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7.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8.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9.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10.xml" ContentType="application/vnd.openxmlformats-officedocument.theme+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11.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12.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13.xml" ContentType="application/vnd.openxmlformats-officedocument.theme+xml"/>
  <Override PartName="/ppt/theme/themeOverride1.xml" ContentType="application/vnd.openxmlformats-officedocument.themeOverride+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theme/theme14.xml" ContentType="application/vnd.openxmlformats-officedocument.theme+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15.xml" ContentType="application/vnd.openxmlformats-officedocument.theme+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theme/theme16.xml" ContentType="application/vnd.openxmlformats-officedocument.theme+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686" r:id="rId3"/>
    <p:sldMasterId id="2147483724" r:id="rId4"/>
    <p:sldMasterId id="2147483737" r:id="rId5"/>
    <p:sldMasterId id="2147483762" r:id="rId6"/>
    <p:sldMasterId id="2147483774" r:id="rId7"/>
    <p:sldMasterId id="2147483787" r:id="rId8"/>
    <p:sldMasterId id="2147483800" r:id="rId9"/>
    <p:sldMasterId id="2147483813" r:id="rId10"/>
    <p:sldMasterId id="2147483826" r:id="rId11"/>
    <p:sldMasterId id="2147483832" r:id="rId12"/>
    <p:sldMasterId id="2147483844" r:id="rId13"/>
    <p:sldMasterId id="2147483868" r:id="rId14"/>
    <p:sldMasterId id="2147483892" r:id="rId15"/>
    <p:sldMasterId id="2147483904" r:id="rId16"/>
    <p:sldMasterId id="2147483940" r:id="rId17"/>
  </p:sldMasterIdLst>
  <p:notesMasterIdLst>
    <p:notesMasterId r:id="rId132"/>
  </p:notesMasterIdLst>
  <p:handoutMasterIdLst>
    <p:handoutMasterId r:id="rId133"/>
  </p:handoutMasterIdLst>
  <p:sldIdLst>
    <p:sldId id="604" r:id="rId18"/>
    <p:sldId id="598" r:id="rId19"/>
    <p:sldId id="588" r:id="rId20"/>
    <p:sldId id="601" r:id="rId21"/>
    <p:sldId id="449" r:id="rId22"/>
    <p:sldId id="532" r:id="rId23"/>
    <p:sldId id="533" r:id="rId24"/>
    <p:sldId id="554" r:id="rId25"/>
    <p:sldId id="610" r:id="rId26"/>
    <p:sldId id="458" r:id="rId27"/>
    <p:sldId id="457" r:id="rId28"/>
    <p:sldId id="448" r:id="rId29"/>
    <p:sldId id="602" r:id="rId30"/>
    <p:sldId id="450" r:id="rId31"/>
    <p:sldId id="534" r:id="rId32"/>
    <p:sldId id="536" r:id="rId33"/>
    <p:sldId id="489" r:id="rId34"/>
    <p:sldId id="490" r:id="rId35"/>
    <p:sldId id="491" r:id="rId36"/>
    <p:sldId id="452" r:id="rId37"/>
    <p:sldId id="451" r:id="rId38"/>
    <p:sldId id="537" r:id="rId39"/>
    <p:sldId id="538" r:id="rId40"/>
    <p:sldId id="540" r:id="rId41"/>
    <p:sldId id="541" r:id="rId42"/>
    <p:sldId id="542" r:id="rId43"/>
    <p:sldId id="544" r:id="rId44"/>
    <p:sldId id="545" r:id="rId45"/>
    <p:sldId id="543" r:id="rId46"/>
    <p:sldId id="546" r:id="rId47"/>
    <p:sldId id="460" r:id="rId48"/>
    <p:sldId id="454" r:id="rId49"/>
    <p:sldId id="547" r:id="rId50"/>
    <p:sldId id="548" r:id="rId51"/>
    <p:sldId id="550" r:id="rId52"/>
    <p:sldId id="551" r:id="rId53"/>
    <p:sldId id="396" r:id="rId54"/>
    <p:sldId id="408" r:id="rId55"/>
    <p:sldId id="492" r:id="rId56"/>
    <p:sldId id="407" r:id="rId57"/>
    <p:sldId id="493" r:id="rId58"/>
    <p:sldId id="494" r:id="rId59"/>
    <p:sldId id="605" r:id="rId60"/>
    <p:sldId id="611" r:id="rId61"/>
    <p:sldId id="603" r:id="rId62"/>
    <p:sldId id="555" r:id="rId63"/>
    <p:sldId id="462" r:id="rId64"/>
    <p:sldId id="469" r:id="rId65"/>
    <p:sldId id="470" r:id="rId66"/>
    <p:sldId id="471" r:id="rId67"/>
    <p:sldId id="472" r:id="rId68"/>
    <p:sldId id="473" r:id="rId69"/>
    <p:sldId id="561" r:id="rId70"/>
    <p:sldId id="556" r:id="rId71"/>
    <p:sldId id="557" r:id="rId72"/>
    <p:sldId id="558" r:id="rId73"/>
    <p:sldId id="559" r:id="rId74"/>
    <p:sldId id="560" r:id="rId75"/>
    <p:sldId id="442" r:id="rId76"/>
    <p:sldId id="459" r:id="rId77"/>
    <p:sldId id="564" r:id="rId78"/>
    <p:sldId id="565" r:id="rId79"/>
    <p:sldId id="607" r:id="rId80"/>
    <p:sldId id="504" r:id="rId81"/>
    <p:sldId id="523" r:id="rId82"/>
    <p:sldId id="524" r:id="rId83"/>
    <p:sldId id="525" r:id="rId84"/>
    <p:sldId id="526" r:id="rId85"/>
    <p:sldId id="584" r:id="rId86"/>
    <p:sldId id="567" r:id="rId87"/>
    <p:sldId id="568" r:id="rId88"/>
    <p:sldId id="569" r:id="rId89"/>
    <p:sldId id="570" r:id="rId90"/>
    <p:sldId id="575" r:id="rId91"/>
    <p:sldId id="576" r:id="rId92"/>
    <p:sldId id="577" r:id="rId93"/>
    <p:sldId id="579" r:id="rId94"/>
    <p:sldId id="580" r:id="rId95"/>
    <p:sldId id="587" r:id="rId96"/>
    <p:sldId id="585" r:id="rId97"/>
    <p:sldId id="586" r:id="rId98"/>
    <p:sldId id="582" r:id="rId99"/>
    <p:sldId id="591" r:id="rId100"/>
    <p:sldId id="478" r:id="rId101"/>
    <p:sldId id="512" r:id="rId102"/>
    <p:sldId id="592" r:id="rId103"/>
    <p:sldId id="593" r:id="rId104"/>
    <p:sldId id="479" r:id="rId105"/>
    <p:sldId id="515" r:id="rId106"/>
    <p:sldId id="517" r:id="rId107"/>
    <p:sldId id="516" r:id="rId108"/>
    <p:sldId id="529" r:id="rId109"/>
    <p:sldId id="480" r:id="rId110"/>
    <p:sldId id="518" r:id="rId111"/>
    <p:sldId id="520" r:id="rId112"/>
    <p:sldId id="481" r:id="rId113"/>
    <p:sldId id="521" r:id="rId114"/>
    <p:sldId id="522" r:id="rId115"/>
    <p:sldId id="482" r:id="rId116"/>
    <p:sldId id="527" r:id="rId117"/>
    <p:sldId id="483" r:id="rId118"/>
    <p:sldId id="528" r:id="rId119"/>
    <p:sldId id="409" r:id="rId120"/>
    <p:sldId id="594" r:id="rId121"/>
    <p:sldId id="597" r:id="rId122"/>
    <p:sldId id="596" r:id="rId123"/>
    <p:sldId id="595" r:id="rId124"/>
    <p:sldId id="348" r:id="rId125"/>
    <p:sldId id="486" r:id="rId126"/>
    <p:sldId id="391" r:id="rId127"/>
    <p:sldId id="485" r:id="rId128"/>
    <p:sldId id="484" r:id="rId129"/>
    <p:sldId id="487" r:id="rId130"/>
    <p:sldId id="612" r:id="rId131"/>
  </p:sldIdLst>
  <p:sldSz cx="12192000" cy="6858000"/>
  <p:notesSz cx="6797675" cy="9928225"/>
  <p:defaultTextStyle>
    <a:defPPr>
      <a:defRPr lang="en-US"/>
    </a:defPPr>
    <a:lvl1pPr marL="0" algn="l" defTabSz="914286" rtl="0" eaLnBrk="1" latinLnBrk="0" hangingPunct="1">
      <a:defRPr sz="1900" kern="1200">
        <a:solidFill>
          <a:schemeClr val="tx1"/>
        </a:solidFill>
        <a:latin typeface="+mn-lt"/>
        <a:ea typeface="+mn-ea"/>
        <a:cs typeface="+mn-cs"/>
      </a:defRPr>
    </a:lvl1pPr>
    <a:lvl2pPr marL="457143" algn="l" defTabSz="914286" rtl="0" eaLnBrk="1" latinLnBrk="0" hangingPunct="1">
      <a:defRPr sz="1900" kern="1200">
        <a:solidFill>
          <a:schemeClr val="tx1"/>
        </a:solidFill>
        <a:latin typeface="+mn-lt"/>
        <a:ea typeface="+mn-ea"/>
        <a:cs typeface="+mn-cs"/>
      </a:defRPr>
    </a:lvl2pPr>
    <a:lvl3pPr marL="914286" algn="l" defTabSz="914286" rtl="0" eaLnBrk="1" latinLnBrk="0" hangingPunct="1">
      <a:defRPr sz="1900" kern="1200">
        <a:solidFill>
          <a:schemeClr val="tx1"/>
        </a:solidFill>
        <a:latin typeface="+mn-lt"/>
        <a:ea typeface="+mn-ea"/>
        <a:cs typeface="+mn-cs"/>
      </a:defRPr>
    </a:lvl3pPr>
    <a:lvl4pPr marL="1371430" algn="l" defTabSz="914286" rtl="0" eaLnBrk="1" latinLnBrk="0" hangingPunct="1">
      <a:defRPr sz="1900" kern="1200">
        <a:solidFill>
          <a:schemeClr val="tx1"/>
        </a:solidFill>
        <a:latin typeface="+mn-lt"/>
        <a:ea typeface="+mn-ea"/>
        <a:cs typeface="+mn-cs"/>
      </a:defRPr>
    </a:lvl4pPr>
    <a:lvl5pPr marL="1828573" algn="l" defTabSz="914286" rtl="0" eaLnBrk="1" latinLnBrk="0" hangingPunct="1">
      <a:defRPr sz="1900" kern="1200">
        <a:solidFill>
          <a:schemeClr val="tx1"/>
        </a:solidFill>
        <a:latin typeface="+mn-lt"/>
        <a:ea typeface="+mn-ea"/>
        <a:cs typeface="+mn-cs"/>
      </a:defRPr>
    </a:lvl5pPr>
    <a:lvl6pPr marL="2285718" algn="l" defTabSz="914286" rtl="0" eaLnBrk="1" latinLnBrk="0" hangingPunct="1">
      <a:defRPr sz="1900" kern="1200">
        <a:solidFill>
          <a:schemeClr val="tx1"/>
        </a:solidFill>
        <a:latin typeface="+mn-lt"/>
        <a:ea typeface="+mn-ea"/>
        <a:cs typeface="+mn-cs"/>
      </a:defRPr>
    </a:lvl6pPr>
    <a:lvl7pPr marL="2742858" algn="l" defTabSz="914286" rtl="0" eaLnBrk="1" latinLnBrk="0" hangingPunct="1">
      <a:defRPr sz="1900" kern="1200">
        <a:solidFill>
          <a:schemeClr val="tx1"/>
        </a:solidFill>
        <a:latin typeface="+mn-lt"/>
        <a:ea typeface="+mn-ea"/>
        <a:cs typeface="+mn-cs"/>
      </a:defRPr>
    </a:lvl7pPr>
    <a:lvl8pPr marL="3200000" algn="l" defTabSz="914286" rtl="0" eaLnBrk="1" latinLnBrk="0" hangingPunct="1">
      <a:defRPr sz="1900" kern="1200">
        <a:solidFill>
          <a:schemeClr val="tx1"/>
        </a:solidFill>
        <a:latin typeface="+mn-lt"/>
        <a:ea typeface="+mn-ea"/>
        <a:cs typeface="+mn-cs"/>
      </a:defRPr>
    </a:lvl8pPr>
    <a:lvl9pPr marL="3657143" algn="l" defTabSz="914286"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guide id="3" orient="horz" pos="1620" userDrawn="1">
          <p15:clr>
            <a:srgbClr val="A4A3A4"/>
          </p15:clr>
        </p15:guide>
        <p15:guide id="4" orient="horz" pos="2880" userDrawn="1">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7BD2DB"/>
    <a:srgbClr val="FFCCFF"/>
    <a:srgbClr val="FFFFFF"/>
    <a:srgbClr val="FF33CC"/>
    <a:srgbClr val="0000FF"/>
    <a:srgbClr val="B00000"/>
    <a:srgbClr val="3EBDCA"/>
    <a:srgbClr val="B240E0"/>
    <a:srgbClr val="AE36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17" autoAdjust="0"/>
    <p:restoredTop sz="99314" autoAdjust="0"/>
  </p:normalViewPr>
  <p:slideViewPr>
    <p:cSldViewPr snapToGrid="0">
      <p:cViewPr>
        <p:scale>
          <a:sx n="124" d="100"/>
          <a:sy n="124" d="100"/>
        </p:scale>
        <p:origin x="-258" y="18"/>
      </p:cViewPr>
      <p:guideLst>
        <p:guide orient="horz" pos="2160"/>
        <p:guide orient="horz" pos="1620"/>
        <p:guide orient="horz" pos="288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55" d="100"/>
        <a:sy n="55" d="100"/>
      </p:scale>
      <p:origin x="0" y="0"/>
    </p:cViewPr>
  </p:sorterViewPr>
  <p:notesViewPr>
    <p:cSldViewPr snapToGrid="0">
      <p:cViewPr varScale="1">
        <p:scale>
          <a:sx n="81" d="100"/>
          <a:sy n="81" d="100"/>
        </p:scale>
        <p:origin x="-3972" y="-102"/>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9.xml"/><Relationship Id="rId117" Type="http://schemas.openxmlformats.org/officeDocument/2006/relationships/slide" Target="slides/slide100.xml"/><Relationship Id="rId21" Type="http://schemas.openxmlformats.org/officeDocument/2006/relationships/slide" Target="slides/slide4.xml"/><Relationship Id="rId42" Type="http://schemas.openxmlformats.org/officeDocument/2006/relationships/slide" Target="slides/slide25.xml"/><Relationship Id="rId47" Type="http://schemas.openxmlformats.org/officeDocument/2006/relationships/slide" Target="slides/slide30.xml"/><Relationship Id="rId63" Type="http://schemas.openxmlformats.org/officeDocument/2006/relationships/slide" Target="slides/slide46.xml"/><Relationship Id="rId68" Type="http://schemas.openxmlformats.org/officeDocument/2006/relationships/slide" Target="slides/slide51.xml"/><Relationship Id="rId84" Type="http://schemas.openxmlformats.org/officeDocument/2006/relationships/slide" Target="slides/slide67.xml"/><Relationship Id="rId89" Type="http://schemas.openxmlformats.org/officeDocument/2006/relationships/slide" Target="slides/slide72.xml"/><Relationship Id="rId112" Type="http://schemas.openxmlformats.org/officeDocument/2006/relationships/slide" Target="slides/slide95.xml"/><Relationship Id="rId133" Type="http://schemas.openxmlformats.org/officeDocument/2006/relationships/handoutMaster" Target="handoutMasters/handoutMaster1.xml"/><Relationship Id="rId16" Type="http://schemas.openxmlformats.org/officeDocument/2006/relationships/slideMaster" Target="slideMasters/slideMaster16.xml"/><Relationship Id="rId107" Type="http://schemas.openxmlformats.org/officeDocument/2006/relationships/slide" Target="slides/slide90.xml"/><Relationship Id="rId11" Type="http://schemas.openxmlformats.org/officeDocument/2006/relationships/slideMaster" Target="slideMasters/slideMaster11.xml"/><Relationship Id="rId32" Type="http://schemas.openxmlformats.org/officeDocument/2006/relationships/slide" Target="slides/slide15.xml"/><Relationship Id="rId37" Type="http://schemas.openxmlformats.org/officeDocument/2006/relationships/slide" Target="slides/slide20.xml"/><Relationship Id="rId53" Type="http://schemas.openxmlformats.org/officeDocument/2006/relationships/slide" Target="slides/slide36.xml"/><Relationship Id="rId58" Type="http://schemas.openxmlformats.org/officeDocument/2006/relationships/slide" Target="slides/slide41.xml"/><Relationship Id="rId74" Type="http://schemas.openxmlformats.org/officeDocument/2006/relationships/slide" Target="slides/slide57.xml"/><Relationship Id="rId79" Type="http://schemas.openxmlformats.org/officeDocument/2006/relationships/slide" Target="slides/slide62.xml"/><Relationship Id="rId102" Type="http://schemas.openxmlformats.org/officeDocument/2006/relationships/slide" Target="slides/slide85.xml"/><Relationship Id="rId123" Type="http://schemas.openxmlformats.org/officeDocument/2006/relationships/slide" Target="slides/slide106.xml"/><Relationship Id="rId128" Type="http://schemas.openxmlformats.org/officeDocument/2006/relationships/slide" Target="slides/slide111.xml"/><Relationship Id="rId5" Type="http://schemas.openxmlformats.org/officeDocument/2006/relationships/slideMaster" Target="slideMasters/slideMaster5.xml"/><Relationship Id="rId90" Type="http://schemas.openxmlformats.org/officeDocument/2006/relationships/slide" Target="slides/slide73.xml"/><Relationship Id="rId95" Type="http://schemas.openxmlformats.org/officeDocument/2006/relationships/slide" Target="slides/slide78.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56" Type="http://schemas.openxmlformats.org/officeDocument/2006/relationships/slide" Target="slides/slide39.xml"/><Relationship Id="rId64" Type="http://schemas.openxmlformats.org/officeDocument/2006/relationships/slide" Target="slides/slide47.xml"/><Relationship Id="rId69" Type="http://schemas.openxmlformats.org/officeDocument/2006/relationships/slide" Target="slides/slide52.xml"/><Relationship Id="rId77" Type="http://schemas.openxmlformats.org/officeDocument/2006/relationships/slide" Target="slides/slide60.xml"/><Relationship Id="rId100" Type="http://schemas.openxmlformats.org/officeDocument/2006/relationships/slide" Target="slides/slide83.xml"/><Relationship Id="rId105" Type="http://schemas.openxmlformats.org/officeDocument/2006/relationships/slide" Target="slides/slide88.xml"/><Relationship Id="rId113" Type="http://schemas.openxmlformats.org/officeDocument/2006/relationships/slide" Target="slides/slide96.xml"/><Relationship Id="rId118" Type="http://schemas.openxmlformats.org/officeDocument/2006/relationships/slide" Target="slides/slide101.xml"/><Relationship Id="rId126" Type="http://schemas.openxmlformats.org/officeDocument/2006/relationships/slide" Target="slides/slide109.xml"/><Relationship Id="rId134"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34.xml"/><Relationship Id="rId72" Type="http://schemas.openxmlformats.org/officeDocument/2006/relationships/slide" Target="slides/slide55.xml"/><Relationship Id="rId80" Type="http://schemas.openxmlformats.org/officeDocument/2006/relationships/slide" Target="slides/slide63.xml"/><Relationship Id="rId85" Type="http://schemas.openxmlformats.org/officeDocument/2006/relationships/slide" Target="slides/slide68.xml"/><Relationship Id="rId93" Type="http://schemas.openxmlformats.org/officeDocument/2006/relationships/slide" Target="slides/slide76.xml"/><Relationship Id="rId98" Type="http://schemas.openxmlformats.org/officeDocument/2006/relationships/slide" Target="slides/slide81.xml"/><Relationship Id="rId121" Type="http://schemas.openxmlformats.org/officeDocument/2006/relationships/slide" Target="slides/slide104.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openxmlformats.org/officeDocument/2006/relationships/slide" Target="slides/slide42.xml"/><Relationship Id="rId67" Type="http://schemas.openxmlformats.org/officeDocument/2006/relationships/slide" Target="slides/slide50.xml"/><Relationship Id="rId103" Type="http://schemas.openxmlformats.org/officeDocument/2006/relationships/slide" Target="slides/slide86.xml"/><Relationship Id="rId108" Type="http://schemas.openxmlformats.org/officeDocument/2006/relationships/slide" Target="slides/slide91.xml"/><Relationship Id="rId116" Type="http://schemas.openxmlformats.org/officeDocument/2006/relationships/slide" Target="slides/slide99.xml"/><Relationship Id="rId124" Type="http://schemas.openxmlformats.org/officeDocument/2006/relationships/slide" Target="slides/slide107.xml"/><Relationship Id="rId129" Type="http://schemas.openxmlformats.org/officeDocument/2006/relationships/slide" Target="slides/slide112.xml"/><Relationship Id="rId137" Type="http://schemas.openxmlformats.org/officeDocument/2006/relationships/tableStyles" Target="tableStyles.xml"/><Relationship Id="rId20" Type="http://schemas.openxmlformats.org/officeDocument/2006/relationships/slide" Target="slides/slide3.xml"/><Relationship Id="rId41" Type="http://schemas.openxmlformats.org/officeDocument/2006/relationships/slide" Target="slides/slide24.xml"/><Relationship Id="rId54" Type="http://schemas.openxmlformats.org/officeDocument/2006/relationships/slide" Target="slides/slide37.xml"/><Relationship Id="rId62" Type="http://schemas.openxmlformats.org/officeDocument/2006/relationships/slide" Target="slides/slide45.xml"/><Relationship Id="rId70" Type="http://schemas.openxmlformats.org/officeDocument/2006/relationships/slide" Target="slides/slide53.xml"/><Relationship Id="rId75" Type="http://schemas.openxmlformats.org/officeDocument/2006/relationships/slide" Target="slides/slide58.xml"/><Relationship Id="rId83" Type="http://schemas.openxmlformats.org/officeDocument/2006/relationships/slide" Target="slides/slide66.xml"/><Relationship Id="rId88" Type="http://schemas.openxmlformats.org/officeDocument/2006/relationships/slide" Target="slides/slide71.xml"/><Relationship Id="rId91" Type="http://schemas.openxmlformats.org/officeDocument/2006/relationships/slide" Target="slides/slide74.xml"/><Relationship Id="rId96" Type="http://schemas.openxmlformats.org/officeDocument/2006/relationships/slide" Target="slides/slide79.xml"/><Relationship Id="rId111" Type="http://schemas.openxmlformats.org/officeDocument/2006/relationships/slide" Target="slides/slide94.xml"/><Relationship Id="rId13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slide" Target="slides/slide40.xml"/><Relationship Id="rId106" Type="http://schemas.openxmlformats.org/officeDocument/2006/relationships/slide" Target="slides/slide89.xml"/><Relationship Id="rId114" Type="http://schemas.openxmlformats.org/officeDocument/2006/relationships/slide" Target="slides/slide97.xml"/><Relationship Id="rId119" Type="http://schemas.openxmlformats.org/officeDocument/2006/relationships/slide" Target="slides/slide102.xml"/><Relationship Id="rId127" Type="http://schemas.openxmlformats.org/officeDocument/2006/relationships/slide" Target="slides/slide110.xml"/><Relationship Id="rId10" Type="http://schemas.openxmlformats.org/officeDocument/2006/relationships/slideMaster" Target="slideMasters/slideMaster10.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60" Type="http://schemas.openxmlformats.org/officeDocument/2006/relationships/slide" Target="slides/slide43.xml"/><Relationship Id="rId65" Type="http://schemas.openxmlformats.org/officeDocument/2006/relationships/slide" Target="slides/slide48.xml"/><Relationship Id="rId73" Type="http://schemas.openxmlformats.org/officeDocument/2006/relationships/slide" Target="slides/slide56.xml"/><Relationship Id="rId78" Type="http://schemas.openxmlformats.org/officeDocument/2006/relationships/slide" Target="slides/slide61.xml"/><Relationship Id="rId81" Type="http://schemas.openxmlformats.org/officeDocument/2006/relationships/slide" Target="slides/slide64.xml"/><Relationship Id="rId86" Type="http://schemas.openxmlformats.org/officeDocument/2006/relationships/slide" Target="slides/slide69.xml"/><Relationship Id="rId94" Type="http://schemas.openxmlformats.org/officeDocument/2006/relationships/slide" Target="slides/slide77.xml"/><Relationship Id="rId99" Type="http://schemas.openxmlformats.org/officeDocument/2006/relationships/slide" Target="slides/slide82.xml"/><Relationship Id="rId101" Type="http://schemas.openxmlformats.org/officeDocument/2006/relationships/slide" Target="slides/slide84.xml"/><Relationship Id="rId122" Type="http://schemas.openxmlformats.org/officeDocument/2006/relationships/slide" Target="slides/slide105.xml"/><Relationship Id="rId130" Type="http://schemas.openxmlformats.org/officeDocument/2006/relationships/slide" Target="slides/slide113.xml"/><Relationship Id="rId13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1.xml"/><Relationship Id="rId39" Type="http://schemas.openxmlformats.org/officeDocument/2006/relationships/slide" Target="slides/slide22.xml"/><Relationship Id="rId109" Type="http://schemas.openxmlformats.org/officeDocument/2006/relationships/slide" Target="slides/slide92.xml"/><Relationship Id="rId34" Type="http://schemas.openxmlformats.org/officeDocument/2006/relationships/slide" Target="slides/slide17.xml"/><Relationship Id="rId50" Type="http://schemas.openxmlformats.org/officeDocument/2006/relationships/slide" Target="slides/slide33.xml"/><Relationship Id="rId55" Type="http://schemas.openxmlformats.org/officeDocument/2006/relationships/slide" Target="slides/slide38.xml"/><Relationship Id="rId76" Type="http://schemas.openxmlformats.org/officeDocument/2006/relationships/slide" Target="slides/slide59.xml"/><Relationship Id="rId97" Type="http://schemas.openxmlformats.org/officeDocument/2006/relationships/slide" Target="slides/slide80.xml"/><Relationship Id="rId104" Type="http://schemas.openxmlformats.org/officeDocument/2006/relationships/slide" Target="slides/slide87.xml"/><Relationship Id="rId120" Type="http://schemas.openxmlformats.org/officeDocument/2006/relationships/slide" Target="slides/slide103.xml"/><Relationship Id="rId125" Type="http://schemas.openxmlformats.org/officeDocument/2006/relationships/slide" Target="slides/slide108.xml"/><Relationship Id="rId7" Type="http://schemas.openxmlformats.org/officeDocument/2006/relationships/slideMaster" Target="slideMasters/slideMaster7.xml"/><Relationship Id="rId71" Type="http://schemas.openxmlformats.org/officeDocument/2006/relationships/slide" Target="slides/slide54.xml"/><Relationship Id="rId92" Type="http://schemas.openxmlformats.org/officeDocument/2006/relationships/slide" Target="slides/slide75.xml"/><Relationship Id="rId2" Type="http://schemas.openxmlformats.org/officeDocument/2006/relationships/slideMaster" Target="slideMasters/slideMaster2.xml"/><Relationship Id="rId29" Type="http://schemas.openxmlformats.org/officeDocument/2006/relationships/slide" Target="slides/slide12.xml"/><Relationship Id="rId24" Type="http://schemas.openxmlformats.org/officeDocument/2006/relationships/slide" Target="slides/slide7.xml"/><Relationship Id="rId40" Type="http://schemas.openxmlformats.org/officeDocument/2006/relationships/slide" Target="slides/slide23.xml"/><Relationship Id="rId45" Type="http://schemas.openxmlformats.org/officeDocument/2006/relationships/slide" Target="slides/slide28.xml"/><Relationship Id="rId66" Type="http://schemas.openxmlformats.org/officeDocument/2006/relationships/slide" Target="slides/slide49.xml"/><Relationship Id="rId87" Type="http://schemas.openxmlformats.org/officeDocument/2006/relationships/slide" Target="slides/slide70.xml"/><Relationship Id="rId110" Type="http://schemas.openxmlformats.org/officeDocument/2006/relationships/slide" Target="slides/slide93.xml"/><Relationship Id="rId115" Type="http://schemas.openxmlformats.org/officeDocument/2006/relationships/slide" Target="slides/slide98.xml"/><Relationship Id="rId131" Type="http://schemas.openxmlformats.org/officeDocument/2006/relationships/slide" Target="slides/slide114.xml"/><Relationship Id="rId136" Type="http://schemas.openxmlformats.org/officeDocument/2006/relationships/theme" Target="theme/theme1.xml"/><Relationship Id="rId61" Type="http://schemas.openxmlformats.org/officeDocument/2006/relationships/slide" Target="slides/slide44.xml"/><Relationship Id="rId82" Type="http://schemas.openxmlformats.org/officeDocument/2006/relationships/slide" Target="slides/slide65.xml"/><Relationship Id="rId19"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BFB6B83-8B4E-446E-911F-A0475A5E8D29}" type="doc">
      <dgm:prSet loTypeId="urn:microsoft.com/office/officeart/2005/8/layout/arrow2" loCatId="process" qsTypeId="urn:microsoft.com/office/officeart/2005/8/quickstyle/simple5" qsCatId="simple" csTypeId="urn:microsoft.com/office/officeart/2005/8/colors/colorful4" csCatId="colorful" phldr="1"/>
      <dgm:spPr/>
      <dgm:t>
        <a:bodyPr/>
        <a:lstStyle/>
        <a:p>
          <a:endParaRPr lang="en-US"/>
        </a:p>
      </dgm:t>
    </dgm:pt>
    <dgm:pt modelId="{28B8E4A8-EFFE-4F84-B14F-23228BC9A5DD}">
      <dgm:prSet phldrT="[Text]" custT="1"/>
      <dgm:spPr/>
      <dgm:t>
        <a:bodyPr/>
        <a:lstStyle/>
        <a:p>
          <a:r>
            <a:rPr lang="de-DE" sz="2000" b="1" dirty="0">
              <a:solidFill>
                <a:srgbClr val="0000CC"/>
              </a:solidFill>
              <a:latin typeface="Arial" panose="020B0604020202020204" pitchFamily="34" charset="0"/>
              <a:cs typeface="Arial" panose="020B0604020202020204" pitchFamily="34" charset="0"/>
            </a:rPr>
            <a:t>2025</a:t>
          </a:r>
          <a:endParaRPr lang="en-US" sz="2000" b="1" dirty="0">
            <a:solidFill>
              <a:srgbClr val="0000CC"/>
            </a:solidFill>
            <a:latin typeface="Arial" panose="020B0604020202020204" pitchFamily="34" charset="0"/>
            <a:cs typeface="Arial" panose="020B0604020202020204" pitchFamily="34" charset="0"/>
          </a:endParaRPr>
        </a:p>
      </dgm:t>
    </dgm:pt>
    <dgm:pt modelId="{2E53C98B-FD7A-475F-9E46-60E3812461CF}" type="parTrans" cxnId="{8690C63F-B783-41BA-9A34-82F475D0E053}">
      <dgm:prSet/>
      <dgm:spPr/>
      <dgm:t>
        <a:bodyPr/>
        <a:lstStyle/>
        <a:p>
          <a:endParaRPr lang="en-US">
            <a:solidFill>
              <a:srgbClr val="0000CC"/>
            </a:solidFill>
          </a:endParaRPr>
        </a:p>
      </dgm:t>
    </dgm:pt>
    <dgm:pt modelId="{3C81664C-F28C-47F2-99EA-A2E0BC1489DC}" type="sibTrans" cxnId="{8690C63F-B783-41BA-9A34-82F475D0E053}">
      <dgm:prSet/>
      <dgm:spPr/>
      <dgm:t>
        <a:bodyPr/>
        <a:lstStyle/>
        <a:p>
          <a:endParaRPr lang="en-US">
            <a:solidFill>
              <a:srgbClr val="0000CC"/>
            </a:solidFill>
          </a:endParaRPr>
        </a:p>
      </dgm:t>
    </dgm:pt>
    <dgm:pt modelId="{1F48C788-3EAF-4355-B069-5985C8EBA6FE}">
      <dgm:prSet phldrT="[Text]" custT="1"/>
      <dgm:spPr/>
      <dgm:t>
        <a:bodyPr/>
        <a:lstStyle/>
        <a:p>
          <a:r>
            <a:rPr lang="de-DE" sz="2000" b="1" dirty="0">
              <a:solidFill>
                <a:srgbClr val="0000CC"/>
              </a:solidFill>
              <a:latin typeface="Arial" panose="020B0604020202020204" pitchFamily="34" charset="0"/>
              <a:cs typeface="Arial" panose="020B0604020202020204" pitchFamily="34" charset="0"/>
            </a:rPr>
            <a:t>2030</a:t>
          </a:r>
          <a:endParaRPr lang="en-US" sz="2000" b="1" dirty="0">
            <a:solidFill>
              <a:srgbClr val="0000CC"/>
            </a:solidFill>
            <a:latin typeface="Arial" panose="020B0604020202020204" pitchFamily="34" charset="0"/>
            <a:cs typeface="Arial" panose="020B0604020202020204" pitchFamily="34" charset="0"/>
          </a:endParaRPr>
        </a:p>
      </dgm:t>
    </dgm:pt>
    <dgm:pt modelId="{E3EB9031-778F-47D0-8F19-A4D9FE884E6F}" type="parTrans" cxnId="{7B4B236C-4B54-45ED-B9D2-B4FB81921C8A}">
      <dgm:prSet/>
      <dgm:spPr/>
      <dgm:t>
        <a:bodyPr/>
        <a:lstStyle/>
        <a:p>
          <a:endParaRPr lang="en-US">
            <a:solidFill>
              <a:srgbClr val="0000CC"/>
            </a:solidFill>
          </a:endParaRPr>
        </a:p>
      </dgm:t>
    </dgm:pt>
    <dgm:pt modelId="{0D8DFD4B-FA47-47DD-A17B-08F5D0D986F0}" type="sibTrans" cxnId="{7B4B236C-4B54-45ED-B9D2-B4FB81921C8A}">
      <dgm:prSet/>
      <dgm:spPr/>
      <dgm:t>
        <a:bodyPr/>
        <a:lstStyle/>
        <a:p>
          <a:endParaRPr lang="en-US">
            <a:solidFill>
              <a:srgbClr val="0000CC"/>
            </a:solidFill>
          </a:endParaRPr>
        </a:p>
      </dgm:t>
    </dgm:pt>
    <dgm:pt modelId="{E4DDC588-8307-4150-AA70-22C0736D4C5A}">
      <dgm:prSet phldrT="[Text]" custT="1"/>
      <dgm:spPr/>
      <dgm:t>
        <a:bodyPr/>
        <a:lstStyle/>
        <a:p>
          <a:r>
            <a:rPr lang="de-DE" sz="2000" b="1" dirty="0">
              <a:solidFill>
                <a:srgbClr val="0000CC"/>
              </a:solidFill>
              <a:latin typeface="Arial" panose="020B0604020202020204" pitchFamily="34" charset="0"/>
              <a:cs typeface="Arial" panose="020B0604020202020204" pitchFamily="34" charset="0"/>
            </a:rPr>
            <a:t>2045 </a:t>
          </a:r>
        </a:p>
        <a:p>
          <a:endParaRPr lang="en-US" sz="2000" b="1" dirty="0">
            <a:solidFill>
              <a:srgbClr val="0000CC"/>
            </a:solidFill>
            <a:latin typeface="Arial" panose="020B0604020202020204" pitchFamily="34" charset="0"/>
            <a:cs typeface="Arial" panose="020B0604020202020204" pitchFamily="34" charset="0"/>
          </a:endParaRPr>
        </a:p>
      </dgm:t>
    </dgm:pt>
    <dgm:pt modelId="{B611031A-1E6C-45E5-9E9D-BB218294BD3C}" type="parTrans" cxnId="{CC205AA4-0D0E-439C-BBC3-A15642759791}">
      <dgm:prSet/>
      <dgm:spPr/>
      <dgm:t>
        <a:bodyPr/>
        <a:lstStyle/>
        <a:p>
          <a:endParaRPr lang="en-US">
            <a:solidFill>
              <a:srgbClr val="0000CC"/>
            </a:solidFill>
          </a:endParaRPr>
        </a:p>
      </dgm:t>
    </dgm:pt>
    <dgm:pt modelId="{1780B933-1D22-4BFF-A6D7-682FAD81AC37}" type="sibTrans" cxnId="{CC205AA4-0D0E-439C-BBC3-A15642759791}">
      <dgm:prSet/>
      <dgm:spPr/>
      <dgm:t>
        <a:bodyPr/>
        <a:lstStyle/>
        <a:p>
          <a:endParaRPr lang="en-US">
            <a:solidFill>
              <a:srgbClr val="0000CC"/>
            </a:solidFill>
          </a:endParaRPr>
        </a:p>
      </dgm:t>
    </dgm:pt>
    <dgm:pt modelId="{3CFE342C-87B5-4CDD-BB95-B1C6F508206A}" type="pres">
      <dgm:prSet presAssocID="{1BFB6B83-8B4E-446E-911F-A0475A5E8D29}" presName="arrowDiagram" presStyleCnt="0">
        <dgm:presLayoutVars>
          <dgm:chMax val="5"/>
          <dgm:dir/>
          <dgm:resizeHandles val="exact"/>
        </dgm:presLayoutVars>
      </dgm:prSet>
      <dgm:spPr/>
      <dgm:t>
        <a:bodyPr/>
        <a:lstStyle/>
        <a:p>
          <a:endParaRPr lang="en-US"/>
        </a:p>
      </dgm:t>
    </dgm:pt>
    <dgm:pt modelId="{6F6C8B2A-0C22-4146-9DB4-8838A64E7B07}" type="pres">
      <dgm:prSet presAssocID="{1BFB6B83-8B4E-446E-911F-A0475A5E8D29}" presName="arrow" presStyleLbl="bgShp" presStyleIdx="0" presStyleCnt="1" custAng="0" custScaleY="126551"/>
      <dgm:spPr>
        <a:solidFill>
          <a:schemeClr val="accent2"/>
        </a:solidFill>
      </dgm:spPr>
    </dgm:pt>
    <dgm:pt modelId="{4B714B2B-0494-AD4A-9BED-C95DAF03364C}" type="pres">
      <dgm:prSet presAssocID="{1BFB6B83-8B4E-446E-911F-A0475A5E8D29}" presName="arrowDiagram3" presStyleCnt="0"/>
      <dgm:spPr/>
    </dgm:pt>
    <dgm:pt modelId="{673241BC-6A25-5943-B1D8-86EE65E9A116}" type="pres">
      <dgm:prSet presAssocID="{28B8E4A8-EFFE-4F84-B14F-23228BC9A5DD}" presName="bullet3a" presStyleLbl="node1" presStyleIdx="0" presStyleCnt="3" custScaleX="201367" custScaleY="191917"/>
      <dgm:spPr/>
    </dgm:pt>
    <dgm:pt modelId="{D45B4025-1AF6-2C42-9635-CE54B4C4B0F6}" type="pres">
      <dgm:prSet presAssocID="{28B8E4A8-EFFE-4F84-B14F-23228BC9A5DD}" presName="textBox3a" presStyleLbl="revTx" presStyleIdx="0" presStyleCnt="3" custScaleY="174060">
        <dgm:presLayoutVars>
          <dgm:bulletEnabled val="1"/>
        </dgm:presLayoutVars>
      </dgm:prSet>
      <dgm:spPr/>
      <dgm:t>
        <a:bodyPr/>
        <a:lstStyle/>
        <a:p>
          <a:endParaRPr lang="en-US"/>
        </a:p>
      </dgm:t>
    </dgm:pt>
    <dgm:pt modelId="{62F0026E-C11C-474C-AC7F-2B2CCFEA9349}" type="pres">
      <dgm:prSet presAssocID="{1F48C788-3EAF-4355-B069-5985C8EBA6FE}" presName="bullet3b" presStyleLbl="node1" presStyleIdx="1" presStyleCnt="3"/>
      <dgm:spPr/>
    </dgm:pt>
    <dgm:pt modelId="{1B12CB14-D64D-A84E-B08C-756764707908}" type="pres">
      <dgm:prSet presAssocID="{1F48C788-3EAF-4355-B069-5985C8EBA6FE}" presName="textBox3b" presStyleLbl="revTx" presStyleIdx="1" presStyleCnt="3">
        <dgm:presLayoutVars>
          <dgm:bulletEnabled val="1"/>
        </dgm:presLayoutVars>
      </dgm:prSet>
      <dgm:spPr/>
      <dgm:t>
        <a:bodyPr/>
        <a:lstStyle/>
        <a:p>
          <a:endParaRPr lang="en-US"/>
        </a:p>
      </dgm:t>
    </dgm:pt>
    <dgm:pt modelId="{0CE296EF-3006-4B49-9228-EB55ECD31DEC}" type="pres">
      <dgm:prSet presAssocID="{E4DDC588-8307-4150-AA70-22C0736D4C5A}" presName="bullet3c" presStyleLbl="node1" presStyleIdx="2" presStyleCnt="3"/>
      <dgm:spPr/>
    </dgm:pt>
    <dgm:pt modelId="{AAAF4D95-DCE6-0C46-BF1A-831F514418AB}" type="pres">
      <dgm:prSet presAssocID="{E4DDC588-8307-4150-AA70-22C0736D4C5A}" presName="textBox3c" presStyleLbl="revTx" presStyleIdx="2" presStyleCnt="3">
        <dgm:presLayoutVars>
          <dgm:bulletEnabled val="1"/>
        </dgm:presLayoutVars>
      </dgm:prSet>
      <dgm:spPr/>
      <dgm:t>
        <a:bodyPr/>
        <a:lstStyle/>
        <a:p>
          <a:endParaRPr lang="en-US"/>
        </a:p>
      </dgm:t>
    </dgm:pt>
  </dgm:ptLst>
  <dgm:cxnLst>
    <dgm:cxn modelId="{0B10BEBF-656B-4143-B774-DE56689565FC}" type="presOf" srcId="{1BFB6B83-8B4E-446E-911F-A0475A5E8D29}" destId="{3CFE342C-87B5-4CDD-BB95-B1C6F508206A}" srcOrd="0" destOrd="0" presId="urn:microsoft.com/office/officeart/2005/8/layout/arrow2"/>
    <dgm:cxn modelId="{FA418C85-45A0-784B-B3DF-C0030346A7B5}" type="presOf" srcId="{1F48C788-3EAF-4355-B069-5985C8EBA6FE}" destId="{1B12CB14-D64D-A84E-B08C-756764707908}" srcOrd="0" destOrd="0" presId="urn:microsoft.com/office/officeart/2005/8/layout/arrow2"/>
    <dgm:cxn modelId="{4086A9EB-30B4-8946-8592-3FD28933EB86}" type="presOf" srcId="{E4DDC588-8307-4150-AA70-22C0736D4C5A}" destId="{AAAF4D95-DCE6-0C46-BF1A-831F514418AB}" srcOrd="0" destOrd="0" presId="urn:microsoft.com/office/officeart/2005/8/layout/arrow2"/>
    <dgm:cxn modelId="{CC205AA4-0D0E-439C-BBC3-A15642759791}" srcId="{1BFB6B83-8B4E-446E-911F-A0475A5E8D29}" destId="{E4DDC588-8307-4150-AA70-22C0736D4C5A}" srcOrd="2" destOrd="0" parTransId="{B611031A-1E6C-45E5-9E9D-BB218294BD3C}" sibTransId="{1780B933-1D22-4BFF-A6D7-682FAD81AC37}"/>
    <dgm:cxn modelId="{8690C63F-B783-41BA-9A34-82F475D0E053}" srcId="{1BFB6B83-8B4E-446E-911F-A0475A5E8D29}" destId="{28B8E4A8-EFFE-4F84-B14F-23228BC9A5DD}" srcOrd="0" destOrd="0" parTransId="{2E53C98B-FD7A-475F-9E46-60E3812461CF}" sibTransId="{3C81664C-F28C-47F2-99EA-A2E0BC1489DC}"/>
    <dgm:cxn modelId="{2AA9CF1B-F3D7-0B4B-AC30-09A78A8655E9}" type="presOf" srcId="{28B8E4A8-EFFE-4F84-B14F-23228BC9A5DD}" destId="{D45B4025-1AF6-2C42-9635-CE54B4C4B0F6}" srcOrd="0" destOrd="0" presId="urn:microsoft.com/office/officeart/2005/8/layout/arrow2"/>
    <dgm:cxn modelId="{7B4B236C-4B54-45ED-B9D2-B4FB81921C8A}" srcId="{1BFB6B83-8B4E-446E-911F-A0475A5E8D29}" destId="{1F48C788-3EAF-4355-B069-5985C8EBA6FE}" srcOrd="1" destOrd="0" parTransId="{E3EB9031-778F-47D0-8F19-A4D9FE884E6F}" sibTransId="{0D8DFD4B-FA47-47DD-A17B-08F5D0D986F0}"/>
    <dgm:cxn modelId="{F60363A5-6320-9449-9349-F75C8DBF5C3C}" type="presParOf" srcId="{3CFE342C-87B5-4CDD-BB95-B1C6F508206A}" destId="{6F6C8B2A-0C22-4146-9DB4-8838A64E7B07}" srcOrd="0" destOrd="0" presId="urn:microsoft.com/office/officeart/2005/8/layout/arrow2"/>
    <dgm:cxn modelId="{33D5AD58-FB60-CC4D-BAE0-6E964DC2EB3D}" type="presParOf" srcId="{3CFE342C-87B5-4CDD-BB95-B1C6F508206A}" destId="{4B714B2B-0494-AD4A-9BED-C95DAF03364C}" srcOrd="1" destOrd="0" presId="urn:microsoft.com/office/officeart/2005/8/layout/arrow2"/>
    <dgm:cxn modelId="{81973FDD-C064-A54E-A0DA-BE70B983F2D4}" type="presParOf" srcId="{4B714B2B-0494-AD4A-9BED-C95DAF03364C}" destId="{673241BC-6A25-5943-B1D8-86EE65E9A116}" srcOrd="0" destOrd="0" presId="urn:microsoft.com/office/officeart/2005/8/layout/arrow2"/>
    <dgm:cxn modelId="{06D8B749-EE03-7743-BA4A-200E34ED7B34}" type="presParOf" srcId="{4B714B2B-0494-AD4A-9BED-C95DAF03364C}" destId="{D45B4025-1AF6-2C42-9635-CE54B4C4B0F6}" srcOrd="1" destOrd="0" presId="urn:microsoft.com/office/officeart/2005/8/layout/arrow2"/>
    <dgm:cxn modelId="{E2B6C049-F163-844E-8719-6C789761B24B}" type="presParOf" srcId="{4B714B2B-0494-AD4A-9BED-C95DAF03364C}" destId="{62F0026E-C11C-474C-AC7F-2B2CCFEA9349}" srcOrd="2" destOrd="0" presId="urn:microsoft.com/office/officeart/2005/8/layout/arrow2"/>
    <dgm:cxn modelId="{18A12910-F40B-CF4A-A7F0-FA6F1A1340BA}" type="presParOf" srcId="{4B714B2B-0494-AD4A-9BED-C95DAF03364C}" destId="{1B12CB14-D64D-A84E-B08C-756764707908}" srcOrd="3" destOrd="0" presId="urn:microsoft.com/office/officeart/2005/8/layout/arrow2"/>
    <dgm:cxn modelId="{EF8C9168-6C48-6047-AF03-FBAF81EF0213}" type="presParOf" srcId="{4B714B2B-0494-AD4A-9BED-C95DAF03364C}" destId="{0CE296EF-3006-4B49-9228-EB55ECD31DEC}" srcOrd="4" destOrd="0" presId="urn:microsoft.com/office/officeart/2005/8/layout/arrow2"/>
    <dgm:cxn modelId="{8825DB6A-80DF-B142-8616-10C2B9A35489}" type="presParOf" srcId="{4B714B2B-0494-AD4A-9BED-C95DAF03364C}" destId="{AAAF4D95-DCE6-0C46-BF1A-831F514418AB}" srcOrd="5"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3859A8E-51D5-4A20-82EB-D8C32C6DB9DB}" type="doc">
      <dgm:prSet loTypeId="urn:microsoft.com/office/officeart/2005/8/layout/hList6" loCatId="list" qsTypeId="urn:microsoft.com/office/officeart/2005/8/quickstyle/simple2" qsCatId="simple" csTypeId="urn:microsoft.com/office/officeart/2005/8/colors/accent2_5" csCatId="accent2" phldr="1"/>
      <dgm:spPr/>
      <dgm:t>
        <a:bodyPr/>
        <a:lstStyle/>
        <a:p>
          <a:endParaRPr lang="en-GB"/>
        </a:p>
      </dgm:t>
    </dgm:pt>
    <dgm:pt modelId="{4419A530-18B0-488D-AD14-9140E68D19DE}">
      <dgm:prSet custT="1"/>
      <dgm:spPr>
        <a:noFill/>
        <a:ln>
          <a:solidFill>
            <a:srgbClr val="008000"/>
          </a:solidFill>
        </a:ln>
      </dgm:spPr>
      <dgm:t>
        <a:bodyPr/>
        <a:lstStyle/>
        <a:p>
          <a:pPr algn="ctr"/>
          <a:r>
            <a:rPr lang="en-US" sz="2800" b="1" dirty="0" err="1">
              <a:solidFill>
                <a:srgbClr val="002060"/>
              </a:solidFill>
              <a:latin typeface="Arial "/>
            </a:rPr>
            <a:t>Trong</a:t>
          </a:r>
          <a:r>
            <a:rPr lang="en-US" sz="2800" b="1" dirty="0">
              <a:solidFill>
                <a:srgbClr val="002060"/>
              </a:solidFill>
              <a:latin typeface="Arial "/>
            </a:rPr>
            <a:t> </a:t>
          </a:r>
          <a:r>
            <a:rPr lang="en-US" sz="2800" b="1" dirty="0" err="1">
              <a:solidFill>
                <a:srgbClr val="002060"/>
              </a:solidFill>
              <a:latin typeface="Arial "/>
            </a:rPr>
            <a:t>tổng</a:t>
          </a:r>
          <a:r>
            <a:rPr lang="en-US" sz="2800" b="1" dirty="0">
              <a:solidFill>
                <a:srgbClr val="002060"/>
              </a:solidFill>
              <a:latin typeface="Arial "/>
            </a:rPr>
            <a:t> </a:t>
          </a:r>
          <a:r>
            <a:rPr lang="en-US" sz="2800" b="1" dirty="0" err="1">
              <a:solidFill>
                <a:srgbClr val="002060"/>
              </a:solidFill>
              <a:latin typeface="Arial "/>
            </a:rPr>
            <a:t>kết</a:t>
          </a:r>
          <a:r>
            <a:rPr lang="en-US" sz="2800" b="1" dirty="0">
              <a:solidFill>
                <a:srgbClr val="002060"/>
              </a:solidFill>
              <a:latin typeface="Arial "/>
            </a:rPr>
            <a:t>, </a:t>
          </a:r>
          <a:r>
            <a:rPr lang="en-US" sz="2800" b="1" dirty="0" err="1">
              <a:solidFill>
                <a:srgbClr val="002060"/>
              </a:solidFill>
              <a:latin typeface="Arial "/>
            </a:rPr>
            <a:t>đánh</a:t>
          </a:r>
          <a:r>
            <a:rPr lang="en-US" sz="2800" b="1" dirty="0">
              <a:solidFill>
                <a:srgbClr val="002060"/>
              </a:solidFill>
              <a:latin typeface="Arial "/>
            </a:rPr>
            <a:t> </a:t>
          </a:r>
          <a:r>
            <a:rPr lang="en-US" sz="2800" b="1" dirty="0" err="1">
              <a:solidFill>
                <a:srgbClr val="002060"/>
              </a:solidFill>
              <a:latin typeface="Arial "/>
            </a:rPr>
            <a:t>giá</a:t>
          </a:r>
          <a:endParaRPr lang="en-US" sz="2800" b="1" dirty="0">
            <a:solidFill>
              <a:srgbClr val="002060"/>
            </a:solidFill>
            <a:latin typeface="Arial "/>
          </a:endParaRPr>
        </a:p>
      </dgm:t>
    </dgm:pt>
    <dgm:pt modelId="{AFBC3811-50BF-4307-A895-1F98316A0A47}" type="parTrans" cxnId="{60CDAB83-7150-4FF4-9C80-BBDBAD5F4C99}">
      <dgm:prSet/>
      <dgm:spPr/>
      <dgm:t>
        <a:bodyPr/>
        <a:lstStyle/>
        <a:p>
          <a:endParaRPr lang="en-US" sz="2800" b="1">
            <a:solidFill>
              <a:srgbClr val="002060"/>
            </a:solidFill>
            <a:latin typeface="Arial "/>
          </a:endParaRPr>
        </a:p>
      </dgm:t>
    </dgm:pt>
    <dgm:pt modelId="{4D9CCD59-4DEE-4436-BCC9-804A0E927366}" type="sibTrans" cxnId="{60CDAB83-7150-4FF4-9C80-BBDBAD5F4C99}">
      <dgm:prSet/>
      <dgm:spPr/>
      <dgm:t>
        <a:bodyPr/>
        <a:lstStyle/>
        <a:p>
          <a:endParaRPr lang="en-US" sz="2800" b="1">
            <a:solidFill>
              <a:srgbClr val="002060"/>
            </a:solidFill>
            <a:latin typeface="Arial "/>
          </a:endParaRPr>
        </a:p>
      </dgm:t>
    </dgm:pt>
    <dgm:pt modelId="{D4376D2C-7F1E-4B4C-B91C-642C6856A1C0}">
      <dgm:prSet custT="1"/>
      <dgm:spPr>
        <a:solidFill>
          <a:schemeClr val="bg1">
            <a:alpha val="76667"/>
          </a:schemeClr>
        </a:solidFill>
        <a:ln>
          <a:solidFill>
            <a:srgbClr val="FF0000"/>
          </a:solidFill>
        </a:ln>
      </dgm:spPr>
      <dgm:t>
        <a:bodyPr/>
        <a:lstStyle/>
        <a:p>
          <a:pPr rtl="0"/>
          <a:r>
            <a:rPr lang="en-US" sz="2800" b="1" dirty="0" err="1">
              <a:solidFill>
                <a:srgbClr val="002060"/>
              </a:solidFill>
              <a:latin typeface="Arial "/>
            </a:rPr>
            <a:t>Trong</a:t>
          </a:r>
          <a:r>
            <a:rPr lang="en-US" sz="2800" b="1" dirty="0">
              <a:solidFill>
                <a:srgbClr val="002060"/>
              </a:solidFill>
              <a:latin typeface="Arial "/>
            </a:rPr>
            <a:t> </a:t>
          </a:r>
          <a:r>
            <a:rPr lang="en-US" sz="2800" b="1" dirty="0" err="1">
              <a:solidFill>
                <a:srgbClr val="002060"/>
              </a:solidFill>
              <a:latin typeface="Arial "/>
            </a:rPr>
            <a:t>xác</a:t>
          </a:r>
          <a:r>
            <a:rPr lang="en-US" sz="2800" b="1" dirty="0">
              <a:solidFill>
                <a:srgbClr val="002060"/>
              </a:solidFill>
              <a:latin typeface="Arial "/>
            </a:rPr>
            <a:t> </a:t>
          </a:r>
          <a:r>
            <a:rPr lang="en-US" sz="2800" b="1" dirty="0" err="1">
              <a:solidFill>
                <a:srgbClr val="002060"/>
              </a:solidFill>
              <a:latin typeface="Arial "/>
            </a:rPr>
            <a:t>định</a:t>
          </a:r>
          <a:r>
            <a:rPr lang="en-US" sz="2800" b="1" dirty="0">
              <a:solidFill>
                <a:srgbClr val="002060"/>
              </a:solidFill>
              <a:latin typeface="Arial "/>
            </a:rPr>
            <a:t> </a:t>
          </a:r>
          <a:r>
            <a:rPr lang="en-US" sz="2800" b="1" dirty="0" err="1">
              <a:solidFill>
                <a:srgbClr val="002060"/>
              </a:solidFill>
              <a:latin typeface="Arial "/>
            </a:rPr>
            <a:t>hệ</a:t>
          </a:r>
          <a:r>
            <a:rPr lang="en-US" sz="2800" b="1" dirty="0">
              <a:solidFill>
                <a:srgbClr val="002060"/>
              </a:solidFill>
              <a:latin typeface="Arial "/>
            </a:rPr>
            <a:t> </a:t>
          </a:r>
          <a:r>
            <a:rPr lang="en-US" sz="2800" b="1" dirty="0" err="1">
              <a:solidFill>
                <a:srgbClr val="002060"/>
              </a:solidFill>
              <a:latin typeface="Arial "/>
            </a:rPr>
            <a:t>quan</a:t>
          </a:r>
          <a:r>
            <a:rPr lang="en-US" sz="2800" b="1" dirty="0">
              <a:solidFill>
                <a:srgbClr val="002060"/>
              </a:solidFill>
              <a:latin typeface="Arial "/>
            </a:rPr>
            <a:t> </a:t>
          </a:r>
          <a:r>
            <a:rPr lang="en-US" sz="2800" b="1" dirty="0" err="1">
              <a:solidFill>
                <a:srgbClr val="002060"/>
              </a:solidFill>
              <a:latin typeface="Arial "/>
            </a:rPr>
            <a:t>điểm</a:t>
          </a:r>
          <a:r>
            <a:rPr lang="en-US" sz="2800" b="1" dirty="0">
              <a:solidFill>
                <a:srgbClr val="002060"/>
              </a:solidFill>
              <a:latin typeface="Arial "/>
            </a:rPr>
            <a:t> </a:t>
          </a:r>
          <a:r>
            <a:rPr lang="en-US" sz="2800" b="1" dirty="0" err="1">
              <a:solidFill>
                <a:srgbClr val="002060"/>
              </a:solidFill>
              <a:latin typeface="Arial "/>
            </a:rPr>
            <a:t>chỉ</a:t>
          </a:r>
          <a:r>
            <a:rPr lang="en-US" sz="2800" b="1" dirty="0">
              <a:solidFill>
                <a:srgbClr val="002060"/>
              </a:solidFill>
              <a:latin typeface="Arial "/>
            </a:rPr>
            <a:t> </a:t>
          </a:r>
          <a:r>
            <a:rPr lang="en-US" sz="2800" b="1" dirty="0" err="1">
              <a:solidFill>
                <a:srgbClr val="002060"/>
              </a:solidFill>
              <a:latin typeface="Arial "/>
            </a:rPr>
            <a:t>đạo</a:t>
          </a:r>
          <a:r>
            <a:rPr lang="en-US" sz="2800" b="1" dirty="0">
              <a:solidFill>
                <a:srgbClr val="002060"/>
              </a:solidFill>
              <a:latin typeface="Arial "/>
            </a:rPr>
            <a:t> </a:t>
          </a:r>
        </a:p>
      </dgm:t>
    </dgm:pt>
    <dgm:pt modelId="{8845D00D-EBE4-495E-81B2-FAD146995DEE}" type="parTrans" cxnId="{9F8333A7-3B97-430C-8417-0DA8DC0E1FD7}">
      <dgm:prSet/>
      <dgm:spPr/>
      <dgm:t>
        <a:bodyPr/>
        <a:lstStyle/>
        <a:p>
          <a:endParaRPr lang="en-US" sz="2800" b="1">
            <a:solidFill>
              <a:srgbClr val="002060"/>
            </a:solidFill>
            <a:latin typeface="Arial "/>
          </a:endParaRPr>
        </a:p>
      </dgm:t>
    </dgm:pt>
    <dgm:pt modelId="{D1EA9172-F8A9-4E4F-B6F7-A049D2E3048F}" type="sibTrans" cxnId="{9F8333A7-3B97-430C-8417-0DA8DC0E1FD7}">
      <dgm:prSet/>
      <dgm:spPr/>
      <dgm:t>
        <a:bodyPr/>
        <a:lstStyle/>
        <a:p>
          <a:endParaRPr lang="en-US" sz="2800" b="1">
            <a:solidFill>
              <a:srgbClr val="002060"/>
            </a:solidFill>
            <a:latin typeface="Arial "/>
          </a:endParaRPr>
        </a:p>
      </dgm:t>
    </dgm:pt>
    <dgm:pt modelId="{71F135D6-E2AB-40E8-888E-19BF09690C16}">
      <dgm:prSet custT="1"/>
      <dgm:spPr>
        <a:noFill/>
        <a:ln>
          <a:solidFill>
            <a:srgbClr val="000090"/>
          </a:solidFill>
        </a:ln>
      </dgm:spPr>
      <dgm:t>
        <a:bodyPr/>
        <a:lstStyle/>
        <a:p>
          <a:r>
            <a:rPr lang="en-US" sz="2800" b="1" dirty="0" err="1">
              <a:solidFill>
                <a:srgbClr val="002060"/>
              </a:solidFill>
              <a:latin typeface="Arial "/>
            </a:rPr>
            <a:t>Trong</a:t>
          </a:r>
          <a:r>
            <a:rPr lang="en-US" sz="2800" b="1" dirty="0">
              <a:solidFill>
                <a:srgbClr val="002060"/>
              </a:solidFill>
              <a:latin typeface="Arial "/>
            </a:rPr>
            <a:t> </a:t>
          </a:r>
          <a:r>
            <a:rPr lang="en-US" sz="2800" b="1" dirty="0" err="1">
              <a:solidFill>
                <a:srgbClr val="002060"/>
              </a:solidFill>
              <a:latin typeface="Arial "/>
            </a:rPr>
            <a:t>xác</a:t>
          </a:r>
          <a:r>
            <a:rPr lang="en-US" sz="2800" b="1" dirty="0">
              <a:solidFill>
                <a:srgbClr val="002060"/>
              </a:solidFill>
              <a:latin typeface="Arial "/>
            </a:rPr>
            <a:t> </a:t>
          </a:r>
          <a:r>
            <a:rPr lang="en-US" sz="2800" b="1" dirty="0" err="1">
              <a:solidFill>
                <a:srgbClr val="002060"/>
              </a:solidFill>
              <a:latin typeface="Arial "/>
            </a:rPr>
            <a:t>định</a:t>
          </a:r>
          <a:r>
            <a:rPr lang="en-US" sz="2800" b="1" dirty="0">
              <a:solidFill>
                <a:srgbClr val="002060"/>
              </a:solidFill>
              <a:latin typeface="Arial "/>
            </a:rPr>
            <a:t> </a:t>
          </a:r>
          <a:r>
            <a:rPr lang="en-US" sz="2800" b="1" dirty="0" err="1">
              <a:solidFill>
                <a:srgbClr val="002060"/>
              </a:solidFill>
              <a:latin typeface="Arial "/>
            </a:rPr>
            <a:t>tầm</a:t>
          </a:r>
          <a:r>
            <a:rPr lang="en-US" sz="2800" b="1" dirty="0">
              <a:solidFill>
                <a:srgbClr val="002060"/>
              </a:solidFill>
              <a:latin typeface="Arial "/>
            </a:rPr>
            <a:t> </a:t>
          </a:r>
          <a:r>
            <a:rPr lang="en-US" sz="2800" b="1" dirty="0" err="1">
              <a:solidFill>
                <a:srgbClr val="002060"/>
              </a:solidFill>
              <a:latin typeface="Arial "/>
            </a:rPr>
            <a:t>nhìn</a:t>
          </a:r>
          <a:r>
            <a:rPr lang="en-US" sz="2800" b="1" dirty="0">
              <a:solidFill>
                <a:srgbClr val="002060"/>
              </a:solidFill>
              <a:latin typeface="Arial "/>
            </a:rPr>
            <a:t>, </a:t>
          </a:r>
          <a:r>
            <a:rPr lang="en-US" sz="2800" b="1" dirty="0" err="1">
              <a:solidFill>
                <a:srgbClr val="002060"/>
              </a:solidFill>
              <a:latin typeface="Arial "/>
            </a:rPr>
            <a:t>mục</a:t>
          </a:r>
          <a:r>
            <a:rPr lang="en-US" sz="2800" b="1" dirty="0">
              <a:solidFill>
                <a:srgbClr val="002060"/>
              </a:solidFill>
              <a:latin typeface="Arial "/>
            </a:rPr>
            <a:t> </a:t>
          </a:r>
          <a:r>
            <a:rPr lang="en-US" sz="2800" b="1" dirty="0" err="1">
              <a:solidFill>
                <a:srgbClr val="002060"/>
              </a:solidFill>
              <a:latin typeface="Arial "/>
            </a:rPr>
            <a:t>tiêu</a:t>
          </a:r>
          <a:r>
            <a:rPr lang="en-US" sz="2800" b="1" dirty="0">
              <a:solidFill>
                <a:srgbClr val="002060"/>
              </a:solidFill>
              <a:latin typeface="Arial "/>
            </a:rPr>
            <a:t> </a:t>
          </a:r>
          <a:r>
            <a:rPr lang="en-US" sz="2800" b="1" dirty="0" err="1">
              <a:solidFill>
                <a:srgbClr val="002060"/>
              </a:solidFill>
              <a:latin typeface="Arial "/>
            </a:rPr>
            <a:t>phát</a:t>
          </a:r>
          <a:r>
            <a:rPr lang="en-US" sz="2800" b="1" dirty="0">
              <a:solidFill>
                <a:srgbClr val="002060"/>
              </a:solidFill>
              <a:latin typeface="Arial "/>
            </a:rPr>
            <a:t> </a:t>
          </a:r>
          <a:r>
            <a:rPr lang="en-US" sz="2800" b="1" dirty="0" err="1">
              <a:solidFill>
                <a:srgbClr val="002060"/>
              </a:solidFill>
              <a:latin typeface="Arial "/>
            </a:rPr>
            <a:t>triển</a:t>
          </a:r>
          <a:r>
            <a:rPr lang="en-US" sz="2800" b="1" dirty="0">
              <a:solidFill>
                <a:srgbClr val="002060"/>
              </a:solidFill>
              <a:latin typeface="Arial "/>
            </a:rPr>
            <a:t> </a:t>
          </a:r>
        </a:p>
      </dgm:t>
    </dgm:pt>
    <dgm:pt modelId="{0B166CED-8C20-4D47-8F3C-9A165FFDDD9C}" type="parTrans" cxnId="{D8E594AD-E2BC-4925-9A3F-3A091A0F872D}">
      <dgm:prSet/>
      <dgm:spPr/>
      <dgm:t>
        <a:bodyPr/>
        <a:lstStyle/>
        <a:p>
          <a:endParaRPr lang="en-US" sz="2800" b="1">
            <a:solidFill>
              <a:srgbClr val="002060"/>
            </a:solidFill>
            <a:latin typeface="Arial "/>
          </a:endParaRPr>
        </a:p>
      </dgm:t>
    </dgm:pt>
    <dgm:pt modelId="{C91E5D7F-8DD3-4A7E-9A42-3792A99528E7}" type="sibTrans" cxnId="{D8E594AD-E2BC-4925-9A3F-3A091A0F872D}">
      <dgm:prSet/>
      <dgm:spPr/>
      <dgm:t>
        <a:bodyPr/>
        <a:lstStyle/>
        <a:p>
          <a:endParaRPr lang="en-US" sz="2800" b="1">
            <a:solidFill>
              <a:srgbClr val="002060"/>
            </a:solidFill>
            <a:latin typeface="Arial "/>
          </a:endParaRPr>
        </a:p>
      </dgm:t>
    </dgm:pt>
    <dgm:pt modelId="{D4D7CE41-D763-4B3A-B3E2-6E85015CB697}">
      <dgm:prSet custT="1"/>
      <dgm:spPr>
        <a:solidFill>
          <a:schemeClr val="bg1">
            <a:alpha val="50000"/>
          </a:schemeClr>
        </a:solidFill>
        <a:ln>
          <a:solidFill>
            <a:srgbClr val="990033"/>
          </a:solidFill>
        </a:ln>
      </dgm:spPr>
      <dgm:t>
        <a:bodyPr/>
        <a:lstStyle/>
        <a:p>
          <a:r>
            <a:rPr lang="en-US" sz="2800" b="1" dirty="0" err="1">
              <a:solidFill>
                <a:srgbClr val="002060"/>
              </a:solidFill>
              <a:latin typeface="Arial "/>
            </a:rPr>
            <a:t>Trong</a:t>
          </a:r>
          <a:r>
            <a:rPr lang="en-US" sz="2800" b="1" dirty="0">
              <a:solidFill>
                <a:srgbClr val="002060"/>
              </a:solidFill>
              <a:latin typeface="Arial "/>
            </a:rPr>
            <a:t> </a:t>
          </a:r>
          <a:r>
            <a:rPr lang="en-US" sz="2800" b="1" dirty="0" err="1">
              <a:solidFill>
                <a:srgbClr val="002060"/>
              </a:solidFill>
              <a:latin typeface="Arial "/>
            </a:rPr>
            <a:t>xác</a:t>
          </a:r>
          <a:r>
            <a:rPr lang="en-US" sz="2800" b="1" dirty="0">
              <a:solidFill>
                <a:srgbClr val="002060"/>
              </a:solidFill>
              <a:latin typeface="Arial "/>
            </a:rPr>
            <a:t> </a:t>
          </a:r>
          <a:r>
            <a:rPr lang="en-US" sz="2800" b="1" dirty="0" err="1">
              <a:solidFill>
                <a:srgbClr val="002060"/>
              </a:solidFill>
              <a:latin typeface="Arial "/>
            </a:rPr>
            <a:t>định</a:t>
          </a:r>
          <a:r>
            <a:rPr lang="en-US" sz="2800" b="1" dirty="0">
              <a:solidFill>
                <a:srgbClr val="002060"/>
              </a:solidFill>
              <a:latin typeface="Arial "/>
            </a:rPr>
            <a:t> </a:t>
          </a:r>
          <a:r>
            <a:rPr lang="en-US" sz="2800" b="1" dirty="0" err="1">
              <a:solidFill>
                <a:srgbClr val="002060"/>
              </a:solidFill>
              <a:latin typeface="Arial "/>
            </a:rPr>
            <a:t>các</a:t>
          </a:r>
          <a:r>
            <a:rPr lang="en-US" sz="2800" b="1" dirty="0">
              <a:solidFill>
                <a:srgbClr val="002060"/>
              </a:solidFill>
              <a:latin typeface="Arial "/>
            </a:rPr>
            <a:t> </a:t>
          </a:r>
          <a:r>
            <a:rPr lang="en-US" sz="2800" b="1" dirty="0" err="1">
              <a:solidFill>
                <a:srgbClr val="002060"/>
              </a:solidFill>
              <a:latin typeface="Arial "/>
            </a:rPr>
            <a:t>định</a:t>
          </a:r>
          <a:r>
            <a:rPr lang="en-US" sz="2800" b="1" dirty="0">
              <a:solidFill>
                <a:srgbClr val="002060"/>
              </a:solidFill>
              <a:latin typeface="Arial "/>
            </a:rPr>
            <a:t> </a:t>
          </a:r>
          <a:r>
            <a:rPr lang="en-US" sz="2800" b="1" dirty="0" err="1">
              <a:solidFill>
                <a:srgbClr val="002060"/>
              </a:solidFill>
              <a:latin typeface="Arial "/>
            </a:rPr>
            <a:t>hướng</a:t>
          </a:r>
          <a:r>
            <a:rPr lang="en-US" sz="2800" b="1" dirty="0">
              <a:solidFill>
                <a:srgbClr val="002060"/>
              </a:solidFill>
              <a:latin typeface="Arial "/>
            </a:rPr>
            <a:t>, </a:t>
          </a:r>
          <a:r>
            <a:rPr lang="en-US" sz="2800" b="1" dirty="0" err="1">
              <a:solidFill>
                <a:srgbClr val="002060"/>
              </a:solidFill>
              <a:latin typeface="Arial "/>
            </a:rPr>
            <a:t>nhiệm</a:t>
          </a:r>
          <a:r>
            <a:rPr lang="en-US" sz="2800" b="1" dirty="0">
              <a:solidFill>
                <a:srgbClr val="002060"/>
              </a:solidFill>
              <a:latin typeface="Arial "/>
            </a:rPr>
            <a:t> </a:t>
          </a:r>
          <a:r>
            <a:rPr lang="en-US" sz="2800" b="1" dirty="0" err="1">
              <a:solidFill>
                <a:srgbClr val="002060"/>
              </a:solidFill>
              <a:latin typeface="Arial "/>
            </a:rPr>
            <a:t>vụ</a:t>
          </a:r>
          <a:r>
            <a:rPr lang="en-US" sz="2800" b="1" dirty="0">
              <a:solidFill>
                <a:srgbClr val="002060"/>
              </a:solidFill>
              <a:latin typeface="Arial "/>
            </a:rPr>
            <a:t> </a:t>
          </a:r>
          <a:r>
            <a:rPr lang="en-US" sz="2800" b="1" dirty="0" err="1">
              <a:solidFill>
                <a:srgbClr val="002060"/>
              </a:solidFill>
              <a:latin typeface="Arial "/>
            </a:rPr>
            <a:t>trọng</a:t>
          </a:r>
          <a:r>
            <a:rPr lang="en-US" sz="2800" b="1" dirty="0">
              <a:solidFill>
                <a:srgbClr val="002060"/>
              </a:solidFill>
              <a:latin typeface="Arial "/>
            </a:rPr>
            <a:t> </a:t>
          </a:r>
          <a:r>
            <a:rPr lang="en-US" sz="2800" b="1" dirty="0" err="1">
              <a:solidFill>
                <a:srgbClr val="002060"/>
              </a:solidFill>
              <a:latin typeface="Arial "/>
            </a:rPr>
            <a:t>tâm</a:t>
          </a:r>
          <a:r>
            <a:rPr lang="en-US" sz="2800" b="1" dirty="0">
              <a:solidFill>
                <a:srgbClr val="002060"/>
              </a:solidFill>
              <a:latin typeface="Arial "/>
            </a:rPr>
            <a:t>, </a:t>
          </a:r>
          <a:r>
            <a:rPr lang="en-US" sz="2800" b="1" dirty="0" err="1">
              <a:solidFill>
                <a:srgbClr val="002060"/>
              </a:solidFill>
              <a:latin typeface="Arial "/>
            </a:rPr>
            <a:t>đột</a:t>
          </a:r>
          <a:r>
            <a:rPr lang="en-US" sz="2800" b="1" dirty="0">
              <a:solidFill>
                <a:srgbClr val="002060"/>
              </a:solidFill>
              <a:latin typeface="Arial "/>
            </a:rPr>
            <a:t> </a:t>
          </a:r>
          <a:r>
            <a:rPr lang="en-US" sz="2800" b="1" dirty="0" err="1">
              <a:solidFill>
                <a:srgbClr val="002060"/>
              </a:solidFill>
              <a:latin typeface="Arial "/>
            </a:rPr>
            <a:t>phá</a:t>
          </a:r>
          <a:r>
            <a:rPr lang="en-US" sz="2800" b="1" dirty="0">
              <a:solidFill>
                <a:srgbClr val="002060"/>
              </a:solidFill>
              <a:latin typeface="Arial "/>
            </a:rPr>
            <a:t> </a:t>
          </a:r>
          <a:r>
            <a:rPr lang="en-US" sz="2800" b="1" dirty="0" err="1">
              <a:solidFill>
                <a:srgbClr val="002060"/>
              </a:solidFill>
              <a:latin typeface="Arial "/>
            </a:rPr>
            <a:t>phát</a:t>
          </a:r>
          <a:r>
            <a:rPr lang="en-US" sz="2800" b="1" dirty="0">
              <a:solidFill>
                <a:srgbClr val="002060"/>
              </a:solidFill>
              <a:latin typeface="Arial "/>
            </a:rPr>
            <a:t> </a:t>
          </a:r>
          <a:r>
            <a:rPr lang="en-US" sz="2800" b="1" dirty="0" err="1">
              <a:solidFill>
                <a:srgbClr val="002060"/>
              </a:solidFill>
              <a:latin typeface="Arial "/>
            </a:rPr>
            <a:t>triển</a:t>
          </a:r>
          <a:r>
            <a:rPr lang="en-US" sz="2800" b="1" dirty="0">
              <a:solidFill>
                <a:srgbClr val="002060"/>
              </a:solidFill>
              <a:latin typeface="Arial "/>
            </a:rPr>
            <a:t> </a:t>
          </a:r>
        </a:p>
      </dgm:t>
    </dgm:pt>
    <dgm:pt modelId="{B8C2EB43-1A45-4906-B7FB-544C763FDDA7}" type="parTrans" cxnId="{3927A86E-C66B-4D01-AD6E-0808D15D723B}">
      <dgm:prSet/>
      <dgm:spPr/>
      <dgm:t>
        <a:bodyPr/>
        <a:lstStyle/>
        <a:p>
          <a:endParaRPr lang="en-US" sz="2800" b="1">
            <a:solidFill>
              <a:srgbClr val="002060"/>
            </a:solidFill>
            <a:latin typeface="Arial "/>
          </a:endParaRPr>
        </a:p>
      </dgm:t>
    </dgm:pt>
    <dgm:pt modelId="{B97A2C9F-8207-4F00-8CB3-2631A4409C88}" type="sibTrans" cxnId="{3927A86E-C66B-4D01-AD6E-0808D15D723B}">
      <dgm:prSet/>
      <dgm:spPr/>
      <dgm:t>
        <a:bodyPr/>
        <a:lstStyle/>
        <a:p>
          <a:endParaRPr lang="en-US" sz="2800" b="1">
            <a:solidFill>
              <a:srgbClr val="002060"/>
            </a:solidFill>
            <a:latin typeface="Arial "/>
          </a:endParaRPr>
        </a:p>
      </dgm:t>
    </dgm:pt>
    <dgm:pt modelId="{D6BA9EB2-A481-460B-B2C0-EC04ACF6757D}" type="pres">
      <dgm:prSet presAssocID="{73859A8E-51D5-4A20-82EB-D8C32C6DB9DB}" presName="Name0" presStyleCnt="0">
        <dgm:presLayoutVars>
          <dgm:dir/>
          <dgm:resizeHandles val="exact"/>
        </dgm:presLayoutVars>
      </dgm:prSet>
      <dgm:spPr/>
      <dgm:t>
        <a:bodyPr/>
        <a:lstStyle/>
        <a:p>
          <a:endParaRPr lang="en-US"/>
        </a:p>
      </dgm:t>
    </dgm:pt>
    <dgm:pt modelId="{DD933733-7899-484C-BB8E-CF9C298C717A}" type="pres">
      <dgm:prSet presAssocID="{4419A530-18B0-488D-AD14-9140E68D19DE}" presName="node" presStyleLbl="node1" presStyleIdx="0" presStyleCnt="4">
        <dgm:presLayoutVars>
          <dgm:bulletEnabled val="1"/>
        </dgm:presLayoutVars>
      </dgm:prSet>
      <dgm:spPr/>
      <dgm:t>
        <a:bodyPr/>
        <a:lstStyle/>
        <a:p>
          <a:endParaRPr lang="en-US"/>
        </a:p>
      </dgm:t>
    </dgm:pt>
    <dgm:pt modelId="{B2620C92-6BCB-4B0A-8B50-6911F21B9830}" type="pres">
      <dgm:prSet presAssocID="{4D9CCD59-4DEE-4436-BCC9-804A0E927366}" presName="sibTrans" presStyleCnt="0"/>
      <dgm:spPr/>
    </dgm:pt>
    <dgm:pt modelId="{B4E49AE3-A6F7-4AAA-AF0A-D96E75D16968}" type="pres">
      <dgm:prSet presAssocID="{D4376D2C-7F1E-4B4C-B91C-642C6856A1C0}" presName="node" presStyleLbl="node1" presStyleIdx="1" presStyleCnt="4">
        <dgm:presLayoutVars>
          <dgm:bulletEnabled val="1"/>
        </dgm:presLayoutVars>
      </dgm:prSet>
      <dgm:spPr/>
      <dgm:t>
        <a:bodyPr/>
        <a:lstStyle/>
        <a:p>
          <a:endParaRPr lang="en-US"/>
        </a:p>
      </dgm:t>
    </dgm:pt>
    <dgm:pt modelId="{F22EF2FD-046B-48EF-8836-D058EB661DF4}" type="pres">
      <dgm:prSet presAssocID="{D1EA9172-F8A9-4E4F-B6F7-A049D2E3048F}" presName="sibTrans" presStyleCnt="0"/>
      <dgm:spPr/>
    </dgm:pt>
    <dgm:pt modelId="{C6A92933-DB4E-45B0-873C-6E813922B773}" type="pres">
      <dgm:prSet presAssocID="{71F135D6-E2AB-40E8-888E-19BF09690C16}" presName="node" presStyleLbl="node1" presStyleIdx="2" presStyleCnt="4">
        <dgm:presLayoutVars>
          <dgm:bulletEnabled val="1"/>
        </dgm:presLayoutVars>
      </dgm:prSet>
      <dgm:spPr/>
      <dgm:t>
        <a:bodyPr/>
        <a:lstStyle/>
        <a:p>
          <a:endParaRPr lang="en-US"/>
        </a:p>
      </dgm:t>
    </dgm:pt>
    <dgm:pt modelId="{AA0A2D2B-B800-44F9-BCF4-5B1B3ED6BA5C}" type="pres">
      <dgm:prSet presAssocID="{C91E5D7F-8DD3-4A7E-9A42-3792A99528E7}" presName="sibTrans" presStyleCnt="0"/>
      <dgm:spPr/>
    </dgm:pt>
    <dgm:pt modelId="{49BC008F-7442-4D38-9162-E128FF5838C5}" type="pres">
      <dgm:prSet presAssocID="{D4D7CE41-D763-4B3A-B3E2-6E85015CB697}" presName="node" presStyleLbl="node1" presStyleIdx="3" presStyleCnt="4">
        <dgm:presLayoutVars>
          <dgm:bulletEnabled val="1"/>
        </dgm:presLayoutVars>
      </dgm:prSet>
      <dgm:spPr/>
      <dgm:t>
        <a:bodyPr/>
        <a:lstStyle/>
        <a:p>
          <a:endParaRPr lang="en-US"/>
        </a:p>
      </dgm:t>
    </dgm:pt>
  </dgm:ptLst>
  <dgm:cxnLst>
    <dgm:cxn modelId="{5DF0D844-2264-4045-BA02-9CDDC04D9A9B}" type="presOf" srcId="{D4376D2C-7F1E-4B4C-B91C-642C6856A1C0}" destId="{B4E49AE3-A6F7-4AAA-AF0A-D96E75D16968}" srcOrd="0" destOrd="0" presId="urn:microsoft.com/office/officeart/2005/8/layout/hList6"/>
    <dgm:cxn modelId="{E3DFB90E-6261-6645-8A4D-E406480DAD31}" type="presOf" srcId="{71F135D6-E2AB-40E8-888E-19BF09690C16}" destId="{C6A92933-DB4E-45B0-873C-6E813922B773}" srcOrd="0" destOrd="0" presId="urn:microsoft.com/office/officeart/2005/8/layout/hList6"/>
    <dgm:cxn modelId="{E8A1935A-D4E9-7B48-96D9-29ABDC3BA682}" type="presOf" srcId="{4419A530-18B0-488D-AD14-9140E68D19DE}" destId="{DD933733-7899-484C-BB8E-CF9C298C717A}" srcOrd="0" destOrd="0" presId="urn:microsoft.com/office/officeart/2005/8/layout/hList6"/>
    <dgm:cxn modelId="{446C1060-F01A-3946-B10A-C8F9A3A6AB2B}" type="presOf" srcId="{D4D7CE41-D763-4B3A-B3E2-6E85015CB697}" destId="{49BC008F-7442-4D38-9162-E128FF5838C5}" srcOrd="0" destOrd="0" presId="urn:microsoft.com/office/officeart/2005/8/layout/hList6"/>
    <dgm:cxn modelId="{9F8333A7-3B97-430C-8417-0DA8DC0E1FD7}" srcId="{73859A8E-51D5-4A20-82EB-D8C32C6DB9DB}" destId="{D4376D2C-7F1E-4B4C-B91C-642C6856A1C0}" srcOrd="1" destOrd="0" parTransId="{8845D00D-EBE4-495E-81B2-FAD146995DEE}" sibTransId="{D1EA9172-F8A9-4E4F-B6F7-A049D2E3048F}"/>
    <dgm:cxn modelId="{7CE3D490-4D05-214B-8E0C-F7D45016E13F}" type="presOf" srcId="{73859A8E-51D5-4A20-82EB-D8C32C6DB9DB}" destId="{D6BA9EB2-A481-460B-B2C0-EC04ACF6757D}" srcOrd="0" destOrd="0" presId="urn:microsoft.com/office/officeart/2005/8/layout/hList6"/>
    <dgm:cxn modelId="{3927A86E-C66B-4D01-AD6E-0808D15D723B}" srcId="{73859A8E-51D5-4A20-82EB-D8C32C6DB9DB}" destId="{D4D7CE41-D763-4B3A-B3E2-6E85015CB697}" srcOrd="3" destOrd="0" parTransId="{B8C2EB43-1A45-4906-B7FB-544C763FDDA7}" sibTransId="{B97A2C9F-8207-4F00-8CB3-2631A4409C88}"/>
    <dgm:cxn modelId="{D8E594AD-E2BC-4925-9A3F-3A091A0F872D}" srcId="{73859A8E-51D5-4A20-82EB-D8C32C6DB9DB}" destId="{71F135D6-E2AB-40E8-888E-19BF09690C16}" srcOrd="2" destOrd="0" parTransId="{0B166CED-8C20-4D47-8F3C-9A165FFDDD9C}" sibTransId="{C91E5D7F-8DD3-4A7E-9A42-3792A99528E7}"/>
    <dgm:cxn modelId="{60CDAB83-7150-4FF4-9C80-BBDBAD5F4C99}" srcId="{73859A8E-51D5-4A20-82EB-D8C32C6DB9DB}" destId="{4419A530-18B0-488D-AD14-9140E68D19DE}" srcOrd="0" destOrd="0" parTransId="{AFBC3811-50BF-4307-A895-1F98316A0A47}" sibTransId="{4D9CCD59-4DEE-4436-BCC9-804A0E927366}"/>
    <dgm:cxn modelId="{051DF031-69E3-6545-AB8E-E6E9EEB14F61}" type="presParOf" srcId="{D6BA9EB2-A481-460B-B2C0-EC04ACF6757D}" destId="{DD933733-7899-484C-BB8E-CF9C298C717A}" srcOrd="0" destOrd="0" presId="urn:microsoft.com/office/officeart/2005/8/layout/hList6"/>
    <dgm:cxn modelId="{627E79AE-E930-5F48-9D10-55A18EFC2828}" type="presParOf" srcId="{D6BA9EB2-A481-460B-B2C0-EC04ACF6757D}" destId="{B2620C92-6BCB-4B0A-8B50-6911F21B9830}" srcOrd="1" destOrd="0" presId="urn:microsoft.com/office/officeart/2005/8/layout/hList6"/>
    <dgm:cxn modelId="{536E4FCF-28E9-3349-8228-A1C6A714FF62}" type="presParOf" srcId="{D6BA9EB2-A481-460B-B2C0-EC04ACF6757D}" destId="{B4E49AE3-A6F7-4AAA-AF0A-D96E75D16968}" srcOrd="2" destOrd="0" presId="urn:microsoft.com/office/officeart/2005/8/layout/hList6"/>
    <dgm:cxn modelId="{EE6BC061-9E43-DF4D-8C65-995D52A970C2}" type="presParOf" srcId="{D6BA9EB2-A481-460B-B2C0-EC04ACF6757D}" destId="{F22EF2FD-046B-48EF-8836-D058EB661DF4}" srcOrd="3" destOrd="0" presId="urn:microsoft.com/office/officeart/2005/8/layout/hList6"/>
    <dgm:cxn modelId="{69FFB26A-44AD-C643-8E11-012519F5C086}" type="presParOf" srcId="{D6BA9EB2-A481-460B-B2C0-EC04ACF6757D}" destId="{C6A92933-DB4E-45B0-873C-6E813922B773}" srcOrd="4" destOrd="0" presId="urn:microsoft.com/office/officeart/2005/8/layout/hList6"/>
    <dgm:cxn modelId="{0251F3AB-069C-AB4D-9E4B-6A09CDDAF00A}" type="presParOf" srcId="{D6BA9EB2-A481-460B-B2C0-EC04ACF6757D}" destId="{AA0A2D2B-B800-44F9-BCF4-5B1B3ED6BA5C}" srcOrd="5" destOrd="0" presId="urn:microsoft.com/office/officeart/2005/8/layout/hList6"/>
    <dgm:cxn modelId="{2B6569D7-A257-804C-94A7-D4C9EC72E55B}" type="presParOf" srcId="{D6BA9EB2-A481-460B-B2C0-EC04ACF6757D}" destId="{49BC008F-7442-4D38-9162-E128FF5838C5}" srcOrd="6" destOrd="0" presId="urn:microsoft.com/office/officeart/2005/8/layout/hList6"/>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4CFDB6B-07ED-46A9-BCC3-349EE76F989B}"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en-US"/>
        </a:p>
      </dgm:t>
    </dgm:pt>
    <dgm:pt modelId="{55DAED0C-C4DF-45B4-94FF-FC41F0A8FB1E}">
      <dgm:prSet phldrT="[Text]" custT="1"/>
      <dgm:spPr>
        <a:solidFill>
          <a:schemeClr val="accent5">
            <a:lumMod val="20000"/>
            <a:lumOff val="80000"/>
          </a:schemeClr>
        </a:solidFill>
        <a:ln w="6350">
          <a:solidFill>
            <a:srgbClr val="FF0000"/>
          </a:solidFill>
        </a:ln>
      </dgm:spPr>
      <dgm:t>
        <a:bodyPr/>
        <a:lstStyle/>
        <a:p>
          <a:r>
            <a:rPr lang="en-US" sz="1800" b="1" dirty="0" smtClean="0">
              <a:solidFill>
                <a:srgbClr val="0000CC"/>
              </a:solidFill>
              <a:latin typeface="Times New Roman" pitchFamily="18" charset="0"/>
              <a:cs typeface="Times New Roman" pitchFamily="18" charset="0"/>
            </a:rPr>
            <a:t>1. </a:t>
          </a:r>
          <a:r>
            <a:rPr lang="vi-VN" sz="1800" b="1" dirty="0" smtClean="0">
              <a:solidFill>
                <a:srgbClr val="0000CC"/>
              </a:solidFill>
              <a:latin typeface="Times New Roman" pitchFamily="18" charset="0"/>
              <a:cs typeface="Times New Roman" pitchFamily="18" charset="0"/>
            </a:rPr>
            <a:t>Thể chế kinh tế thị trường định hướng </a:t>
          </a:r>
          <a:r>
            <a:rPr lang="en-US" sz="1800" b="1" dirty="0" smtClean="0">
              <a:solidFill>
                <a:srgbClr val="0000CC"/>
              </a:solidFill>
              <a:latin typeface="Times New Roman" pitchFamily="18" charset="0"/>
              <a:cs typeface="Times New Roman" pitchFamily="18" charset="0"/>
            </a:rPr>
            <a:t>XHCN</a:t>
          </a:r>
          <a:endParaRPr lang="en-US" sz="1800" b="1" dirty="0">
            <a:solidFill>
              <a:srgbClr val="0000CC"/>
            </a:solidFill>
            <a:latin typeface="Times New Roman" pitchFamily="18" charset="0"/>
            <a:cs typeface="Times New Roman" pitchFamily="18" charset="0"/>
          </a:endParaRPr>
        </a:p>
      </dgm:t>
    </dgm:pt>
    <dgm:pt modelId="{E8D9658E-8D87-47E1-9731-2D16C88FAC51}" type="parTrans" cxnId="{A2C6F9AE-7EFE-46A7-8019-60968FB299D8}">
      <dgm:prSet/>
      <dgm:spPr/>
      <dgm:t>
        <a:bodyPr/>
        <a:lstStyle/>
        <a:p>
          <a:endParaRPr lang="en-US"/>
        </a:p>
      </dgm:t>
    </dgm:pt>
    <dgm:pt modelId="{EC458FF6-41C6-480A-86B6-24683FAB5264}" type="sibTrans" cxnId="{A2C6F9AE-7EFE-46A7-8019-60968FB299D8}">
      <dgm:prSet/>
      <dgm:spPr/>
      <dgm:t>
        <a:bodyPr/>
        <a:lstStyle/>
        <a:p>
          <a:endParaRPr lang="en-US"/>
        </a:p>
      </dgm:t>
    </dgm:pt>
    <dgm:pt modelId="{E9255094-1062-43F1-80E6-6207BDBE92DE}">
      <dgm:prSet phldrT="[Text]" custT="1"/>
      <dgm:spPr>
        <a:solidFill>
          <a:schemeClr val="accent5">
            <a:lumMod val="20000"/>
            <a:lumOff val="80000"/>
          </a:schemeClr>
        </a:solidFill>
        <a:ln w="6350">
          <a:solidFill>
            <a:srgbClr val="FF0000"/>
          </a:solidFill>
        </a:ln>
      </dgm:spPr>
      <dgm:t>
        <a:bodyPr/>
        <a:lstStyle/>
        <a:p>
          <a:r>
            <a:rPr lang="en-US" sz="1800" b="1" smtClean="0">
              <a:solidFill>
                <a:srgbClr val="0000CC"/>
              </a:solidFill>
              <a:latin typeface="Times New Roman" pitchFamily="18" charset="0"/>
              <a:cs typeface="Times New Roman" pitchFamily="18" charset="0"/>
            </a:rPr>
            <a:t>2. </a:t>
          </a:r>
          <a:r>
            <a:rPr lang="vi-VN" sz="1800" b="1" smtClean="0">
              <a:solidFill>
                <a:srgbClr val="0000CC"/>
              </a:solidFill>
              <a:latin typeface="Times New Roman" pitchFamily="18" charset="0"/>
              <a:cs typeface="Times New Roman" pitchFamily="18" charset="0"/>
            </a:rPr>
            <a:t>Khoa học, công nghệ và đổi mới sáng tạo</a:t>
          </a:r>
          <a:endParaRPr lang="en-US" sz="1800" b="1">
            <a:solidFill>
              <a:srgbClr val="0000CC"/>
            </a:solidFill>
            <a:latin typeface="Times New Roman" pitchFamily="18" charset="0"/>
            <a:cs typeface="Times New Roman" pitchFamily="18" charset="0"/>
          </a:endParaRPr>
        </a:p>
      </dgm:t>
    </dgm:pt>
    <dgm:pt modelId="{6E5ABDF8-A453-44F1-80CB-8F9C36AE0982}" type="parTrans" cxnId="{72CD255A-D468-4DAF-A4FC-1FF43A17D760}">
      <dgm:prSet/>
      <dgm:spPr/>
      <dgm:t>
        <a:bodyPr/>
        <a:lstStyle/>
        <a:p>
          <a:endParaRPr lang="en-US"/>
        </a:p>
      </dgm:t>
    </dgm:pt>
    <dgm:pt modelId="{05176BBF-C1C3-4EF4-A263-540B51CA028B}" type="sibTrans" cxnId="{72CD255A-D468-4DAF-A4FC-1FF43A17D760}">
      <dgm:prSet/>
      <dgm:spPr/>
      <dgm:t>
        <a:bodyPr/>
        <a:lstStyle/>
        <a:p>
          <a:endParaRPr lang="en-US"/>
        </a:p>
      </dgm:t>
    </dgm:pt>
    <dgm:pt modelId="{24DC6932-59C6-404A-BB54-30DDB25BFF07}">
      <dgm:prSet phldrT="[Text]" custT="1"/>
      <dgm:spPr>
        <a:solidFill>
          <a:schemeClr val="accent5">
            <a:lumMod val="20000"/>
            <a:lumOff val="80000"/>
          </a:schemeClr>
        </a:solidFill>
        <a:ln w="6350">
          <a:solidFill>
            <a:srgbClr val="FF0000"/>
          </a:solidFill>
        </a:ln>
      </dgm:spPr>
      <dgm:t>
        <a:bodyPr/>
        <a:lstStyle/>
        <a:p>
          <a:r>
            <a:rPr lang="en-US" sz="1800" b="1" dirty="0" smtClean="0">
              <a:solidFill>
                <a:srgbClr val="0000CC"/>
              </a:solidFill>
              <a:latin typeface="Times New Roman" pitchFamily="18" charset="0"/>
              <a:cs typeface="Times New Roman" pitchFamily="18" charset="0"/>
            </a:rPr>
            <a:t>3. </a:t>
          </a:r>
          <a:r>
            <a:rPr lang="vi-VN" sz="1800" b="1" dirty="0" smtClean="0">
              <a:solidFill>
                <a:srgbClr val="0000CC"/>
              </a:solidFill>
              <a:latin typeface="Times New Roman" pitchFamily="18" charset="0"/>
              <a:cs typeface="Times New Roman" pitchFamily="18" charset="0"/>
            </a:rPr>
            <a:t>Nguồn nhân lực và giáo dục, đào tạo</a:t>
          </a:r>
          <a:endParaRPr lang="en-US" sz="1800" b="1" dirty="0">
            <a:solidFill>
              <a:srgbClr val="0000CC"/>
            </a:solidFill>
            <a:latin typeface="Times New Roman" pitchFamily="18" charset="0"/>
            <a:cs typeface="Times New Roman" pitchFamily="18" charset="0"/>
          </a:endParaRPr>
        </a:p>
      </dgm:t>
    </dgm:pt>
    <dgm:pt modelId="{5E71B243-AE7F-47C2-AB49-DF856F8E59FC}" type="parTrans" cxnId="{BA2740D6-EB18-4EB8-8677-5D7D8689A2F9}">
      <dgm:prSet/>
      <dgm:spPr/>
      <dgm:t>
        <a:bodyPr/>
        <a:lstStyle/>
        <a:p>
          <a:endParaRPr lang="en-US"/>
        </a:p>
      </dgm:t>
    </dgm:pt>
    <dgm:pt modelId="{91189398-904F-4FE0-8782-8E40C471D69F}" type="sibTrans" cxnId="{BA2740D6-EB18-4EB8-8677-5D7D8689A2F9}">
      <dgm:prSet/>
      <dgm:spPr/>
      <dgm:t>
        <a:bodyPr/>
        <a:lstStyle/>
        <a:p>
          <a:endParaRPr lang="en-US"/>
        </a:p>
      </dgm:t>
    </dgm:pt>
    <dgm:pt modelId="{6F538EAA-7812-48DB-ACB9-E55964A8E870}">
      <dgm:prSet phldrT="[Text]" custT="1"/>
      <dgm:spPr>
        <a:solidFill>
          <a:schemeClr val="accent5">
            <a:lumMod val="20000"/>
            <a:lumOff val="80000"/>
          </a:schemeClr>
        </a:solidFill>
        <a:ln w="6350">
          <a:solidFill>
            <a:srgbClr val="FF0000"/>
          </a:solidFill>
        </a:ln>
      </dgm:spPr>
      <dgm:t>
        <a:bodyPr/>
        <a:lstStyle/>
        <a:p>
          <a:r>
            <a:rPr lang="en-US" sz="1800" b="1" smtClean="0">
              <a:solidFill>
                <a:srgbClr val="0000CC"/>
              </a:solidFill>
              <a:latin typeface="Times New Roman" pitchFamily="18" charset="0"/>
              <a:cs typeface="Times New Roman" pitchFamily="18" charset="0"/>
            </a:rPr>
            <a:t>4. </a:t>
          </a:r>
          <a:r>
            <a:rPr lang="vi-VN" sz="1800" b="1" smtClean="0">
              <a:solidFill>
                <a:srgbClr val="0000CC"/>
              </a:solidFill>
              <a:latin typeface="Times New Roman" pitchFamily="18" charset="0"/>
              <a:cs typeface="Times New Roman" pitchFamily="18" charset="0"/>
            </a:rPr>
            <a:t>Cơ cấu lại nền kinh tế gắn với đổi mới mô hình tăng trưởng</a:t>
          </a:r>
          <a:endParaRPr lang="en-US" sz="1800" b="1">
            <a:solidFill>
              <a:srgbClr val="0000CC"/>
            </a:solidFill>
            <a:latin typeface="Times New Roman" pitchFamily="18" charset="0"/>
            <a:cs typeface="Times New Roman" pitchFamily="18" charset="0"/>
          </a:endParaRPr>
        </a:p>
      </dgm:t>
    </dgm:pt>
    <dgm:pt modelId="{A8508C30-093F-4C7E-8622-7673B9F88126}" type="parTrans" cxnId="{187E4579-3E32-43FA-9097-4BA49E8690B1}">
      <dgm:prSet/>
      <dgm:spPr/>
      <dgm:t>
        <a:bodyPr/>
        <a:lstStyle/>
        <a:p>
          <a:endParaRPr lang="en-US"/>
        </a:p>
      </dgm:t>
    </dgm:pt>
    <dgm:pt modelId="{2F3F1931-E27C-412A-B36E-9D196338E524}" type="sibTrans" cxnId="{187E4579-3E32-43FA-9097-4BA49E8690B1}">
      <dgm:prSet/>
      <dgm:spPr/>
      <dgm:t>
        <a:bodyPr/>
        <a:lstStyle/>
        <a:p>
          <a:endParaRPr lang="en-US"/>
        </a:p>
      </dgm:t>
    </dgm:pt>
    <dgm:pt modelId="{2C37D262-FB71-45CA-8386-9C8FC82045C4}">
      <dgm:prSet custT="1"/>
      <dgm:spPr>
        <a:solidFill>
          <a:schemeClr val="accent5">
            <a:lumMod val="20000"/>
            <a:lumOff val="80000"/>
          </a:schemeClr>
        </a:solidFill>
        <a:ln w="6350">
          <a:solidFill>
            <a:srgbClr val="FF0000"/>
          </a:solidFill>
        </a:ln>
      </dgm:spPr>
      <dgm:t>
        <a:bodyPr/>
        <a:lstStyle/>
        <a:p>
          <a:r>
            <a:rPr lang="en-US" sz="1800" b="1" smtClean="0">
              <a:solidFill>
                <a:srgbClr val="0000CC"/>
              </a:solidFill>
              <a:latin typeface="Times New Roman" pitchFamily="18" charset="0"/>
              <a:cs typeface="Times New Roman" pitchFamily="18" charset="0"/>
            </a:rPr>
            <a:t>5. </a:t>
          </a:r>
          <a:r>
            <a:rPr lang="vi-VN" sz="1800" b="1" smtClean="0">
              <a:solidFill>
                <a:srgbClr val="0000CC"/>
              </a:solidFill>
              <a:latin typeface="Times New Roman" pitchFamily="18" charset="0"/>
              <a:cs typeface="Times New Roman" pitchFamily="18" charset="0"/>
            </a:rPr>
            <a:t>Kết cấu hạ tầng, kinh tế vùng, kinh tế biển, đô thị, nông thôn</a:t>
          </a:r>
          <a:endParaRPr lang="vi-VN" sz="1800" b="1">
            <a:solidFill>
              <a:srgbClr val="0000CC"/>
            </a:solidFill>
            <a:latin typeface="Times New Roman" pitchFamily="18" charset="0"/>
            <a:cs typeface="Times New Roman" pitchFamily="18" charset="0"/>
          </a:endParaRPr>
        </a:p>
      </dgm:t>
    </dgm:pt>
    <dgm:pt modelId="{75D075F1-E779-45BB-B466-4BFC869FF6C4}" type="parTrans" cxnId="{DD5F462B-B3C2-4D4A-ADF4-F631DA42C57E}">
      <dgm:prSet/>
      <dgm:spPr/>
      <dgm:t>
        <a:bodyPr/>
        <a:lstStyle/>
        <a:p>
          <a:endParaRPr lang="en-US"/>
        </a:p>
      </dgm:t>
    </dgm:pt>
    <dgm:pt modelId="{E712053B-92B3-483C-B6F2-D85FADE1A568}" type="sibTrans" cxnId="{DD5F462B-B3C2-4D4A-ADF4-F631DA42C57E}">
      <dgm:prSet/>
      <dgm:spPr/>
      <dgm:t>
        <a:bodyPr/>
        <a:lstStyle/>
        <a:p>
          <a:endParaRPr lang="en-US"/>
        </a:p>
      </dgm:t>
    </dgm:pt>
    <dgm:pt modelId="{2A9B5DCA-309C-4D05-9A05-B9CD19CF3F3A}">
      <dgm:prSet custT="1"/>
      <dgm:spPr>
        <a:solidFill>
          <a:schemeClr val="accent5">
            <a:lumMod val="20000"/>
            <a:lumOff val="80000"/>
          </a:schemeClr>
        </a:solidFill>
        <a:ln w="6350">
          <a:solidFill>
            <a:srgbClr val="FF0000"/>
          </a:solidFill>
        </a:ln>
      </dgm:spPr>
      <dgm:t>
        <a:bodyPr/>
        <a:lstStyle/>
        <a:p>
          <a:r>
            <a:rPr lang="en-US" sz="1800" b="1" smtClean="0">
              <a:solidFill>
                <a:srgbClr val="0000CC"/>
              </a:solidFill>
              <a:latin typeface="Times New Roman" pitchFamily="18" charset="0"/>
              <a:cs typeface="Times New Roman" pitchFamily="18" charset="0"/>
            </a:rPr>
            <a:t>6. </a:t>
          </a:r>
          <a:r>
            <a:rPr lang="vi-VN" sz="1800" b="1" smtClean="0">
              <a:solidFill>
                <a:srgbClr val="0000CC"/>
              </a:solidFill>
              <a:latin typeface="Times New Roman" pitchFamily="18" charset="0"/>
              <a:cs typeface="Times New Roman" pitchFamily="18" charset="0"/>
            </a:rPr>
            <a:t>Văn hóa, xã hội</a:t>
          </a:r>
          <a:r>
            <a:rPr lang="en-US" sz="1800" b="1" smtClean="0">
              <a:solidFill>
                <a:srgbClr val="0000CC"/>
              </a:solidFill>
              <a:latin typeface="Times New Roman" pitchFamily="18" charset="0"/>
              <a:cs typeface="Times New Roman" pitchFamily="18" charset="0"/>
            </a:rPr>
            <a:t>, </a:t>
          </a:r>
          <a:r>
            <a:rPr lang="en-US" sz="1800" b="1" err="1" smtClean="0">
              <a:solidFill>
                <a:srgbClr val="0000CC"/>
              </a:solidFill>
              <a:latin typeface="Times New Roman" pitchFamily="18" charset="0"/>
              <a:cs typeface="Times New Roman" pitchFamily="18" charset="0"/>
            </a:rPr>
            <a:t>đời</a:t>
          </a:r>
          <a:r>
            <a:rPr lang="en-US" sz="1800" b="1" smtClean="0">
              <a:solidFill>
                <a:srgbClr val="0000CC"/>
              </a:solidFill>
              <a:latin typeface="Times New Roman" pitchFamily="18" charset="0"/>
              <a:cs typeface="Times New Roman" pitchFamily="18" charset="0"/>
            </a:rPr>
            <a:t> </a:t>
          </a:r>
          <a:r>
            <a:rPr lang="en-US" sz="1800" b="1" err="1" smtClean="0">
              <a:solidFill>
                <a:srgbClr val="0000CC"/>
              </a:solidFill>
              <a:latin typeface="Times New Roman" pitchFamily="18" charset="0"/>
              <a:cs typeface="Times New Roman" pitchFamily="18" charset="0"/>
            </a:rPr>
            <a:t>sống</a:t>
          </a:r>
          <a:r>
            <a:rPr lang="en-US" sz="1800" b="1" smtClean="0">
              <a:solidFill>
                <a:srgbClr val="0000CC"/>
              </a:solidFill>
              <a:latin typeface="Times New Roman" pitchFamily="18" charset="0"/>
              <a:cs typeface="Times New Roman" pitchFamily="18" charset="0"/>
            </a:rPr>
            <a:t> </a:t>
          </a:r>
          <a:r>
            <a:rPr lang="en-US" sz="1800" b="1" err="1" smtClean="0">
              <a:solidFill>
                <a:srgbClr val="0000CC"/>
              </a:solidFill>
              <a:latin typeface="Times New Roman" pitchFamily="18" charset="0"/>
              <a:cs typeface="Times New Roman" pitchFamily="18" charset="0"/>
            </a:rPr>
            <a:t>nhân</a:t>
          </a:r>
          <a:r>
            <a:rPr lang="en-US" sz="1800" b="1" smtClean="0">
              <a:solidFill>
                <a:srgbClr val="0000CC"/>
              </a:solidFill>
              <a:latin typeface="Times New Roman" pitchFamily="18" charset="0"/>
              <a:cs typeface="Times New Roman" pitchFamily="18" charset="0"/>
            </a:rPr>
            <a:t> </a:t>
          </a:r>
          <a:r>
            <a:rPr lang="en-US" sz="1800" b="1" err="1" smtClean="0">
              <a:solidFill>
                <a:srgbClr val="0000CC"/>
              </a:solidFill>
              <a:latin typeface="Times New Roman" pitchFamily="18" charset="0"/>
              <a:cs typeface="Times New Roman" pitchFamily="18" charset="0"/>
            </a:rPr>
            <a:t>dân</a:t>
          </a:r>
          <a:endParaRPr lang="vi-VN" sz="1800" b="1">
            <a:solidFill>
              <a:srgbClr val="0000CC"/>
            </a:solidFill>
            <a:latin typeface="Times New Roman" pitchFamily="18" charset="0"/>
            <a:cs typeface="Times New Roman" pitchFamily="18" charset="0"/>
          </a:endParaRPr>
        </a:p>
      </dgm:t>
    </dgm:pt>
    <dgm:pt modelId="{D3BD9E2D-D5F8-4091-AE8C-F61A1528F282}" type="parTrans" cxnId="{7CFCEDF3-6D89-4E6D-8F79-23785E7FDA8A}">
      <dgm:prSet/>
      <dgm:spPr/>
      <dgm:t>
        <a:bodyPr/>
        <a:lstStyle/>
        <a:p>
          <a:endParaRPr lang="en-US"/>
        </a:p>
      </dgm:t>
    </dgm:pt>
    <dgm:pt modelId="{C9982DD2-8511-43E9-8CE1-259F83223C47}" type="sibTrans" cxnId="{7CFCEDF3-6D89-4E6D-8F79-23785E7FDA8A}">
      <dgm:prSet/>
      <dgm:spPr/>
      <dgm:t>
        <a:bodyPr/>
        <a:lstStyle/>
        <a:p>
          <a:endParaRPr lang="en-US"/>
        </a:p>
      </dgm:t>
    </dgm:pt>
    <dgm:pt modelId="{CB5B96E8-FF8E-45E5-AB50-2FBEF50266E7}">
      <dgm:prSet custT="1"/>
      <dgm:spPr>
        <a:solidFill>
          <a:schemeClr val="accent5">
            <a:lumMod val="20000"/>
            <a:lumOff val="80000"/>
          </a:schemeClr>
        </a:solidFill>
        <a:ln w="6350">
          <a:solidFill>
            <a:srgbClr val="FF0000"/>
          </a:solidFill>
        </a:ln>
      </dgm:spPr>
      <dgm:t>
        <a:bodyPr/>
        <a:lstStyle/>
        <a:p>
          <a:r>
            <a:rPr lang="en-US" sz="1800" b="1" dirty="0" smtClean="0">
              <a:solidFill>
                <a:srgbClr val="0000CC"/>
              </a:solidFill>
              <a:latin typeface="Times New Roman" pitchFamily="18" charset="0"/>
              <a:cs typeface="Times New Roman" pitchFamily="18" charset="0"/>
            </a:rPr>
            <a:t>7. </a:t>
          </a:r>
          <a:r>
            <a:rPr lang="vi-VN" sz="1800" b="1" dirty="0" smtClean="0">
              <a:solidFill>
                <a:srgbClr val="0000CC"/>
              </a:solidFill>
              <a:latin typeface="Times New Roman" pitchFamily="18" charset="0"/>
              <a:cs typeface="Times New Roman" pitchFamily="18" charset="0"/>
            </a:rPr>
            <a:t>Tài nguyên, môi trường, </a:t>
          </a:r>
          <a:br>
            <a:rPr lang="vi-VN" sz="1800" b="1" dirty="0" smtClean="0">
              <a:solidFill>
                <a:srgbClr val="0000CC"/>
              </a:solidFill>
              <a:latin typeface="Times New Roman" pitchFamily="18" charset="0"/>
              <a:cs typeface="Times New Roman" pitchFamily="18" charset="0"/>
            </a:rPr>
          </a:br>
          <a:r>
            <a:rPr lang="vi-VN" sz="1800" b="1" dirty="0" smtClean="0">
              <a:solidFill>
                <a:srgbClr val="0000CC"/>
              </a:solidFill>
              <a:latin typeface="Times New Roman" pitchFamily="18" charset="0"/>
              <a:cs typeface="Times New Roman" pitchFamily="18" charset="0"/>
            </a:rPr>
            <a:t>ứng phó biến đổi khí hậu</a:t>
          </a:r>
          <a:endParaRPr lang="vi-VN" sz="1800" b="1" dirty="0">
            <a:solidFill>
              <a:srgbClr val="0000CC"/>
            </a:solidFill>
            <a:latin typeface="Times New Roman" pitchFamily="18" charset="0"/>
            <a:cs typeface="Times New Roman" pitchFamily="18" charset="0"/>
          </a:endParaRPr>
        </a:p>
      </dgm:t>
    </dgm:pt>
    <dgm:pt modelId="{2365FE5B-EA1F-4B3C-99C7-002FD9771758}" type="parTrans" cxnId="{981D32B9-6360-404F-A1F4-45601478D76E}">
      <dgm:prSet/>
      <dgm:spPr/>
      <dgm:t>
        <a:bodyPr/>
        <a:lstStyle/>
        <a:p>
          <a:endParaRPr lang="en-US"/>
        </a:p>
      </dgm:t>
    </dgm:pt>
    <dgm:pt modelId="{569E9DE8-7843-42C8-A733-173F59C68887}" type="sibTrans" cxnId="{981D32B9-6360-404F-A1F4-45601478D76E}">
      <dgm:prSet/>
      <dgm:spPr/>
      <dgm:t>
        <a:bodyPr/>
        <a:lstStyle/>
        <a:p>
          <a:endParaRPr lang="en-US"/>
        </a:p>
      </dgm:t>
    </dgm:pt>
    <dgm:pt modelId="{E7196189-51E2-4405-BAE7-F40C060259EA}">
      <dgm:prSet custT="1"/>
      <dgm:spPr>
        <a:solidFill>
          <a:schemeClr val="accent5">
            <a:lumMod val="20000"/>
            <a:lumOff val="80000"/>
          </a:schemeClr>
        </a:solidFill>
        <a:ln w="6350">
          <a:solidFill>
            <a:srgbClr val="FF0000"/>
          </a:solidFill>
        </a:ln>
      </dgm:spPr>
      <dgm:t>
        <a:bodyPr/>
        <a:lstStyle/>
        <a:p>
          <a:r>
            <a:rPr lang="en-US" sz="1800" b="1" smtClean="0">
              <a:solidFill>
                <a:srgbClr val="0000CC"/>
              </a:solidFill>
              <a:latin typeface="Times New Roman" pitchFamily="18" charset="0"/>
              <a:cs typeface="Times New Roman" pitchFamily="18" charset="0"/>
            </a:rPr>
            <a:t>8. </a:t>
          </a:r>
          <a:r>
            <a:rPr lang="vi-VN" sz="1800" b="1" smtClean="0">
              <a:solidFill>
                <a:srgbClr val="0000CC"/>
              </a:solidFill>
              <a:latin typeface="Times New Roman" pitchFamily="18" charset="0"/>
              <a:cs typeface="Times New Roman" pitchFamily="18" charset="0"/>
            </a:rPr>
            <a:t>Quốc phòng, an ninh</a:t>
          </a:r>
          <a:endParaRPr lang="vi-VN" sz="1800" b="1">
            <a:solidFill>
              <a:srgbClr val="0000CC"/>
            </a:solidFill>
            <a:latin typeface="Times New Roman" pitchFamily="18" charset="0"/>
            <a:cs typeface="Times New Roman" pitchFamily="18" charset="0"/>
          </a:endParaRPr>
        </a:p>
      </dgm:t>
    </dgm:pt>
    <dgm:pt modelId="{E00F108E-89D4-4F07-B377-1CE8053480FC}" type="parTrans" cxnId="{21D247D2-2283-45DC-B880-5128126C1331}">
      <dgm:prSet/>
      <dgm:spPr/>
      <dgm:t>
        <a:bodyPr/>
        <a:lstStyle/>
        <a:p>
          <a:endParaRPr lang="en-US"/>
        </a:p>
      </dgm:t>
    </dgm:pt>
    <dgm:pt modelId="{ACDF4335-26D1-4974-813F-FE9E6E75587B}" type="sibTrans" cxnId="{21D247D2-2283-45DC-B880-5128126C1331}">
      <dgm:prSet/>
      <dgm:spPr/>
      <dgm:t>
        <a:bodyPr/>
        <a:lstStyle/>
        <a:p>
          <a:endParaRPr lang="en-US"/>
        </a:p>
      </dgm:t>
    </dgm:pt>
    <dgm:pt modelId="{8477DFFD-3418-4AA9-A783-48CDF31AC694}">
      <dgm:prSet custT="1"/>
      <dgm:spPr>
        <a:solidFill>
          <a:schemeClr val="accent5">
            <a:lumMod val="20000"/>
            <a:lumOff val="80000"/>
          </a:schemeClr>
        </a:solidFill>
        <a:ln w="6350">
          <a:solidFill>
            <a:srgbClr val="FF0000"/>
          </a:solidFill>
        </a:ln>
      </dgm:spPr>
      <dgm:t>
        <a:bodyPr/>
        <a:lstStyle/>
        <a:p>
          <a:r>
            <a:rPr lang="en-US" sz="1800" b="1" smtClean="0">
              <a:solidFill>
                <a:srgbClr val="0000CC"/>
              </a:solidFill>
              <a:latin typeface="Times New Roman" pitchFamily="18" charset="0"/>
              <a:cs typeface="Times New Roman" pitchFamily="18" charset="0"/>
            </a:rPr>
            <a:t>9. </a:t>
          </a:r>
          <a:r>
            <a:rPr lang="vi-VN" sz="1800" b="1" smtClean="0">
              <a:solidFill>
                <a:srgbClr val="0000CC"/>
              </a:solidFill>
              <a:latin typeface="Times New Roman" pitchFamily="18" charset="0"/>
              <a:cs typeface="Times New Roman" pitchFamily="18" charset="0"/>
            </a:rPr>
            <a:t>Đối ngoại, hội nhập</a:t>
          </a:r>
          <a:r>
            <a:rPr lang="en-US" sz="1800" b="1" smtClean="0">
              <a:solidFill>
                <a:srgbClr val="0000CC"/>
              </a:solidFill>
              <a:latin typeface="Times New Roman" pitchFamily="18" charset="0"/>
              <a:cs typeface="Times New Roman" pitchFamily="18" charset="0"/>
            </a:rPr>
            <a:t> </a:t>
          </a:r>
          <a:r>
            <a:rPr lang="en-US" sz="1800" b="1" err="1" smtClean="0">
              <a:solidFill>
                <a:srgbClr val="0000CC"/>
              </a:solidFill>
              <a:latin typeface="Times New Roman" pitchFamily="18" charset="0"/>
              <a:cs typeface="Times New Roman" pitchFamily="18" charset="0"/>
            </a:rPr>
            <a:t>quốc</a:t>
          </a:r>
          <a:r>
            <a:rPr lang="en-US" sz="1800" b="1" smtClean="0">
              <a:solidFill>
                <a:srgbClr val="0000CC"/>
              </a:solidFill>
              <a:latin typeface="Times New Roman" pitchFamily="18" charset="0"/>
              <a:cs typeface="Times New Roman" pitchFamily="18" charset="0"/>
            </a:rPr>
            <a:t> </a:t>
          </a:r>
          <a:r>
            <a:rPr lang="en-US" sz="1800" b="1" err="1" smtClean="0">
              <a:solidFill>
                <a:srgbClr val="0000CC"/>
              </a:solidFill>
              <a:latin typeface="Times New Roman" pitchFamily="18" charset="0"/>
              <a:cs typeface="Times New Roman" pitchFamily="18" charset="0"/>
            </a:rPr>
            <a:t>tế</a:t>
          </a:r>
          <a:endParaRPr lang="vi-VN" sz="1800" b="1">
            <a:solidFill>
              <a:srgbClr val="0000CC"/>
            </a:solidFill>
            <a:latin typeface="Times New Roman" pitchFamily="18" charset="0"/>
            <a:cs typeface="Times New Roman" pitchFamily="18" charset="0"/>
          </a:endParaRPr>
        </a:p>
      </dgm:t>
    </dgm:pt>
    <dgm:pt modelId="{DD5F7D6E-E5A5-4442-851C-58A28E03FDDC}" type="parTrans" cxnId="{73C82A7E-9A75-4C0F-9425-9309440A916A}">
      <dgm:prSet/>
      <dgm:spPr/>
      <dgm:t>
        <a:bodyPr/>
        <a:lstStyle/>
        <a:p>
          <a:endParaRPr lang="en-US"/>
        </a:p>
      </dgm:t>
    </dgm:pt>
    <dgm:pt modelId="{E627809D-5B17-4C4E-A6FB-E1FF13EA4DCB}" type="sibTrans" cxnId="{73C82A7E-9A75-4C0F-9425-9309440A916A}">
      <dgm:prSet/>
      <dgm:spPr/>
      <dgm:t>
        <a:bodyPr/>
        <a:lstStyle/>
        <a:p>
          <a:endParaRPr lang="en-US"/>
        </a:p>
      </dgm:t>
    </dgm:pt>
    <dgm:pt modelId="{B6C076D9-664F-4366-906F-08A30BA93121}">
      <dgm:prSet custT="1"/>
      <dgm:spPr>
        <a:solidFill>
          <a:schemeClr val="accent5">
            <a:lumMod val="20000"/>
            <a:lumOff val="80000"/>
          </a:schemeClr>
        </a:solidFill>
        <a:ln w="6350">
          <a:solidFill>
            <a:srgbClr val="FF0000"/>
          </a:solidFill>
        </a:ln>
      </dgm:spPr>
      <dgm:t>
        <a:bodyPr/>
        <a:lstStyle/>
        <a:p>
          <a:r>
            <a:rPr lang="en-US" sz="1800" b="1" dirty="0" smtClean="0">
              <a:solidFill>
                <a:srgbClr val="0000CC"/>
              </a:solidFill>
              <a:latin typeface="Times New Roman" pitchFamily="18" charset="0"/>
              <a:cs typeface="Times New Roman" pitchFamily="18" charset="0"/>
            </a:rPr>
            <a:t>10. </a:t>
          </a:r>
          <a:r>
            <a:rPr lang="vi-VN" sz="1800" b="1" dirty="0" smtClean="0">
              <a:solidFill>
                <a:srgbClr val="0000CC"/>
              </a:solidFill>
              <a:latin typeface="Times New Roman" pitchFamily="18" charset="0"/>
              <a:cs typeface="Times New Roman" pitchFamily="18" charset="0"/>
            </a:rPr>
            <a:t>Nhà nước pháp quyền </a:t>
          </a:r>
          <a:r>
            <a:rPr lang="en-US" sz="1800" b="1" dirty="0" smtClean="0">
              <a:solidFill>
                <a:srgbClr val="0000CC"/>
              </a:solidFill>
              <a:latin typeface="Times New Roman" pitchFamily="18" charset="0"/>
              <a:cs typeface="Times New Roman" pitchFamily="18" charset="0"/>
            </a:rPr>
            <a:t>XHCN</a:t>
          </a:r>
          <a:endParaRPr lang="vi-VN" sz="1800" b="1" dirty="0">
            <a:solidFill>
              <a:srgbClr val="0000CC"/>
            </a:solidFill>
            <a:latin typeface="Times New Roman" pitchFamily="18" charset="0"/>
            <a:cs typeface="Times New Roman" pitchFamily="18" charset="0"/>
          </a:endParaRPr>
        </a:p>
      </dgm:t>
    </dgm:pt>
    <dgm:pt modelId="{D45016C1-3167-46C4-99BB-DC221A443218}" type="parTrans" cxnId="{851FA769-ED24-4374-8EAD-1B4B21486346}">
      <dgm:prSet/>
      <dgm:spPr/>
      <dgm:t>
        <a:bodyPr/>
        <a:lstStyle/>
        <a:p>
          <a:endParaRPr lang="en-US"/>
        </a:p>
      </dgm:t>
    </dgm:pt>
    <dgm:pt modelId="{6CE04F71-87C7-43CD-B8D3-6187DD4EC622}" type="sibTrans" cxnId="{851FA769-ED24-4374-8EAD-1B4B21486346}">
      <dgm:prSet/>
      <dgm:spPr/>
      <dgm:t>
        <a:bodyPr/>
        <a:lstStyle/>
        <a:p>
          <a:endParaRPr lang="en-US"/>
        </a:p>
      </dgm:t>
    </dgm:pt>
    <dgm:pt modelId="{23EAFCCE-A303-42DB-8A14-87920D3652B5}" type="pres">
      <dgm:prSet presAssocID="{B4CFDB6B-07ED-46A9-BCC3-349EE76F989B}" presName="cycle" presStyleCnt="0">
        <dgm:presLayoutVars>
          <dgm:dir/>
          <dgm:resizeHandles val="exact"/>
        </dgm:presLayoutVars>
      </dgm:prSet>
      <dgm:spPr/>
      <dgm:t>
        <a:bodyPr/>
        <a:lstStyle/>
        <a:p>
          <a:endParaRPr lang="en-US"/>
        </a:p>
      </dgm:t>
    </dgm:pt>
    <dgm:pt modelId="{273241C2-B383-4330-9FEE-016EDB9C873A}" type="pres">
      <dgm:prSet presAssocID="{55DAED0C-C4DF-45B4-94FF-FC41F0A8FB1E}" presName="node" presStyleLbl="node1" presStyleIdx="0" presStyleCnt="10" custScaleX="163997" custScaleY="139499" custRadScaleRad="100995" custRadScaleInc="-31840">
        <dgm:presLayoutVars>
          <dgm:bulletEnabled val="1"/>
        </dgm:presLayoutVars>
      </dgm:prSet>
      <dgm:spPr/>
      <dgm:t>
        <a:bodyPr/>
        <a:lstStyle/>
        <a:p>
          <a:endParaRPr lang="en-US"/>
        </a:p>
      </dgm:t>
    </dgm:pt>
    <dgm:pt modelId="{C7CD3E04-A5F7-45E6-B273-5AC675DD14E1}" type="pres">
      <dgm:prSet presAssocID="{55DAED0C-C4DF-45B4-94FF-FC41F0A8FB1E}" presName="spNode" presStyleCnt="0"/>
      <dgm:spPr/>
    </dgm:pt>
    <dgm:pt modelId="{2C07DF7C-A3F7-4E60-AFBE-0B4B8EC018A7}" type="pres">
      <dgm:prSet presAssocID="{EC458FF6-41C6-480A-86B6-24683FAB5264}" presName="sibTrans" presStyleLbl="sibTrans1D1" presStyleIdx="0" presStyleCnt="10"/>
      <dgm:spPr/>
      <dgm:t>
        <a:bodyPr/>
        <a:lstStyle/>
        <a:p>
          <a:endParaRPr lang="en-US"/>
        </a:p>
      </dgm:t>
    </dgm:pt>
    <dgm:pt modelId="{AA620B65-CE02-49D1-8414-1901C76C1946}" type="pres">
      <dgm:prSet presAssocID="{E9255094-1062-43F1-80E6-6207BDBE92DE}" presName="node" presStyleLbl="node1" presStyleIdx="1" presStyleCnt="10" custScaleX="155631" custScaleY="156021">
        <dgm:presLayoutVars>
          <dgm:bulletEnabled val="1"/>
        </dgm:presLayoutVars>
      </dgm:prSet>
      <dgm:spPr/>
      <dgm:t>
        <a:bodyPr/>
        <a:lstStyle/>
        <a:p>
          <a:endParaRPr lang="en-US"/>
        </a:p>
      </dgm:t>
    </dgm:pt>
    <dgm:pt modelId="{141187BF-31D9-4274-ABC3-A5EB2ADCB26F}" type="pres">
      <dgm:prSet presAssocID="{E9255094-1062-43F1-80E6-6207BDBE92DE}" presName="spNode" presStyleCnt="0"/>
      <dgm:spPr/>
    </dgm:pt>
    <dgm:pt modelId="{A5C4E5F9-5AAE-4AEF-9D76-462A34401FAA}" type="pres">
      <dgm:prSet presAssocID="{05176BBF-C1C3-4EF4-A263-540B51CA028B}" presName="sibTrans" presStyleLbl="sibTrans1D1" presStyleIdx="1" presStyleCnt="10"/>
      <dgm:spPr/>
      <dgm:t>
        <a:bodyPr/>
        <a:lstStyle/>
        <a:p>
          <a:endParaRPr lang="en-US"/>
        </a:p>
      </dgm:t>
    </dgm:pt>
    <dgm:pt modelId="{929BC767-0746-4FDF-801B-34F037CC30B0}" type="pres">
      <dgm:prSet presAssocID="{24DC6932-59C6-404A-BB54-30DDB25BFF07}" presName="node" presStyleLbl="node1" presStyleIdx="2" presStyleCnt="10" custScaleX="176608" custScaleY="160657" custRadScaleRad="101585" custRadScaleInc="516">
        <dgm:presLayoutVars>
          <dgm:bulletEnabled val="1"/>
        </dgm:presLayoutVars>
      </dgm:prSet>
      <dgm:spPr/>
      <dgm:t>
        <a:bodyPr/>
        <a:lstStyle/>
        <a:p>
          <a:endParaRPr lang="en-US"/>
        </a:p>
      </dgm:t>
    </dgm:pt>
    <dgm:pt modelId="{C435A50E-C459-4CEC-9B8E-41C84C88BF1A}" type="pres">
      <dgm:prSet presAssocID="{24DC6932-59C6-404A-BB54-30DDB25BFF07}" presName="spNode" presStyleCnt="0"/>
      <dgm:spPr/>
    </dgm:pt>
    <dgm:pt modelId="{ADB02B0F-32D6-43B6-A638-81681AF68BE7}" type="pres">
      <dgm:prSet presAssocID="{91189398-904F-4FE0-8782-8E40C471D69F}" presName="sibTrans" presStyleLbl="sibTrans1D1" presStyleIdx="2" presStyleCnt="10"/>
      <dgm:spPr/>
      <dgm:t>
        <a:bodyPr/>
        <a:lstStyle/>
        <a:p>
          <a:endParaRPr lang="en-US"/>
        </a:p>
      </dgm:t>
    </dgm:pt>
    <dgm:pt modelId="{86E87A8E-788F-4560-B683-131DBA5D35C0}" type="pres">
      <dgm:prSet presAssocID="{6F538EAA-7812-48DB-ACB9-E55964A8E870}" presName="node" presStyleLbl="node1" presStyleIdx="3" presStyleCnt="10" custScaleX="192207" custScaleY="162933" custRadScaleRad="102027" custRadScaleInc="-40236">
        <dgm:presLayoutVars>
          <dgm:bulletEnabled val="1"/>
        </dgm:presLayoutVars>
      </dgm:prSet>
      <dgm:spPr/>
      <dgm:t>
        <a:bodyPr/>
        <a:lstStyle/>
        <a:p>
          <a:endParaRPr lang="en-US"/>
        </a:p>
      </dgm:t>
    </dgm:pt>
    <dgm:pt modelId="{D2ABC542-117C-422A-801E-4AB25C21BAE3}" type="pres">
      <dgm:prSet presAssocID="{6F538EAA-7812-48DB-ACB9-E55964A8E870}" presName="spNode" presStyleCnt="0"/>
      <dgm:spPr/>
    </dgm:pt>
    <dgm:pt modelId="{38F0D8F7-5D29-4611-A4A2-7A1150051E9E}" type="pres">
      <dgm:prSet presAssocID="{2F3F1931-E27C-412A-B36E-9D196338E524}" presName="sibTrans" presStyleLbl="sibTrans1D1" presStyleIdx="3" presStyleCnt="10"/>
      <dgm:spPr/>
      <dgm:t>
        <a:bodyPr/>
        <a:lstStyle/>
        <a:p>
          <a:endParaRPr lang="en-US"/>
        </a:p>
      </dgm:t>
    </dgm:pt>
    <dgm:pt modelId="{84C26A20-04C7-4514-B24C-93D4F2C7BDA6}" type="pres">
      <dgm:prSet presAssocID="{2C37D262-FB71-45CA-8386-9C8FC82045C4}" presName="node" presStyleLbl="node1" presStyleIdx="4" presStyleCnt="10" custScaleX="216488" custScaleY="164085" custRadScaleRad="102615" custRadScaleInc="-63056">
        <dgm:presLayoutVars>
          <dgm:bulletEnabled val="1"/>
        </dgm:presLayoutVars>
      </dgm:prSet>
      <dgm:spPr/>
      <dgm:t>
        <a:bodyPr/>
        <a:lstStyle/>
        <a:p>
          <a:endParaRPr lang="en-US"/>
        </a:p>
      </dgm:t>
    </dgm:pt>
    <dgm:pt modelId="{614BC61D-D25E-43A8-BAF6-2D6BEDCF9F3F}" type="pres">
      <dgm:prSet presAssocID="{2C37D262-FB71-45CA-8386-9C8FC82045C4}" presName="spNode" presStyleCnt="0"/>
      <dgm:spPr/>
    </dgm:pt>
    <dgm:pt modelId="{3FFAD78D-B05B-483B-A8E5-221F0E55560D}" type="pres">
      <dgm:prSet presAssocID="{E712053B-92B3-483C-B6F2-D85FADE1A568}" presName="sibTrans" presStyleLbl="sibTrans1D1" presStyleIdx="4" presStyleCnt="10"/>
      <dgm:spPr/>
      <dgm:t>
        <a:bodyPr/>
        <a:lstStyle/>
        <a:p>
          <a:endParaRPr lang="en-US"/>
        </a:p>
      </dgm:t>
    </dgm:pt>
    <dgm:pt modelId="{5E71CBB4-1D0E-4AFF-80E0-46B14E9217AB}" type="pres">
      <dgm:prSet presAssocID="{2A9B5DCA-309C-4D05-9A05-B9CD19CF3F3A}" presName="node" presStyleLbl="node1" presStyleIdx="5" presStyleCnt="10" custScaleX="152633" custScaleY="123141" custRadScaleRad="100330" custRadScaleInc="-3667">
        <dgm:presLayoutVars>
          <dgm:bulletEnabled val="1"/>
        </dgm:presLayoutVars>
      </dgm:prSet>
      <dgm:spPr/>
      <dgm:t>
        <a:bodyPr/>
        <a:lstStyle/>
        <a:p>
          <a:endParaRPr lang="en-US"/>
        </a:p>
      </dgm:t>
    </dgm:pt>
    <dgm:pt modelId="{1F406C75-7146-41AB-B9E6-4CAAD2EC0758}" type="pres">
      <dgm:prSet presAssocID="{2A9B5DCA-309C-4D05-9A05-B9CD19CF3F3A}" presName="spNode" presStyleCnt="0"/>
      <dgm:spPr/>
    </dgm:pt>
    <dgm:pt modelId="{52C79D15-CEA8-4A6A-ADC6-38EA21570B7C}" type="pres">
      <dgm:prSet presAssocID="{C9982DD2-8511-43E9-8CE1-259F83223C47}" presName="sibTrans" presStyleLbl="sibTrans1D1" presStyleIdx="5" presStyleCnt="10"/>
      <dgm:spPr/>
      <dgm:t>
        <a:bodyPr/>
        <a:lstStyle/>
        <a:p>
          <a:endParaRPr lang="en-US"/>
        </a:p>
      </dgm:t>
    </dgm:pt>
    <dgm:pt modelId="{13B31053-763E-401F-827F-F6582E62206D}" type="pres">
      <dgm:prSet presAssocID="{CB5B96E8-FF8E-45E5-AB50-2FBEF50266E7}" presName="node" presStyleLbl="node1" presStyleIdx="6" presStyleCnt="10" custScaleX="207870" custScaleY="164416" custRadScaleRad="102385" custRadScaleInc="56674">
        <dgm:presLayoutVars>
          <dgm:bulletEnabled val="1"/>
        </dgm:presLayoutVars>
      </dgm:prSet>
      <dgm:spPr/>
      <dgm:t>
        <a:bodyPr/>
        <a:lstStyle/>
        <a:p>
          <a:endParaRPr lang="en-US"/>
        </a:p>
      </dgm:t>
    </dgm:pt>
    <dgm:pt modelId="{F3DE86B2-69BE-43CC-80A8-63CCDFD0E81A}" type="pres">
      <dgm:prSet presAssocID="{CB5B96E8-FF8E-45E5-AB50-2FBEF50266E7}" presName="spNode" presStyleCnt="0"/>
      <dgm:spPr/>
    </dgm:pt>
    <dgm:pt modelId="{06134568-868F-4EE3-9928-FC1C71009737}" type="pres">
      <dgm:prSet presAssocID="{569E9DE8-7843-42C8-A733-173F59C68887}" presName="sibTrans" presStyleLbl="sibTrans1D1" presStyleIdx="6" presStyleCnt="10"/>
      <dgm:spPr/>
      <dgm:t>
        <a:bodyPr/>
        <a:lstStyle/>
        <a:p>
          <a:endParaRPr lang="en-US"/>
        </a:p>
      </dgm:t>
    </dgm:pt>
    <dgm:pt modelId="{953A8EB6-C5C5-4406-A3F4-2DA881F0E13A}" type="pres">
      <dgm:prSet presAssocID="{E7196189-51E2-4405-BAE7-F40C060259EA}" presName="node" presStyleLbl="node1" presStyleIdx="7" presStyleCnt="10" custScaleX="138589" custScaleY="177891" custRadScaleRad="103228" custRadScaleInc="39980">
        <dgm:presLayoutVars>
          <dgm:bulletEnabled val="1"/>
        </dgm:presLayoutVars>
      </dgm:prSet>
      <dgm:spPr/>
      <dgm:t>
        <a:bodyPr/>
        <a:lstStyle/>
        <a:p>
          <a:endParaRPr lang="en-US"/>
        </a:p>
      </dgm:t>
    </dgm:pt>
    <dgm:pt modelId="{5E69E4AE-F2EE-4789-A3A3-9BF1E155AAD0}" type="pres">
      <dgm:prSet presAssocID="{E7196189-51E2-4405-BAE7-F40C060259EA}" presName="spNode" presStyleCnt="0"/>
      <dgm:spPr/>
    </dgm:pt>
    <dgm:pt modelId="{46980592-70E4-4502-BFC4-35E469A89046}" type="pres">
      <dgm:prSet presAssocID="{ACDF4335-26D1-4974-813F-FE9E6E75587B}" presName="sibTrans" presStyleLbl="sibTrans1D1" presStyleIdx="7" presStyleCnt="10"/>
      <dgm:spPr/>
      <dgm:t>
        <a:bodyPr/>
        <a:lstStyle/>
        <a:p>
          <a:endParaRPr lang="en-US"/>
        </a:p>
      </dgm:t>
    </dgm:pt>
    <dgm:pt modelId="{6C705A0E-A0E2-4469-9E35-84FC9F54F0FC}" type="pres">
      <dgm:prSet presAssocID="{8477DFFD-3418-4AA9-A783-48CDF31AC694}" presName="node" presStyleLbl="node1" presStyleIdx="8" presStyleCnt="10" custScaleX="150153" custScaleY="166354" custRadScaleRad="102424" custRadScaleInc="-18664">
        <dgm:presLayoutVars>
          <dgm:bulletEnabled val="1"/>
        </dgm:presLayoutVars>
      </dgm:prSet>
      <dgm:spPr/>
      <dgm:t>
        <a:bodyPr/>
        <a:lstStyle/>
        <a:p>
          <a:endParaRPr lang="en-US"/>
        </a:p>
      </dgm:t>
    </dgm:pt>
    <dgm:pt modelId="{B6D5201D-D9E4-462C-AFC8-D8BEDD6CB34C}" type="pres">
      <dgm:prSet presAssocID="{8477DFFD-3418-4AA9-A783-48CDF31AC694}" presName="spNode" presStyleCnt="0"/>
      <dgm:spPr/>
    </dgm:pt>
    <dgm:pt modelId="{42DE0990-B9BD-43D1-B632-E20F5D87FF82}" type="pres">
      <dgm:prSet presAssocID="{E627809D-5B17-4C4E-A6FB-E1FF13EA4DCB}" presName="sibTrans" presStyleLbl="sibTrans1D1" presStyleIdx="8" presStyleCnt="10"/>
      <dgm:spPr/>
      <dgm:t>
        <a:bodyPr/>
        <a:lstStyle/>
        <a:p>
          <a:endParaRPr lang="en-US"/>
        </a:p>
      </dgm:t>
    </dgm:pt>
    <dgm:pt modelId="{739C9AB1-6657-49DF-BF86-55EEC66DD4E3}" type="pres">
      <dgm:prSet presAssocID="{B6C076D9-664F-4366-906F-08A30BA93121}" presName="node" presStyleLbl="node1" presStyleIdx="9" presStyleCnt="10" custScaleX="136744" custScaleY="159226" custRadScaleRad="101373" custRadScaleInc="-48783">
        <dgm:presLayoutVars>
          <dgm:bulletEnabled val="1"/>
        </dgm:presLayoutVars>
      </dgm:prSet>
      <dgm:spPr/>
      <dgm:t>
        <a:bodyPr/>
        <a:lstStyle/>
        <a:p>
          <a:endParaRPr lang="en-US"/>
        </a:p>
      </dgm:t>
    </dgm:pt>
    <dgm:pt modelId="{68AAB350-DD04-4CB4-8E63-5CF51A1D3F65}" type="pres">
      <dgm:prSet presAssocID="{B6C076D9-664F-4366-906F-08A30BA93121}" presName="spNode" presStyleCnt="0"/>
      <dgm:spPr/>
    </dgm:pt>
    <dgm:pt modelId="{6376ACED-C5BE-42D2-8E12-C6CCD2B13657}" type="pres">
      <dgm:prSet presAssocID="{6CE04F71-87C7-43CD-B8D3-6187DD4EC622}" presName="sibTrans" presStyleLbl="sibTrans1D1" presStyleIdx="9" presStyleCnt="10"/>
      <dgm:spPr/>
      <dgm:t>
        <a:bodyPr/>
        <a:lstStyle/>
        <a:p>
          <a:endParaRPr lang="en-US"/>
        </a:p>
      </dgm:t>
    </dgm:pt>
  </dgm:ptLst>
  <dgm:cxnLst>
    <dgm:cxn modelId="{133F9AC3-5C3A-48E3-BD60-0FB1DB97F84D}" type="presOf" srcId="{2F3F1931-E27C-412A-B36E-9D196338E524}" destId="{38F0D8F7-5D29-4611-A4A2-7A1150051E9E}" srcOrd="0" destOrd="0" presId="urn:microsoft.com/office/officeart/2005/8/layout/cycle6"/>
    <dgm:cxn modelId="{B9001CF5-B806-4865-A8F2-88E609CD97BA}" type="presOf" srcId="{E627809D-5B17-4C4E-A6FB-E1FF13EA4DCB}" destId="{42DE0990-B9BD-43D1-B632-E20F5D87FF82}" srcOrd="0" destOrd="0" presId="urn:microsoft.com/office/officeart/2005/8/layout/cycle6"/>
    <dgm:cxn modelId="{1962EF10-307C-4DC8-8BC1-F821FBF12436}" type="presOf" srcId="{8477DFFD-3418-4AA9-A783-48CDF31AC694}" destId="{6C705A0E-A0E2-4469-9E35-84FC9F54F0FC}" srcOrd="0" destOrd="0" presId="urn:microsoft.com/office/officeart/2005/8/layout/cycle6"/>
    <dgm:cxn modelId="{B7718824-EB74-4057-97B3-19315C451F50}" type="presOf" srcId="{ACDF4335-26D1-4974-813F-FE9E6E75587B}" destId="{46980592-70E4-4502-BFC4-35E469A89046}" srcOrd="0" destOrd="0" presId="urn:microsoft.com/office/officeart/2005/8/layout/cycle6"/>
    <dgm:cxn modelId="{A2C6F9AE-7EFE-46A7-8019-60968FB299D8}" srcId="{B4CFDB6B-07ED-46A9-BCC3-349EE76F989B}" destId="{55DAED0C-C4DF-45B4-94FF-FC41F0A8FB1E}" srcOrd="0" destOrd="0" parTransId="{E8D9658E-8D87-47E1-9731-2D16C88FAC51}" sibTransId="{EC458FF6-41C6-480A-86B6-24683FAB5264}"/>
    <dgm:cxn modelId="{400D2F92-7C6B-4985-ACE3-F1FA58340FDC}" type="presOf" srcId="{B4CFDB6B-07ED-46A9-BCC3-349EE76F989B}" destId="{23EAFCCE-A303-42DB-8A14-87920D3652B5}" srcOrd="0" destOrd="0" presId="urn:microsoft.com/office/officeart/2005/8/layout/cycle6"/>
    <dgm:cxn modelId="{73C82A7E-9A75-4C0F-9425-9309440A916A}" srcId="{B4CFDB6B-07ED-46A9-BCC3-349EE76F989B}" destId="{8477DFFD-3418-4AA9-A783-48CDF31AC694}" srcOrd="8" destOrd="0" parTransId="{DD5F7D6E-E5A5-4442-851C-58A28E03FDDC}" sibTransId="{E627809D-5B17-4C4E-A6FB-E1FF13EA4DCB}"/>
    <dgm:cxn modelId="{4802A7D9-04DC-4913-A5D0-301B0B50F64A}" type="presOf" srcId="{E7196189-51E2-4405-BAE7-F40C060259EA}" destId="{953A8EB6-C5C5-4406-A3F4-2DA881F0E13A}" srcOrd="0" destOrd="0" presId="urn:microsoft.com/office/officeart/2005/8/layout/cycle6"/>
    <dgm:cxn modelId="{DD5F462B-B3C2-4D4A-ADF4-F631DA42C57E}" srcId="{B4CFDB6B-07ED-46A9-BCC3-349EE76F989B}" destId="{2C37D262-FB71-45CA-8386-9C8FC82045C4}" srcOrd="4" destOrd="0" parTransId="{75D075F1-E779-45BB-B466-4BFC869FF6C4}" sibTransId="{E712053B-92B3-483C-B6F2-D85FADE1A568}"/>
    <dgm:cxn modelId="{BA2740D6-EB18-4EB8-8677-5D7D8689A2F9}" srcId="{B4CFDB6B-07ED-46A9-BCC3-349EE76F989B}" destId="{24DC6932-59C6-404A-BB54-30DDB25BFF07}" srcOrd="2" destOrd="0" parTransId="{5E71B243-AE7F-47C2-AB49-DF856F8E59FC}" sibTransId="{91189398-904F-4FE0-8782-8E40C471D69F}"/>
    <dgm:cxn modelId="{0FD06EF4-A8F0-42FE-9484-A02CCE72B9CD}" type="presOf" srcId="{B6C076D9-664F-4366-906F-08A30BA93121}" destId="{739C9AB1-6657-49DF-BF86-55EEC66DD4E3}" srcOrd="0" destOrd="0" presId="urn:microsoft.com/office/officeart/2005/8/layout/cycle6"/>
    <dgm:cxn modelId="{28404F4F-8A11-488C-9A6C-7EAC50A5AE8A}" type="presOf" srcId="{E712053B-92B3-483C-B6F2-D85FADE1A568}" destId="{3FFAD78D-B05B-483B-A8E5-221F0E55560D}" srcOrd="0" destOrd="0" presId="urn:microsoft.com/office/officeart/2005/8/layout/cycle6"/>
    <dgm:cxn modelId="{80F3A550-1BE7-4AD4-8BA9-DFA268BD53CA}" type="presOf" srcId="{2C37D262-FB71-45CA-8386-9C8FC82045C4}" destId="{84C26A20-04C7-4514-B24C-93D4F2C7BDA6}" srcOrd="0" destOrd="0" presId="urn:microsoft.com/office/officeart/2005/8/layout/cycle6"/>
    <dgm:cxn modelId="{D5A09EF1-CDFA-4CAB-AB36-4BE95BD1C9FA}" type="presOf" srcId="{EC458FF6-41C6-480A-86B6-24683FAB5264}" destId="{2C07DF7C-A3F7-4E60-AFBE-0B4B8EC018A7}" srcOrd="0" destOrd="0" presId="urn:microsoft.com/office/officeart/2005/8/layout/cycle6"/>
    <dgm:cxn modelId="{21D247D2-2283-45DC-B880-5128126C1331}" srcId="{B4CFDB6B-07ED-46A9-BCC3-349EE76F989B}" destId="{E7196189-51E2-4405-BAE7-F40C060259EA}" srcOrd="7" destOrd="0" parTransId="{E00F108E-89D4-4F07-B377-1CE8053480FC}" sibTransId="{ACDF4335-26D1-4974-813F-FE9E6E75587B}"/>
    <dgm:cxn modelId="{FE0DA83C-4748-4302-A07D-C472935A7E81}" type="presOf" srcId="{6CE04F71-87C7-43CD-B8D3-6187DD4EC622}" destId="{6376ACED-C5BE-42D2-8E12-C6CCD2B13657}" srcOrd="0" destOrd="0" presId="urn:microsoft.com/office/officeart/2005/8/layout/cycle6"/>
    <dgm:cxn modelId="{851FA769-ED24-4374-8EAD-1B4B21486346}" srcId="{B4CFDB6B-07ED-46A9-BCC3-349EE76F989B}" destId="{B6C076D9-664F-4366-906F-08A30BA93121}" srcOrd="9" destOrd="0" parTransId="{D45016C1-3167-46C4-99BB-DC221A443218}" sibTransId="{6CE04F71-87C7-43CD-B8D3-6187DD4EC622}"/>
    <dgm:cxn modelId="{72CD255A-D468-4DAF-A4FC-1FF43A17D760}" srcId="{B4CFDB6B-07ED-46A9-BCC3-349EE76F989B}" destId="{E9255094-1062-43F1-80E6-6207BDBE92DE}" srcOrd="1" destOrd="0" parTransId="{6E5ABDF8-A453-44F1-80CB-8F9C36AE0982}" sibTransId="{05176BBF-C1C3-4EF4-A263-540B51CA028B}"/>
    <dgm:cxn modelId="{11F25AF8-1DF2-48F3-94EF-378A91C4EF92}" type="presOf" srcId="{2A9B5DCA-309C-4D05-9A05-B9CD19CF3F3A}" destId="{5E71CBB4-1D0E-4AFF-80E0-46B14E9217AB}" srcOrd="0" destOrd="0" presId="urn:microsoft.com/office/officeart/2005/8/layout/cycle6"/>
    <dgm:cxn modelId="{187E4579-3E32-43FA-9097-4BA49E8690B1}" srcId="{B4CFDB6B-07ED-46A9-BCC3-349EE76F989B}" destId="{6F538EAA-7812-48DB-ACB9-E55964A8E870}" srcOrd="3" destOrd="0" parTransId="{A8508C30-093F-4C7E-8622-7673B9F88126}" sibTransId="{2F3F1931-E27C-412A-B36E-9D196338E524}"/>
    <dgm:cxn modelId="{7CFCEDF3-6D89-4E6D-8F79-23785E7FDA8A}" srcId="{B4CFDB6B-07ED-46A9-BCC3-349EE76F989B}" destId="{2A9B5DCA-309C-4D05-9A05-B9CD19CF3F3A}" srcOrd="5" destOrd="0" parTransId="{D3BD9E2D-D5F8-4091-AE8C-F61A1528F282}" sibTransId="{C9982DD2-8511-43E9-8CE1-259F83223C47}"/>
    <dgm:cxn modelId="{1377A9D3-CE56-46FB-BC1C-A65D902ABD53}" type="presOf" srcId="{E9255094-1062-43F1-80E6-6207BDBE92DE}" destId="{AA620B65-CE02-49D1-8414-1901C76C1946}" srcOrd="0" destOrd="0" presId="urn:microsoft.com/office/officeart/2005/8/layout/cycle6"/>
    <dgm:cxn modelId="{20657595-BEBD-4C5A-B9D2-2673EFEA942C}" type="presOf" srcId="{55DAED0C-C4DF-45B4-94FF-FC41F0A8FB1E}" destId="{273241C2-B383-4330-9FEE-016EDB9C873A}" srcOrd="0" destOrd="0" presId="urn:microsoft.com/office/officeart/2005/8/layout/cycle6"/>
    <dgm:cxn modelId="{D0F07F29-D723-4CEA-9548-B3C497BB0AFF}" type="presOf" srcId="{24DC6932-59C6-404A-BB54-30DDB25BFF07}" destId="{929BC767-0746-4FDF-801B-34F037CC30B0}" srcOrd="0" destOrd="0" presId="urn:microsoft.com/office/officeart/2005/8/layout/cycle6"/>
    <dgm:cxn modelId="{1C687BA3-0373-476A-8292-3BAF6A4A913D}" type="presOf" srcId="{CB5B96E8-FF8E-45E5-AB50-2FBEF50266E7}" destId="{13B31053-763E-401F-827F-F6582E62206D}" srcOrd="0" destOrd="0" presId="urn:microsoft.com/office/officeart/2005/8/layout/cycle6"/>
    <dgm:cxn modelId="{88E207D0-2FF6-49AA-8325-76DBD0BDEC8D}" type="presOf" srcId="{C9982DD2-8511-43E9-8CE1-259F83223C47}" destId="{52C79D15-CEA8-4A6A-ADC6-38EA21570B7C}" srcOrd="0" destOrd="0" presId="urn:microsoft.com/office/officeart/2005/8/layout/cycle6"/>
    <dgm:cxn modelId="{C0DE212E-C4A9-48A3-924B-4D454F57F44B}" type="presOf" srcId="{6F538EAA-7812-48DB-ACB9-E55964A8E870}" destId="{86E87A8E-788F-4560-B683-131DBA5D35C0}" srcOrd="0" destOrd="0" presId="urn:microsoft.com/office/officeart/2005/8/layout/cycle6"/>
    <dgm:cxn modelId="{981D32B9-6360-404F-A1F4-45601478D76E}" srcId="{B4CFDB6B-07ED-46A9-BCC3-349EE76F989B}" destId="{CB5B96E8-FF8E-45E5-AB50-2FBEF50266E7}" srcOrd="6" destOrd="0" parTransId="{2365FE5B-EA1F-4B3C-99C7-002FD9771758}" sibTransId="{569E9DE8-7843-42C8-A733-173F59C68887}"/>
    <dgm:cxn modelId="{F77F52D3-A683-47BF-92AC-A90008E0AAFA}" type="presOf" srcId="{569E9DE8-7843-42C8-A733-173F59C68887}" destId="{06134568-868F-4EE3-9928-FC1C71009737}" srcOrd="0" destOrd="0" presId="urn:microsoft.com/office/officeart/2005/8/layout/cycle6"/>
    <dgm:cxn modelId="{E720797E-8EE2-445D-BC3B-10353D300BD5}" type="presOf" srcId="{05176BBF-C1C3-4EF4-A263-540B51CA028B}" destId="{A5C4E5F9-5AAE-4AEF-9D76-462A34401FAA}" srcOrd="0" destOrd="0" presId="urn:microsoft.com/office/officeart/2005/8/layout/cycle6"/>
    <dgm:cxn modelId="{605DC936-20B7-4797-938A-521F115915AB}" type="presOf" srcId="{91189398-904F-4FE0-8782-8E40C471D69F}" destId="{ADB02B0F-32D6-43B6-A638-81681AF68BE7}" srcOrd="0" destOrd="0" presId="urn:microsoft.com/office/officeart/2005/8/layout/cycle6"/>
    <dgm:cxn modelId="{96E24A30-A735-4408-AE3F-4FAD412DBA7B}" type="presParOf" srcId="{23EAFCCE-A303-42DB-8A14-87920D3652B5}" destId="{273241C2-B383-4330-9FEE-016EDB9C873A}" srcOrd="0" destOrd="0" presId="urn:microsoft.com/office/officeart/2005/8/layout/cycle6"/>
    <dgm:cxn modelId="{97FF3D1E-F565-4167-AF67-CD58F2C9BC1A}" type="presParOf" srcId="{23EAFCCE-A303-42DB-8A14-87920D3652B5}" destId="{C7CD3E04-A5F7-45E6-B273-5AC675DD14E1}" srcOrd="1" destOrd="0" presId="urn:microsoft.com/office/officeart/2005/8/layout/cycle6"/>
    <dgm:cxn modelId="{2CC58A8A-CEAA-41C9-8BF1-D5D8FD5E91E7}" type="presParOf" srcId="{23EAFCCE-A303-42DB-8A14-87920D3652B5}" destId="{2C07DF7C-A3F7-4E60-AFBE-0B4B8EC018A7}" srcOrd="2" destOrd="0" presId="urn:microsoft.com/office/officeart/2005/8/layout/cycle6"/>
    <dgm:cxn modelId="{023A2BF5-4C88-4916-B3D5-D753F8AC340E}" type="presParOf" srcId="{23EAFCCE-A303-42DB-8A14-87920D3652B5}" destId="{AA620B65-CE02-49D1-8414-1901C76C1946}" srcOrd="3" destOrd="0" presId="urn:microsoft.com/office/officeart/2005/8/layout/cycle6"/>
    <dgm:cxn modelId="{ECA94CDE-E71F-43F3-91E3-0AB163E04C59}" type="presParOf" srcId="{23EAFCCE-A303-42DB-8A14-87920D3652B5}" destId="{141187BF-31D9-4274-ABC3-A5EB2ADCB26F}" srcOrd="4" destOrd="0" presId="urn:microsoft.com/office/officeart/2005/8/layout/cycle6"/>
    <dgm:cxn modelId="{AF561B27-F283-4B4B-9B19-71A791EAF4B6}" type="presParOf" srcId="{23EAFCCE-A303-42DB-8A14-87920D3652B5}" destId="{A5C4E5F9-5AAE-4AEF-9D76-462A34401FAA}" srcOrd="5" destOrd="0" presId="urn:microsoft.com/office/officeart/2005/8/layout/cycle6"/>
    <dgm:cxn modelId="{5AEC7C94-E792-4FC6-8B54-444B9F1FAF9D}" type="presParOf" srcId="{23EAFCCE-A303-42DB-8A14-87920D3652B5}" destId="{929BC767-0746-4FDF-801B-34F037CC30B0}" srcOrd="6" destOrd="0" presId="urn:microsoft.com/office/officeart/2005/8/layout/cycle6"/>
    <dgm:cxn modelId="{4E3316E6-336D-492E-85DE-DBBBFAC9040F}" type="presParOf" srcId="{23EAFCCE-A303-42DB-8A14-87920D3652B5}" destId="{C435A50E-C459-4CEC-9B8E-41C84C88BF1A}" srcOrd="7" destOrd="0" presId="urn:microsoft.com/office/officeart/2005/8/layout/cycle6"/>
    <dgm:cxn modelId="{1F46AA0E-EC2C-4475-BA33-73F07352CC4D}" type="presParOf" srcId="{23EAFCCE-A303-42DB-8A14-87920D3652B5}" destId="{ADB02B0F-32D6-43B6-A638-81681AF68BE7}" srcOrd="8" destOrd="0" presId="urn:microsoft.com/office/officeart/2005/8/layout/cycle6"/>
    <dgm:cxn modelId="{D23FFC3D-BBAC-4ECA-A697-DF45F108F3DE}" type="presParOf" srcId="{23EAFCCE-A303-42DB-8A14-87920D3652B5}" destId="{86E87A8E-788F-4560-B683-131DBA5D35C0}" srcOrd="9" destOrd="0" presId="urn:microsoft.com/office/officeart/2005/8/layout/cycle6"/>
    <dgm:cxn modelId="{FBF7F7BD-84F3-4F83-9E7A-AC18927E6483}" type="presParOf" srcId="{23EAFCCE-A303-42DB-8A14-87920D3652B5}" destId="{D2ABC542-117C-422A-801E-4AB25C21BAE3}" srcOrd="10" destOrd="0" presId="urn:microsoft.com/office/officeart/2005/8/layout/cycle6"/>
    <dgm:cxn modelId="{7862A082-F1B6-45E0-9D04-6AECA9358308}" type="presParOf" srcId="{23EAFCCE-A303-42DB-8A14-87920D3652B5}" destId="{38F0D8F7-5D29-4611-A4A2-7A1150051E9E}" srcOrd="11" destOrd="0" presId="urn:microsoft.com/office/officeart/2005/8/layout/cycle6"/>
    <dgm:cxn modelId="{4DD43102-E009-4B0A-898E-2959E3782C40}" type="presParOf" srcId="{23EAFCCE-A303-42DB-8A14-87920D3652B5}" destId="{84C26A20-04C7-4514-B24C-93D4F2C7BDA6}" srcOrd="12" destOrd="0" presId="urn:microsoft.com/office/officeart/2005/8/layout/cycle6"/>
    <dgm:cxn modelId="{A196833F-B960-4A3B-BA81-E0B0E31A36D6}" type="presParOf" srcId="{23EAFCCE-A303-42DB-8A14-87920D3652B5}" destId="{614BC61D-D25E-43A8-BAF6-2D6BEDCF9F3F}" srcOrd="13" destOrd="0" presId="urn:microsoft.com/office/officeart/2005/8/layout/cycle6"/>
    <dgm:cxn modelId="{D1E98CF2-03DB-47ED-A409-FD262B2A8A9A}" type="presParOf" srcId="{23EAFCCE-A303-42DB-8A14-87920D3652B5}" destId="{3FFAD78D-B05B-483B-A8E5-221F0E55560D}" srcOrd="14" destOrd="0" presId="urn:microsoft.com/office/officeart/2005/8/layout/cycle6"/>
    <dgm:cxn modelId="{AD544146-F797-41FD-AD99-87870E8BF0BB}" type="presParOf" srcId="{23EAFCCE-A303-42DB-8A14-87920D3652B5}" destId="{5E71CBB4-1D0E-4AFF-80E0-46B14E9217AB}" srcOrd="15" destOrd="0" presId="urn:microsoft.com/office/officeart/2005/8/layout/cycle6"/>
    <dgm:cxn modelId="{F2DA2C1B-EEF5-4F9E-AF67-02CBB9E51D86}" type="presParOf" srcId="{23EAFCCE-A303-42DB-8A14-87920D3652B5}" destId="{1F406C75-7146-41AB-B9E6-4CAAD2EC0758}" srcOrd="16" destOrd="0" presId="urn:microsoft.com/office/officeart/2005/8/layout/cycle6"/>
    <dgm:cxn modelId="{88A3FD82-6E4A-49F6-9851-28DE672A3B3D}" type="presParOf" srcId="{23EAFCCE-A303-42DB-8A14-87920D3652B5}" destId="{52C79D15-CEA8-4A6A-ADC6-38EA21570B7C}" srcOrd="17" destOrd="0" presId="urn:microsoft.com/office/officeart/2005/8/layout/cycle6"/>
    <dgm:cxn modelId="{839C463E-02E7-4D3C-ADA0-63BE3A72B97C}" type="presParOf" srcId="{23EAFCCE-A303-42DB-8A14-87920D3652B5}" destId="{13B31053-763E-401F-827F-F6582E62206D}" srcOrd="18" destOrd="0" presId="urn:microsoft.com/office/officeart/2005/8/layout/cycle6"/>
    <dgm:cxn modelId="{17FEB934-2573-47FE-B80F-EC3B91405C1B}" type="presParOf" srcId="{23EAFCCE-A303-42DB-8A14-87920D3652B5}" destId="{F3DE86B2-69BE-43CC-80A8-63CCDFD0E81A}" srcOrd="19" destOrd="0" presId="urn:microsoft.com/office/officeart/2005/8/layout/cycle6"/>
    <dgm:cxn modelId="{C26B7F44-1FF5-4EB3-9939-DA3D080E6B55}" type="presParOf" srcId="{23EAFCCE-A303-42DB-8A14-87920D3652B5}" destId="{06134568-868F-4EE3-9928-FC1C71009737}" srcOrd="20" destOrd="0" presId="urn:microsoft.com/office/officeart/2005/8/layout/cycle6"/>
    <dgm:cxn modelId="{821D2216-E6CF-4EBE-8B93-6642C5BBA323}" type="presParOf" srcId="{23EAFCCE-A303-42DB-8A14-87920D3652B5}" destId="{953A8EB6-C5C5-4406-A3F4-2DA881F0E13A}" srcOrd="21" destOrd="0" presId="urn:microsoft.com/office/officeart/2005/8/layout/cycle6"/>
    <dgm:cxn modelId="{21CD3F40-F99B-470D-96B8-8FC92314201E}" type="presParOf" srcId="{23EAFCCE-A303-42DB-8A14-87920D3652B5}" destId="{5E69E4AE-F2EE-4789-A3A3-9BF1E155AAD0}" srcOrd="22" destOrd="0" presId="urn:microsoft.com/office/officeart/2005/8/layout/cycle6"/>
    <dgm:cxn modelId="{D145D9E3-8A11-455D-AA15-43EF5A31C4EC}" type="presParOf" srcId="{23EAFCCE-A303-42DB-8A14-87920D3652B5}" destId="{46980592-70E4-4502-BFC4-35E469A89046}" srcOrd="23" destOrd="0" presId="urn:microsoft.com/office/officeart/2005/8/layout/cycle6"/>
    <dgm:cxn modelId="{DC1EC89A-B310-4DF6-BEA9-7916481B8694}" type="presParOf" srcId="{23EAFCCE-A303-42DB-8A14-87920D3652B5}" destId="{6C705A0E-A0E2-4469-9E35-84FC9F54F0FC}" srcOrd="24" destOrd="0" presId="urn:microsoft.com/office/officeart/2005/8/layout/cycle6"/>
    <dgm:cxn modelId="{0530DD17-882D-4A5D-9437-6903820FF611}" type="presParOf" srcId="{23EAFCCE-A303-42DB-8A14-87920D3652B5}" destId="{B6D5201D-D9E4-462C-AFC8-D8BEDD6CB34C}" srcOrd="25" destOrd="0" presId="urn:microsoft.com/office/officeart/2005/8/layout/cycle6"/>
    <dgm:cxn modelId="{B76CEE71-2A86-4CCB-B860-63150353C4B7}" type="presParOf" srcId="{23EAFCCE-A303-42DB-8A14-87920D3652B5}" destId="{42DE0990-B9BD-43D1-B632-E20F5D87FF82}" srcOrd="26" destOrd="0" presId="urn:microsoft.com/office/officeart/2005/8/layout/cycle6"/>
    <dgm:cxn modelId="{FE4DA914-04EF-4150-9BA1-E1305B6311D6}" type="presParOf" srcId="{23EAFCCE-A303-42DB-8A14-87920D3652B5}" destId="{739C9AB1-6657-49DF-BF86-55EEC66DD4E3}" srcOrd="27" destOrd="0" presId="urn:microsoft.com/office/officeart/2005/8/layout/cycle6"/>
    <dgm:cxn modelId="{384536F2-6375-480B-9B94-56F75603C952}" type="presParOf" srcId="{23EAFCCE-A303-42DB-8A14-87920D3652B5}" destId="{68AAB350-DD04-4CB4-8E63-5CF51A1D3F65}" srcOrd="28" destOrd="0" presId="urn:microsoft.com/office/officeart/2005/8/layout/cycle6"/>
    <dgm:cxn modelId="{FFC6E52D-E2CC-4B3C-ACEC-2CFBD875A3E2}" type="presParOf" srcId="{23EAFCCE-A303-42DB-8A14-87920D3652B5}" destId="{6376ACED-C5BE-42D2-8E12-C6CCD2B13657}" srcOrd="29" destOrd="0" presId="urn:microsoft.com/office/officeart/2005/8/layout/cycle6"/>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F730F16-AF10-4E60-8F31-D5B484246F85}" type="doc">
      <dgm:prSet loTypeId="urn:microsoft.com/office/officeart/2005/8/layout/chevron2" loCatId="process" qsTypeId="urn:microsoft.com/office/officeart/2005/8/quickstyle/simple4" qsCatId="simple" csTypeId="urn:microsoft.com/office/officeart/2005/8/colors/accent1_2" csCatId="accent1" phldr="1"/>
      <dgm:spPr/>
      <dgm:t>
        <a:bodyPr/>
        <a:lstStyle/>
        <a:p>
          <a:endParaRPr lang="en-GB"/>
        </a:p>
      </dgm:t>
    </dgm:pt>
    <dgm:pt modelId="{1553B396-A82B-4F24-87BD-67191D78F846}">
      <dgm:prSet phldrT="[Text]" custT="1"/>
      <dgm:spPr/>
      <dgm:t>
        <a:bodyPr/>
        <a:lstStyle/>
        <a:p>
          <a:pPr algn="ctr"/>
          <a:r>
            <a:rPr lang="en-GB" sz="4800" b="1" dirty="0">
              <a:solidFill>
                <a:srgbClr val="FFFF00"/>
              </a:solidFill>
              <a:effectLst>
                <a:outerShdw blurRad="38100" dist="38100" dir="2700000" algn="tl">
                  <a:srgbClr val="000000">
                    <a:alpha val="43137"/>
                  </a:srgbClr>
                </a:outerShdw>
              </a:effectLst>
            </a:rPr>
            <a:t>1</a:t>
          </a:r>
        </a:p>
      </dgm:t>
    </dgm:pt>
    <dgm:pt modelId="{B7EAF3BE-40D6-4AFD-A80B-E37289DE683C}" type="parTrans" cxnId="{45744B98-FD45-4B53-A4A5-1A05667E1E9B}">
      <dgm:prSet/>
      <dgm:spPr/>
      <dgm:t>
        <a:bodyPr/>
        <a:lstStyle/>
        <a:p>
          <a:endParaRPr lang="en-GB" sz="2400"/>
        </a:p>
      </dgm:t>
    </dgm:pt>
    <dgm:pt modelId="{C53ABA62-CB3C-4397-929F-DE36E527367A}" type="sibTrans" cxnId="{45744B98-FD45-4B53-A4A5-1A05667E1E9B}">
      <dgm:prSet/>
      <dgm:spPr/>
      <dgm:t>
        <a:bodyPr/>
        <a:lstStyle/>
        <a:p>
          <a:endParaRPr lang="en-GB" sz="2400"/>
        </a:p>
      </dgm:t>
    </dgm:pt>
    <dgm:pt modelId="{B9BD6875-023F-47FC-A717-7BE47FF90085}">
      <dgm:prSet phldrT="[Text]" custT="1"/>
      <dgm:spPr>
        <a:solidFill>
          <a:srgbClr val="B240E0"/>
        </a:solidFill>
      </dgm:spPr>
      <dgm:t>
        <a:bodyPr/>
        <a:lstStyle/>
        <a:p>
          <a:pPr algn="ctr"/>
          <a:r>
            <a:rPr lang="en-GB" sz="4400" b="1" dirty="0">
              <a:solidFill>
                <a:srgbClr val="FFFF00"/>
              </a:solidFill>
              <a:effectLst>
                <a:outerShdw blurRad="38100" dist="38100" dir="2700000" algn="tl">
                  <a:srgbClr val="000000">
                    <a:alpha val="43137"/>
                  </a:srgbClr>
                </a:outerShdw>
              </a:effectLst>
            </a:rPr>
            <a:t>2</a:t>
          </a:r>
        </a:p>
      </dgm:t>
    </dgm:pt>
    <dgm:pt modelId="{29FFF02E-8B82-4628-8513-1F388A36FC49}" type="parTrans" cxnId="{7611908F-F317-4223-A5DE-5801ED70648B}">
      <dgm:prSet/>
      <dgm:spPr/>
      <dgm:t>
        <a:bodyPr/>
        <a:lstStyle/>
        <a:p>
          <a:endParaRPr lang="en-GB" sz="2400"/>
        </a:p>
      </dgm:t>
    </dgm:pt>
    <dgm:pt modelId="{AF7CBDB9-FF94-45D1-9359-F51175D0300F}" type="sibTrans" cxnId="{7611908F-F317-4223-A5DE-5801ED70648B}">
      <dgm:prSet/>
      <dgm:spPr/>
      <dgm:t>
        <a:bodyPr/>
        <a:lstStyle/>
        <a:p>
          <a:endParaRPr lang="en-GB" sz="2400"/>
        </a:p>
      </dgm:t>
    </dgm:pt>
    <dgm:pt modelId="{49FE345B-ECB8-440E-A016-99396DFD5463}">
      <dgm:prSet phldrT="[Text]" custT="1"/>
      <dgm:spPr>
        <a:solidFill>
          <a:srgbClr val="92D050">
            <a:alpha val="90000"/>
          </a:srgbClr>
        </a:solidFill>
      </dgm:spPr>
      <dgm:t>
        <a:bodyPr/>
        <a:lstStyle/>
        <a:p>
          <a:pPr algn="just"/>
          <a:r>
            <a:rPr lang="en-US" sz="3200" b="1" dirty="0" err="1">
              <a:solidFill>
                <a:srgbClr val="002060"/>
              </a:solidFill>
              <a:latin typeface="Times New Roman" panose="02020603050405020304" pitchFamily="18" charset="0"/>
              <a:cs typeface="Times New Roman" panose="02020603050405020304" pitchFamily="18" charset="0"/>
            </a:rPr>
            <a:t>Tổ</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chức</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nghiên</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cứu</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học</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tập</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quán</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triệt</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tuyên</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truyền</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nghiêm</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túc</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thực</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chất</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hiệu</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quả</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thống</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nhất</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đồng</a:t>
          </a:r>
          <a:r>
            <a:rPr lang="en-US" sz="3200" b="1" dirty="0">
              <a:solidFill>
                <a:srgbClr val="002060"/>
              </a:solidFill>
              <a:latin typeface="Times New Roman" panose="02020603050405020304" pitchFamily="18" charset="0"/>
              <a:cs typeface="Times New Roman" panose="02020603050405020304" pitchFamily="18" charset="0"/>
            </a:rPr>
            <a:t> bộ </a:t>
          </a:r>
          <a:r>
            <a:rPr lang="en-US" sz="3200" b="1" dirty="0" err="1">
              <a:solidFill>
                <a:srgbClr val="002060"/>
              </a:solidFill>
              <a:latin typeface="Times New Roman" panose="02020603050405020304" pitchFamily="18" charset="0"/>
              <a:cs typeface="Times New Roman" panose="02020603050405020304" pitchFamily="18" charset="0"/>
            </a:rPr>
            <a:t>trong</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toàn</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hệ</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thống</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chính</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trị</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và</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xã</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hội</a:t>
          </a:r>
          <a:endParaRPr lang="en-GB" sz="3200" b="1" dirty="0">
            <a:solidFill>
              <a:srgbClr val="002060"/>
            </a:solidFill>
          </a:endParaRPr>
        </a:p>
      </dgm:t>
    </dgm:pt>
    <dgm:pt modelId="{BA3A656F-553F-45EB-BE3E-967DB171E1EE}" type="parTrans" cxnId="{F10CC829-C0C2-4BF5-B22E-403CEB6D6E34}">
      <dgm:prSet/>
      <dgm:spPr/>
      <dgm:t>
        <a:bodyPr/>
        <a:lstStyle/>
        <a:p>
          <a:endParaRPr lang="en-GB" sz="2400"/>
        </a:p>
      </dgm:t>
    </dgm:pt>
    <dgm:pt modelId="{D21784F6-A6B5-4DCE-8A37-5FF7BA4DF488}" type="sibTrans" cxnId="{F10CC829-C0C2-4BF5-B22E-403CEB6D6E34}">
      <dgm:prSet/>
      <dgm:spPr/>
      <dgm:t>
        <a:bodyPr/>
        <a:lstStyle/>
        <a:p>
          <a:endParaRPr lang="en-GB" sz="2400"/>
        </a:p>
      </dgm:t>
    </dgm:pt>
    <dgm:pt modelId="{F6971A95-6321-4320-91B7-2CDB4F238B75}">
      <dgm:prSet phldrT="[Text]" custT="1"/>
      <dgm:spPr>
        <a:solidFill>
          <a:srgbClr val="7BD2DB">
            <a:alpha val="90000"/>
          </a:srgbClr>
        </a:solidFill>
      </dgm:spPr>
      <dgm:t>
        <a:bodyPr/>
        <a:lstStyle/>
        <a:p>
          <a:pPr algn="just"/>
          <a:r>
            <a:rPr lang="en-US" sz="2600" b="1" dirty="0" err="1">
              <a:latin typeface="Times New Roman" panose="02020603050405020304" pitchFamily="18" charset="0"/>
              <a:cs typeface="Times New Roman" panose="02020603050405020304" pitchFamily="18" charset="0"/>
            </a:rPr>
            <a:t>Các</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cấp</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ủy</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tổ</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chức</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đảng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các</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cấp</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chính</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quyền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tổ</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chức</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chính</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trị-xã</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hội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xây</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dựng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Chương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trình</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hành</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động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thực</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hiện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Nghị</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quyết</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Đại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hội</a:t>
          </a:r>
          <a:r>
            <a:rPr lang="en-US" sz="2600" b="1" dirty="0">
              <a:latin typeface="Times New Roman" panose="02020603050405020304" pitchFamily="18" charset="0"/>
              <a:cs typeface="Times New Roman" panose="02020603050405020304" pitchFamily="18" charset="0"/>
            </a:rPr>
            <a:t> XIII </a:t>
          </a:r>
          <a:r>
            <a:rPr lang="en-US" sz="2600" b="1" dirty="0" err="1">
              <a:latin typeface="Times New Roman" panose="02020603050405020304" pitchFamily="18" charset="0"/>
              <a:cs typeface="Times New Roman" panose="02020603050405020304" pitchFamily="18" charset="0"/>
            </a:rPr>
            <a:t>gắn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với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chức</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năng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nhiệm</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vụ</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phù</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hợp</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với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đặc</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điểm</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tình</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hình</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và</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điều</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kiện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thực</a:t>
          </a:r>
          <a:r>
            <a:rPr lang="en-US" sz="2600" b="1" dirty="0">
              <a:latin typeface="Times New Roman" panose="02020603050405020304" pitchFamily="18" charset="0"/>
              <a:cs typeface="Times New Roman" panose="02020603050405020304" pitchFamily="18" charset="0"/>
            </a:rPr>
            <a:t> tế, </a:t>
          </a:r>
          <a:r>
            <a:rPr lang="en-US" sz="2600" b="1" dirty="0" err="1">
              <a:latin typeface="Times New Roman" panose="02020603050405020304" pitchFamily="18" charset="0"/>
              <a:cs typeface="Times New Roman" panose="02020603050405020304" pitchFamily="18" charset="0"/>
            </a:rPr>
            <a:t>gắn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với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Nghị</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quyết</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Đại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hội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Đảng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của</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địa</a:t>
          </a:r>
          <a:r>
            <a:rPr lang="en-US" sz="2600" b="1" dirty="0">
              <a:latin typeface="Times New Roman" panose="02020603050405020304" pitchFamily="18" charset="0"/>
              <a:cs typeface="Times New Roman" panose="02020603050405020304" pitchFamily="18" charset="0"/>
            </a:rPr>
            <a:t> phương, </a:t>
          </a:r>
          <a:r>
            <a:rPr lang="en-US" sz="2600" b="1" dirty="0" err="1">
              <a:latin typeface="Times New Roman" panose="02020603050405020304" pitchFamily="18" charset="0"/>
              <a:cs typeface="Times New Roman" panose="02020603050405020304" pitchFamily="18" charset="0"/>
            </a:rPr>
            <a:t>cơ</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quan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đơn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vị</a:t>
          </a:r>
          <a:r>
            <a:rPr lang="en-US" sz="2600" b="1" dirty="0">
              <a:latin typeface="Times New Roman" panose="02020603050405020304" pitchFamily="18" charset="0"/>
              <a:cs typeface="Times New Roman" panose="02020603050405020304" pitchFamily="18" charset="0"/>
            </a:rPr>
            <a:t> </a:t>
          </a:r>
          <a:endParaRPr lang="en-GB" sz="2600" b="1" dirty="0"/>
        </a:p>
      </dgm:t>
    </dgm:pt>
    <dgm:pt modelId="{F89119D6-9E2C-4337-A4D4-4112C2AEBB36}" type="parTrans" cxnId="{EC914AB3-C013-4669-BDBD-7E158CBA786E}">
      <dgm:prSet/>
      <dgm:spPr/>
      <dgm:t>
        <a:bodyPr/>
        <a:lstStyle/>
        <a:p>
          <a:endParaRPr lang="en-GB" sz="2400"/>
        </a:p>
      </dgm:t>
    </dgm:pt>
    <dgm:pt modelId="{FCB57C33-D6C6-4E5E-BE87-4527B2D33776}" type="sibTrans" cxnId="{EC914AB3-C013-4669-BDBD-7E158CBA786E}">
      <dgm:prSet/>
      <dgm:spPr/>
      <dgm:t>
        <a:bodyPr/>
        <a:lstStyle/>
        <a:p>
          <a:endParaRPr lang="en-GB" sz="2400"/>
        </a:p>
      </dgm:t>
    </dgm:pt>
    <dgm:pt modelId="{33A82694-D754-4E27-9CC0-79A32FECD3A1}" type="pres">
      <dgm:prSet presAssocID="{1F730F16-AF10-4E60-8F31-D5B484246F85}" presName="linearFlow" presStyleCnt="0">
        <dgm:presLayoutVars>
          <dgm:dir/>
          <dgm:animLvl val="lvl"/>
          <dgm:resizeHandles val="exact"/>
        </dgm:presLayoutVars>
      </dgm:prSet>
      <dgm:spPr/>
      <dgm:t>
        <a:bodyPr/>
        <a:lstStyle/>
        <a:p>
          <a:endParaRPr lang="en-US"/>
        </a:p>
      </dgm:t>
    </dgm:pt>
    <dgm:pt modelId="{2CC7DA7B-67A9-49E8-9E4A-63823DDAD14B}" type="pres">
      <dgm:prSet presAssocID="{1553B396-A82B-4F24-87BD-67191D78F846}" presName="composite" presStyleCnt="0"/>
      <dgm:spPr/>
    </dgm:pt>
    <dgm:pt modelId="{E0ED289F-B85F-412C-A8D1-440FC783579D}" type="pres">
      <dgm:prSet presAssocID="{1553B396-A82B-4F24-87BD-67191D78F846}" presName="parentText" presStyleLbl="alignNode1" presStyleIdx="0" presStyleCnt="2" custLinFactNeighborY="-1379">
        <dgm:presLayoutVars>
          <dgm:chMax val="1"/>
          <dgm:bulletEnabled val="1"/>
        </dgm:presLayoutVars>
      </dgm:prSet>
      <dgm:spPr/>
      <dgm:t>
        <a:bodyPr/>
        <a:lstStyle/>
        <a:p>
          <a:endParaRPr lang="en-US"/>
        </a:p>
      </dgm:t>
    </dgm:pt>
    <dgm:pt modelId="{B89DA9B4-CEFD-41B1-A5B5-0F34D248FF11}" type="pres">
      <dgm:prSet presAssocID="{1553B396-A82B-4F24-87BD-67191D78F846}" presName="descendantText" presStyleLbl="alignAcc1" presStyleIdx="0" presStyleCnt="2" custScaleY="107100">
        <dgm:presLayoutVars>
          <dgm:bulletEnabled val="1"/>
        </dgm:presLayoutVars>
      </dgm:prSet>
      <dgm:spPr/>
      <dgm:t>
        <a:bodyPr/>
        <a:lstStyle/>
        <a:p>
          <a:endParaRPr lang="en-US"/>
        </a:p>
      </dgm:t>
    </dgm:pt>
    <dgm:pt modelId="{0DF67D96-B8A7-4135-8EA3-15683FD4271B}" type="pres">
      <dgm:prSet presAssocID="{C53ABA62-CB3C-4397-929F-DE36E527367A}" presName="sp" presStyleCnt="0"/>
      <dgm:spPr/>
    </dgm:pt>
    <dgm:pt modelId="{79476B17-8875-4DBD-B8E5-EA449D2CB199}" type="pres">
      <dgm:prSet presAssocID="{B9BD6875-023F-47FC-A717-7BE47FF90085}" presName="composite" presStyleCnt="0"/>
      <dgm:spPr/>
    </dgm:pt>
    <dgm:pt modelId="{409A60C5-D519-4812-A830-E63405D6082E}" type="pres">
      <dgm:prSet presAssocID="{B9BD6875-023F-47FC-A717-7BE47FF90085}" presName="parentText" presStyleLbl="alignNode1" presStyleIdx="1" presStyleCnt="2" custScaleY="116728" custLinFactNeighborX="-1314" custLinFactNeighborY="-919">
        <dgm:presLayoutVars>
          <dgm:chMax val="1"/>
          <dgm:bulletEnabled val="1"/>
        </dgm:presLayoutVars>
      </dgm:prSet>
      <dgm:spPr/>
      <dgm:t>
        <a:bodyPr/>
        <a:lstStyle/>
        <a:p>
          <a:endParaRPr lang="en-US"/>
        </a:p>
      </dgm:t>
    </dgm:pt>
    <dgm:pt modelId="{199AF760-E727-4737-8E9F-8E7E0DEBB8ED}" type="pres">
      <dgm:prSet presAssocID="{B9BD6875-023F-47FC-A717-7BE47FF90085}" presName="descendantText" presStyleLbl="alignAcc1" presStyleIdx="1" presStyleCnt="2" custScaleY="119895">
        <dgm:presLayoutVars>
          <dgm:bulletEnabled val="1"/>
        </dgm:presLayoutVars>
      </dgm:prSet>
      <dgm:spPr/>
      <dgm:t>
        <a:bodyPr/>
        <a:lstStyle/>
        <a:p>
          <a:endParaRPr lang="en-US"/>
        </a:p>
      </dgm:t>
    </dgm:pt>
  </dgm:ptLst>
  <dgm:cxnLst>
    <dgm:cxn modelId="{17A9E7B9-B1E7-48F0-A97C-8A030D33F210}" type="presOf" srcId="{F6971A95-6321-4320-91B7-2CDB4F238B75}" destId="{199AF760-E727-4737-8E9F-8E7E0DEBB8ED}" srcOrd="0" destOrd="0" presId="urn:microsoft.com/office/officeart/2005/8/layout/chevron2"/>
    <dgm:cxn modelId="{7611908F-F317-4223-A5DE-5801ED70648B}" srcId="{1F730F16-AF10-4E60-8F31-D5B484246F85}" destId="{B9BD6875-023F-47FC-A717-7BE47FF90085}" srcOrd="1" destOrd="0" parTransId="{29FFF02E-8B82-4628-8513-1F388A36FC49}" sibTransId="{AF7CBDB9-FF94-45D1-9359-F51175D0300F}"/>
    <dgm:cxn modelId="{EC914AB3-C013-4669-BDBD-7E158CBA786E}" srcId="{B9BD6875-023F-47FC-A717-7BE47FF90085}" destId="{F6971A95-6321-4320-91B7-2CDB4F238B75}" srcOrd="0" destOrd="0" parTransId="{F89119D6-9E2C-4337-A4D4-4112C2AEBB36}" sibTransId="{FCB57C33-D6C6-4E5E-BE87-4527B2D33776}"/>
    <dgm:cxn modelId="{F10CC829-C0C2-4BF5-B22E-403CEB6D6E34}" srcId="{1553B396-A82B-4F24-87BD-67191D78F846}" destId="{49FE345B-ECB8-440E-A016-99396DFD5463}" srcOrd="0" destOrd="0" parTransId="{BA3A656F-553F-45EB-BE3E-967DB171E1EE}" sibTransId="{D21784F6-A6B5-4DCE-8A37-5FF7BA4DF488}"/>
    <dgm:cxn modelId="{C16E18C7-2720-49CB-9173-63733AAC8384}" type="presOf" srcId="{49FE345B-ECB8-440E-A016-99396DFD5463}" destId="{B89DA9B4-CEFD-41B1-A5B5-0F34D248FF11}" srcOrd="0" destOrd="0" presId="urn:microsoft.com/office/officeart/2005/8/layout/chevron2"/>
    <dgm:cxn modelId="{64EDD70D-84D7-45DF-A62B-A35AA448195E}" type="presOf" srcId="{1F730F16-AF10-4E60-8F31-D5B484246F85}" destId="{33A82694-D754-4E27-9CC0-79A32FECD3A1}" srcOrd="0" destOrd="0" presId="urn:microsoft.com/office/officeart/2005/8/layout/chevron2"/>
    <dgm:cxn modelId="{225F1386-0358-4603-BBAA-431DA4EFA387}" type="presOf" srcId="{1553B396-A82B-4F24-87BD-67191D78F846}" destId="{E0ED289F-B85F-412C-A8D1-440FC783579D}" srcOrd="0" destOrd="0" presId="urn:microsoft.com/office/officeart/2005/8/layout/chevron2"/>
    <dgm:cxn modelId="{FE4C94BD-F3FD-436B-9EC5-525446240C0C}" type="presOf" srcId="{B9BD6875-023F-47FC-A717-7BE47FF90085}" destId="{409A60C5-D519-4812-A830-E63405D6082E}" srcOrd="0" destOrd="0" presId="urn:microsoft.com/office/officeart/2005/8/layout/chevron2"/>
    <dgm:cxn modelId="{45744B98-FD45-4B53-A4A5-1A05667E1E9B}" srcId="{1F730F16-AF10-4E60-8F31-D5B484246F85}" destId="{1553B396-A82B-4F24-87BD-67191D78F846}" srcOrd="0" destOrd="0" parTransId="{B7EAF3BE-40D6-4AFD-A80B-E37289DE683C}" sibTransId="{C53ABA62-CB3C-4397-929F-DE36E527367A}"/>
    <dgm:cxn modelId="{89F89A72-A68F-4EB9-81B2-438C501AC2A4}" type="presParOf" srcId="{33A82694-D754-4E27-9CC0-79A32FECD3A1}" destId="{2CC7DA7B-67A9-49E8-9E4A-63823DDAD14B}" srcOrd="0" destOrd="0" presId="urn:microsoft.com/office/officeart/2005/8/layout/chevron2"/>
    <dgm:cxn modelId="{F7CC4065-668A-4C75-B6B2-2E11CBB10FB7}" type="presParOf" srcId="{2CC7DA7B-67A9-49E8-9E4A-63823DDAD14B}" destId="{E0ED289F-B85F-412C-A8D1-440FC783579D}" srcOrd="0" destOrd="0" presId="urn:microsoft.com/office/officeart/2005/8/layout/chevron2"/>
    <dgm:cxn modelId="{6963F869-2486-4874-83A3-101FBF48C8D3}" type="presParOf" srcId="{2CC7DA7B-67A9-49E8-9E4A-63823DDAD14B}" destId="{B89DA9B4-CEFD-41B1-A5B5-0F34D248FF11}" srcOrd="1" destOrd="0" presId="urn:microsoft.com/office/officeart/2005/8/layout/chevron2"/>
    <dgm:cxn modelId="{D4E8A8CD-E842-4D3F-B36D-4511ECC6583C}" type="presParOf" srcId="{33A82694-D754-4E27-9CC0-79A32FECD3A1}" destId="{0DF67D96-B8A7-4135-8EA3-15683FD4271B}" srcOrd="1" destOrd="0" presId="urn:microsoft.com/office/officeart/2005/8/layout/chevron2"/>
    <dgm:cxn modelId="{7F071DBC-6D79-428D-AB44-F9A0213BA8BE}" type="presParOf" srcId="{33A82694-D754-4E27-9CC0-79A32FECD3A1}" destId="{79476B17-8875-4DBD-B8E5-EA449D2CB199}" srcOrd="2" destOrd="0" presId="urn:microsoft.com/office/officeart/2005/8/layout/chevron2"/>
    <dgm:cxn modelId="{9867302B-C548-4D4E-8CB6-8A376BCE4E6A}" type="presParOf" srcId="{79476B17-8875-4DBD-B8E5-EA449D2CB199}" destId="{409A60C5-D519-4812-A830-E63405D6082E}" srcOrd="0" destOrd="0" presId="urn:microsoft.com/office/officeart/2005/8/layout/chevron2"/>
    <dgm:cxn modelId="{0356884C-CCCA-418B-B0E5-128EC37147EB}" type="presParOf" srcId="{79476B17-8875-4DBD-B8E5-EA449D2CB199}" destId="{199AF760-E727-4737-8E9F-8E7E0DEBB8ED}" srcOrd="1" destOrd="0" presId="urn:microsoft.com/office/officeart/2005/8/layout/chevron2"/>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F730F16-AF10-4E60-8F31-D5B484246F85}" type="doc">
      <dgm:prSet loTypeId="urn:microsoft.com/office/officeart/2005/8/layout/chevron2" loCatId="process" qsTypeId="urn:microsoft.com/office/officeart/2005/8/quickstyle/simple4" qsCatId="simple" csTypeId="urn:microsoft.com/office/officeart/2005/8/colors/accent1_2" csCatId="accent1" phldr="1"/>
      <dgm:spPr/>
      <dgm:t>
        <a:bodyPr/>
        <a:lstStyle/>
        <a:p>
          <a:endParaRPr lang="en-GB"/>
        </a:p>
      </dgm:t>
    </dgm:pt>
    <dgm:pt modelId="{1553B396-A82B-4F24-87BD-67191D78F846}">
      <dgm:prSet phldrT="[Text]" custT="1"/>
      <dgm:spPr>
        <a:solidFill>
          <a:srgbClr val="92D050"/>
        </a:solidFill>
      </dgm:spPr>
      <dgm:t>
        <a:bodyPr/>
        <a:lstStyle/>
        <a:p>
          <a:pPr algn="ctr"/>
          <a:r>
            <a:rPr lang="en-GB" sz="4800" b="1" dirty="0">
              <a:solidFill>
                <a:srgbClr val="FFFF00"/>
              </a:solidFill>
              <a:effectLst>
                <a:outerShdw blurRad="38100" dist="38100" dir="2700000" algn="tl">
                  <a:srgbClr val="000000">
                    <a:alpha val="43137"/>
                  </a:srgbClr>
                </a:outerShdw>
              </a:effectLst>
            </a:rPr>
            <a:t>3</a:t>
          </a:r>
        </a:p>
      </dgm:t>
    </dgm:pt>
    <dgm:pt modelId="{B7EAF3BE-40D6-4AFD-A80B-E37289DE683C}" type="parTrans" cxnId="{45744B98-FD45-4B53-A4A5-1A05667E1E9B}">
      <dgm:prSet/>
      <dgm:spPr/>
      <dgm:t>
        <a:bodyPr/>
        <a:lstStyle/>
        <a:p>
          <a:endParaRPr lang="en-GB" sz="2400"/>
        </a:p>
      </dgm:t>
    </dgm:pt>
    <dgm:pt modelId="{C53ABA62-CB3C-4397-929F-DE36E527367A}" type="sibTrans" cxnId="{45744B98-FD45-4B53-A4A5-1A05667E1E9B}">
      <dgm:prSet/>
      <dgm:spPr/>
      <dgm:t>
        <a:bodyPr/>
        <a:lstStyle/>
        <a:p>
          <a:endParaRPr lang="en-GB" sz="2400"/>
        </a:p>
      </dgm:t>
    </dgm:pt>
    <dgm:pt modelId="{B9BD6875-023F-47FC-A717-7BE47FF90085}">
      <dgm:prSet phldrT="[Text]" custT="1"/>
      <dgm:spPr>
        <a:solidFill>
          <a:srgbClr val="B240E0"/>
        </a:solidFill>
      </dgm:spPr>
      <dgm:t>
        <a:bodyPr/>
        <a:lstStyle/>
        <a:p>
          <a:pPr algn="ctr"/>
          <a:r>
            <a:rPr lang="en-GB" sz="4800" b="1" dirty="0">
              <a:solidFill>
                <a:srgbClr val="FFFF00"/>
              </a:solidFill>
              <a:effectLst>
                <a:outerShdw blurRad="38100" dist="38100" dir="2700000" algn="tl">
                  <a:srgbClr val="000000">
                    <a:alpha val="43137"/>
                  </a:srgbClr>
                </a:outerShdw>
              </a:effectLst>
            </a:rPr>
            <a:t>4</a:t>
          </a:r>
        </a:p>
      </dgm:t>
    </dgm:pt>
    <dgm:pt modelId="{29FFF02E-8B82-4628-8513-1F388A36FC49}" type="parTrans" cxnId="{7611908F-F317-4223-A5DE-5801ED70648B}">
      <dgm:prSet/>
      <dgm:spPr/>
      <dgm:t>
        <a:bodyPr/>
        <a:lstStyle/>
        <a:p>
          <a:endParaRPr lang="en-GB" sz="2400"/>
        </a:p>
      </dgm:t>
    </dgm:pt>
    <dgm:pt modelId="{AF7CBDB9-FF94-45D1-9359-F51175D0300F}" type="sibTrans" cxnId="{7611908F-F317-4223-A5DE-5801ED70648B}">
      <dgm:prSet/>
      <dgm:spPr/>
      <dgm:t>
        <a:bodyPr/>
        <a:lstStyle/>
        <a:p>
          <a:endParaRPr lang="en-GB" sz="2400"/>
        </a:p>
      </dgm:t>
    </dgm:pt>
    <dgm:pt modelId="{49FE345B-ECB8-440E-A016-99396DFD5463}">
      <dgm:prSet phldrT="[Text]" custT="1"/>
      <dgm:spPr>
        <a:solidFill>
          <a:srgbClr val="0000CC">
            <a:alpha val="90000"/>
          </a:srgbClr>
        </a:solidFill>
      </dgm:spPr>
      <dgm:t>
        <a:bodyPr/>
        <a:lstStyle/>
        <a:p>
          <a:pPr algn="just"/>
          <a:r>
            <a:rPr lang="en-US" sz="3200" b="1" dirty="0" err="1">
              <a:solidFill>
                <a:srgbClr val="FFFF00"/>
              </a:solidFill>
              <a:latin typeface="Times New Roman" panose="02020603050405020304" pitchFamily="18" charset="0"/>
              <a:cs typeface="Times New Roman" panose="02020603050405020304" pitchFamily="18" charset="0"/>
            </a:rPr>
            <a:t>Lãnh</a:t>
          </a:r>
          <a:r>
            <a:rPr lang="en-US" sz="3200" b="1" dirty="0">
              <a:solidFill>
                <a:srgbClr val="FFFF00"/>
              </a:solidFill>
              <a:latin typeface="Times New Roman" panose="02020603050405020304" pitchFamily="18" charset="0"/>
              <a:cs typeface="Times New Roman" panose="02020603050405020304" pitchFamily="18" charset="0"/>
            </a:rPr>
            <a:t> </a:t>
          </a:r>
          <a:r>
            <a:rPr lang="en-US" sz="3200" b="1" dirty="0" err="1">
              <a:solidFill>
                <a:srgbClr val="FFFF00"/>
              </a:solidFill>
              <a:latin typeface="Times New Roman" panose="02020603050405020304" pitchFamily="18" charset="0"/>
              <a:cs typeface="Times New Roman" panose="02020603050405020304" pitchFamily="18" charset="0"/>
            </a:rPr>
            <a:t>đạo</a:t>
          </a:r>
          <a:r>
            <a:rPr lang="en-US" sz="3200" b="1" dirty="0">
              <a:solidFill>
                <a:srgbClr val="FFFF00"/>
              </a:solidFill>
              <a:latin typeface="Times New Roman" panose="02020603050405020304" pitchFamily="18" charset="0"/>
              <a:cs typeface="Times New Roman" panose="02020603050405020304" pitchFamily="18" charset="0"/>
            </a:rPr>
            <a:t>, </a:t>
          </a:r>
          <a:r>
            <a:rPr lang="en-US" sz="3200" b="1" dirty="0" err="1">
              <a:solidFill>
                <a:srgbClr val="FFFF00"/>
              </a:solidFill>
              <a:latin typeface="Times New Roman" panose="02020603050405020304" pitchFamily="18" charset="0"/>
              <a:cs typeface="Times New Roman" panose="02020603050405020304" pitchFamily="18" charset="0"/>
            </a:rPr>
            <a:t>chỉ</a:t>
          </a:r>
          <a:r>
            <a:rPr lang="en-US" sz="3200" b="1" dirty="0">
              <a:solidFill>
                <a:srgbClr val="FFFF00"/>
              </a:solidFill>
              <a:latin typeface="Times New Roman" panose="02020603050405020304" pitchFamily="18" charset="0"/>
              <a:cs typeface="Times New Roman" panose="02020603050405020304" pitchFamily="18" charset="0"/>
            </a:rPr>
            <a:t> </a:t>
          </a:r>
          <a:r>
            <a:rPr lang="en-US" sz="3200" b="1" dirty="0" err="1">
              <a:solidFill>
                <a:srgbClr val="FFFF00"/>
              </a:solidFill>
              <a:latin typeface="Times New Roman" panose="02020603050405020304" pitchFamily="18" charset="0"/>
              <a:cs typeface="Times New Roman" panose="02020603050405020304" pitchFamily="18" charset="0"/>
            </a:rPr>
            <a:t>đạo</a:t>
          </a:r>
          <a:r>
            <a:rPr lang="en-US" sz="3200" b="1" dirty="0">
              <a:solidFill>
                <a:srgbClr val="FFFF00"/>
              </a:solidFill>
              <a:latin typeface="Times New Roman" panose="02020603050405020304" pitchFamily="18" charset="0"/>
              <a:cs typeface="Times New Roman" panose="02020603050405020304" pitchFamily="18" charset="0"/>
            </a:rPr>
            <a:t> </a:t>
          </a:r>
          <a:r>
            <a:rPr lang="en-US" sz="3200" b="1" dirty="0" err="1">
              <a:solidFill>
                <a:srgbClr val="FFFF00"/>
              </a:solidFill>
              <a:latin typeface="Times New Roman" panose="02020603050405020304" pitchFamily="18" charset="0"/>
              <a:cs typeface="Times New Roman" panose="02020603050405020304" pitchFamily="18" charset="0"/>
            </a:rPr>
            <a:t>sát</a:t>
          </a:r>
          <a:r>
            <a:rPr lang="en-US" sz="3200" b="1" dirty="0">
              <a:solidFill>
                <a:srgbClr val="FFFF00"/>
              </a:solidFill>
              <a:latin typeface="Times New Roman" panose="02020603050405020304" pitchFamily="18" charset="0"/>
              <a:cs typeface="Times New Roman" panose="02020603050405020304" pitchFamily="18" charset="0"/>
            </a:rPr>
            <a:t> </a:t>
          </a:r>
          <a:r>
            <a:rPr lang="en-US" sz="3200" b="1" dirty="0" err="1">
              <a:solidFill>
                <a:srgbClr val="FFFF00"/>
              </a:solidFill>
              <a:latin typeface="Times New Roman" panose="02020603050405020304" pitchFamily="18" charset="0"/>
              <a:cs typeface="Times New Roman" panose="02020603050405020304" pitchFamily="18" charset="0"/>
            </a:rPr>
            <a:t>sao</a:t>
          </a:r>
          <a:r>
            <a:rPr lang="en-US" sz="3200" b="1" dirty="0">
              <a:solidFill>
                <a:srgbClr val="FFFF00"/>
              </a:solidFill>
              <a:latin typeface="Times New Roman" panose="02020603050405020304" pitchFamily="18" charset="0"/>
              <a:cs typeface="Times New Roman" panose="02020603050405020304" pitchFamily="18" charset="0"/>
            </a:rPr>
            <a:t>, </a:t>
          </a:r>
          <a:r>
            <a:rPr lang="en-US" sz="3200" b="1" dirty="0" err="1">
              <a:solidFill>
                <a:srgbClr val="FFFF00"/>
              </a:solidFill>
              <a:latin typeface="Times New Roman" panose="02020603050405020304" pitchFamily="18" charset="0"/>
              <a:cs typeface="Times New Roman" panose="02020603050405020304" pitchFamily="18" charset="0"/>
            </a:rPr>
            <a:t>quyết</a:t>
          </a:r>
          <a:r>
            <a:rPr lang="en-US" sz="3200" b="1" dirty="0">
              <a:solidFill>
                <a:srgbClr val="FFFF00"/>
              </a:solidFill>
              <a:latin typeface="Times New Roman" panose="02020603050405020304" pitchFamily="18" charset="0"/>
              <a:cs typeface="Times New Roman" panose="02020603050405020304" pitchFamily="18" charset="0"/>
            </a:rPr>
            <a:t> </a:t>
          </a:r>
          <a:r>
            <a:rPr lang="en-US" sz="3200" b="1" dirty="0" err="1">
              <a:solidFill>
                <a:srgbClr val="FFFF00"/>
              </a:solidFill>
              <a:latin typeface="Times New Roman" panose="02020603050405020304" pitchFamily="18" charset="0"/>
              <a:cs typeface="Times New Roman" panose="02020603050405020304" pitchFamily="18" charset="0"/>
            </a:rPr>
            <a:t>liệt</a:t>
          </a:r>
          <a:r>
            <a:rPr lang="en-US" sz="3200" b="1" dirty="0">
              <a:solidFill>
                <a:srgbClr val="FFFF00"/>
              </a:solidFill>
              <a:latin typeface="Times New Roman" panose="02020603050405020304" pitchFamily="18" charset="0"/>
              <a:cs typeface="Times New Roman" panose="02020603050405020304" pitchFamily="18" charset="0"/>
            </a:rPr>
            <a:t>, </a:t>
          </a:r>
          <a:r>
            <a:rPr lang="en-US" sz="3200" b="1" dirty="0" err="1">
              <a:solidFill>
                <a:srgbClr val="FFFF00"/>
              </a:solidFill>
              <a:latin typeface="Times New Roman" panose="02020603050405020304" pitchFamily="18" charset="0"/>
              <a:cs typeface="Times New Roman" panose="02020603050405020304" pitchFamily="18" charset="0"/>
            </a:rPr>
            <a:t>đồng</a:t>
          </a:r>
          <a:r>
            <a:rPr lang="en-US" sz="3200" b="1" dirty="0">
              <a:solidFill>
                <a:srgbClr val="FFFF00"/>
              </a:solidFill>
              <a:latin typeface="Times New Roman" panose="02020603050405020304" pitchFamily="18" charset="0"/>
              <a:cs typeface="Times New Roman" panose="02020603050405020304" pitchFamily="18" charset="0"/>
            </a:rPr>
            <a:t> bộ </a:t>
          </a:r>
          <a:r>
            <a:rPr lang="en-US" sz="3200" b="1" dirty="0" err="1">
              <a:solidFill>
                <a:srgbClr val="FFFF00"/>
              </a:solidFill>
              <a:latin typeface="Times New Roman" panose="02020603050405020304" pitchFamily="18" charset="0"/>
              <a:cs typeface="Times New Roman" panose="02020603050405020304" pitchFamily="18" charset="0"/>
            </a:rPr>
            <a:t>trong</a:t>
          </a:r>
          <a:r>
            <a:rPr lang="en-US" sz="3200" b="1" dirty="0">
              <a:solidFill>
                <a:srgbClr val="FFFF00"/>
              </a:solidFill>
              <a:latin typeface="Times New Roman" panose="02020603050405020304" pitchFamily="18" charset="0"/>
              <a:cs typeface="Times New Roman" panose="02020603050405020304" pitchFamily="18" charset="0"/>
            </a:rPr>
            <a:t> </a:t>
          </a:r>
          <a:r>
            <a:rPr lang="en-US" sz="3200" b="1" dirty="0" err="1">
              <a:solidFill>
                <a:srgbClr val="FFFF00"/>
              </a:solidFill>
              <a:latin typeface="Times New Roman" panose="02020603050405020304" pitchFamily="18" charset="0"/>
              <a:cs typeface="Times New Roman" panose="02020603050405020304" pitchFamily="18" charset="0"/>
            </a:rPr>
            <a:t>thực</a:t>
          </a:r>
          <a:r>
            <a:rPr lang="en-US" sz="3200" b="1" dirty="0">
              <a:solidFill>
                <a:srgbClr val="FFFF00"/>
              </a:solidFill>
              <a:latin typeface="Times New Roman" panose="02020603050405020304" pitchFamily="18" charset="0"/>
              <a:cs typeface="Times New Roman" panose="02020603050405020304" pitchFamily="18" charset="0"/>
            </a:rPr>
            <a:t> </a:t>
          </a:r>
          <a:r>
            <a:rPr lang="en-US" sz="3200" b="1" dirty="0" err="1">
              <a:solidFill>
                <a:srgbClr val="FFFF00"/>
              </a:solidFill>
              <a:latin typeface="Times New Roman" panose="02020603050405020304" pitchFamily="18" charset="0"/>
              <a:cs typeface="Times New Roman" panose="02020603050405020304" pitchFamily="18" charset="0"/>
            </a:rPr>
            <a:t>hiện</a:t>
          </a:r>
          <a:r>
            <a:rPr lang="en-US" sz="3200" b="1" dirty="0">
              <a:solidFill>
                <a:srgbClr val="FFFF00"/>
              </a:solidFill>
              <a:latin typeface="Times New Roman" panose="02020603050405020304" pitchFamily="18" charset="0"/>
              <a:cs typeface="Times New Roman" panose="02020603050405020304" pitchFamily="18" charset="0"/>
            </a:rPr>
            <a:t> </a:t>
          </a:r>
          <a:r>
            <a:rPr lang="en-US" sz="3200" b="1" dirty="0" err="1">
              <a:solidFill>
                <a:srgbClr val="FFFF00"/>
              </a:solidFill>
              <a:latin typeface="Times New Roman" panose="02020603050405020304" pitchFamily="18" charset="0"/>
              <a:cs typeface="Times New Roman" panose="02020603050405020304" pitchFamily="18" charset="0"/>
            </a:rPr>
            <a:t>chương</a:t>
          </a:r>
          <a:r>
            <a:rPr lang="en-US" sz="3200" b="1" dirty="0">
              <a:solidFill>
                <a:srgbClr val="FFFF00"/>
              </a:solidFill>
              <a:latin typeface="Times New Roman" panose="02020603050405020304" pitchFamily="18" charset="0"/>
              <a:cs typeface="Times New Roman" panose="02020603050405020304" pitchFamily="18" charset="0"/>
            </a:rPr>
            <a:t> </a:t>
          </a:r>
          <a:r>
            <a:rPr lang="en-US" sz="3200" b="1" dirty="0" err="1">
              <a:solidFill>
                <a:srgbClr val="FFFF00"/>
              </a:solidFill>
              <a:latin typeface="Times New Roman" panose="02020603050405020304" pitchFamily="18" charset="0"/>
              <a:cs typeface="Times New Roman" panose="02020603050405020304" pitchFamily="18" charset="0"/>
            </a:rPr>
            <a:t>trình</a:t>
          </a:r>
          <a:r>
            <a:rPr lang="en-US" sz="3200" b="1" dirty="0">
              <a:solidFill>
                <a:srgbClr val="FFFF00"/>
              </a:solidFill>
              <a:latin typeface="Times New Roman" panose="02020603050405020304" pitchFamily="18" charset="0"/>
              <a:cs typeface="Times New Roman" panose="02020603050405020304" pitchFamily="18" charset="0"/>
            </a:rPr>
            <a:t> </a:t>
          </a:r>
          <a:r>
            <a:rPr lang="en-US" sz="3200" b="1" dirty="0" err="1">
              <a:solidFill>
                <a:srgbClr val="FFFF00"/>
              </a:solidFill>
              <a:latin typeface="Times New Roman" panose="02020603050405020304" pitchFamily="18" charset="0"/>
              <a:cs typeface="Times New Roman" panose="02020603050405020304" pitchFamily="18" charset="0"/>
            </a:rPr>
            <a:t>hành</a:t>
          </a:r>
          <a:r>
            <a:rPr lang="en-US" sz="3200" b="1" dirty="0">
              <a:solidFill>
                <a:srgbClr val="FFFF00"/>
              </a:solidFill>
              <a:latin typeface="Times New Roman" panose="02020603050405020304" pitchFamily="18" charset="0"/>
              <a:cs typeface="Times New Roman" panose="02020603050405020304" pitchFamily="18" charset="0"/>
            </a:rPr>
            <a:t> </a:t>
          </a:r>
          <a:r>
            <a:rPr lang="en-US" sz="3200" b="1" dirty="0" err="1">
              <a:solidFill>
                <a:srgbClr val="FFFF00"/>
              </a:solidFill>
              <a:latin typeface="Times New Roman" panose="02020603050405020304" pitchFamily="18" charset="0"/>
              <a:cs typeface="Times New Roman" panose="02020603050405020304" pitchFamily="18" charset="0"/>
            </a:rPr>
            <a:t>động</a:t>
          </a:r>
          <a:r>
            <a:rPr lang="en-US" sz="3200" b="1" dirty="0">
              <a:solidFill>
                <a:srgbClr val="FFFF00"/>
              </a:solidFill>
              <a:latin typeface="Times New Roman" panose="02020603050405020304" pitchFamily="18" charset="0"/>
              <a:cs typeface="Times New Roman" panose="02020603050405020304" pitchFamily="18" charset="0"/>
            </a:rPr>
            <a:t> </a:t>
          </a:r>
          <a:endParaRPr lang="en-GB" sz="3200" b="1" dirty="0">
            <a:solidFill>
              <a:srgbClr val="FFFF00"/>
            </a:solidFill>
            <a:latin typeface="Times New Roman" panose="02020603050405020304" pitchFamily="18" charset="0"/>
            <a:cs typeface="Times New Roman" panose="02020603050405020304" pitchFamily="18" charset="0"/>
          </a:endParaRPr>
        </a:p>
      </dgm:t>
    </dgm:pt>
    <dgm:pt modelId="{BA3A656F-553F-45EB-BE3E-967DB171E1EE}" type="parTrans" cxnId="{F10CC829-C0C2-4BF5-B22E-403CEB6D6E34}">
      <dgm:prSet/>
      <dgm:spPr/>
      <dgm:t>
        <a:bodyPr/>
        <a:lstStyle/>
        <a:p>
          <a:endParaRPr lang="en-GB" sz="2400"/>
        </a:p>
      </dgm:t>
    </dgm:pt>
    <dgm:pt modelId="{D21784F6-A6B5-4DCE-8A37-5FF7BA4DF488}" type="sibTrans" cxnId="{F10CC829-C0C2-4BF5-B22E-403CEB6D6E34}">
      <dgm:prSet/>
      <dgm:spPr/>
      <dgm:t>
        <a:bodyPr/>
        <a:lstStyle/>
        <a:p>
          <a:endParaRPr lang="en-GB" sz="2400"/>
        </a:p>
      </dgm:t>
    </dgm:pt>
    <dgm:pt modelId="{F6971A95-6321-4320-91B7-2CDB4F238B75}">
      <dgm:prSet phldrT="[Text]" custT="1"/>
      <dgm:spPr>
        <a:solidFill>
          <a:srgbClr val="FFC000">
            <a:alpha val="90000"/>
          </a:srgbClr>
        </a:solidFill>
      </dgm:spPr>
      <dgm:t>
        <a:bodyPr/>
        <a:lstStyle/>
        <a:p>
          <a:pPr algn="just"/>
          <a:r>
            <a:rPr lang="vi-VN" sz="3200" b="1" dirty="0">
              <a:solidFill>
                <a:srgbClr val="0000CC"/>
              </a:solidFill>
              <a:latin typeface="Times New Roman" panose="02020603050405020304" pitchFamily="18" charset="0"/>
              <a:cs typeface="Times New Roman" panose="02020603050405020304" pitchFamily="18" charset="0"/>
            </a:rPr>
            <a:t>Phát huy tinh thần chủ động, đổi mới sáng tạo, dám nghĩ, dám làm, dám chịu trách nhiệm trong việc xây dựng, thực hiện có hiệu quả các chương trình hành động</a:t>
          </a:r>
          <a:endParaRPr lang="en-GB" sz="3200" b="1" dirty="0">
            <a:solidFill>
              <a:srgbClr val="0000CC"/>
            </a:solidFill>
          </a:endParaRPr>
        </a:p>
      </dgm:t>
    </dgm:pt>
    <dgm:pt modelId="{F89119D6-9E2C-4337-A4D4-4112C2AEBB36}" type="parTrans" cxnId="{EC914AB3-C013-4669-BDBD-7E158CBA786E}">
      <dgm:prSet/>
      <dgm:spPr/>
      <dgm:t>
        <a:bodyPr/>
        <a:lstStyle/>
        <a:p>
          <a:endParaRPr lang="en-GB" sz="2400"/>
        </a:p>
      </dgm:t>
    </dgm:pt>
    <dgm:pt modelId="{FCB57C33-D6C6-4E5E-BE87-4527B2D33776}" type="sibTrans" cxnId="{EC914AB3-C013-4669-BDBD-7E158CBA786E}">
      <dgm:prSet/>
      <dgm:spPr/>
      <dgm:t>
        <a:bodyPr/>
        <a:lstStyle/>
        <a:p>
          <a:endParaRPr lang="en-GB" sz="2400"/>
        </a:p>
      </dgm:t>
    </dgm:pt>
    <dgm:pt modelId="{FD574A38-B66F-4489-9F0D-55082085B39A}">
      <dgm:prSet phldrT="[Text]" custT="1"/>
      <dgm:spPr>
        <a:solidFill>
          <a:srgbClr val="0000CC">
            <a:alpha val="90000"/>
          </a:srgbClr>
        </a:solidFill>
      </dgm:spPr>
      <dgm:t>
        <a:bodyPr/>
        <a:lstStyle/>
        <a:p>
          <a:pPr algn="just"/>
          <a:r>
            <a:rPr lang="en-US" sz="3200" b="1" dirty="0" err="1">
              <a:solidFill>
                <a:srgbClr val="FFFF00"/>
              </a:solidFill>
              <a:latin typeface="Times New Roman" panose="02020603050405020304" pitchFamily="18" charset="0"/>
              <a:cs typeface="Times New Roman" panose="02020603050405020304" pitchFamily="18" charset="0"/>
            </a:rPr>
            <a:t>Kiểm</a:t>
          </a:r>
          <a:r>
            <a:rPr lang="en-US" sz="3200" b="1" dirty="0">
              <a:solidFill>
                <a:srgbClr val="FFFF00"/>
              </a:solidFill>
              <a:latin typeface="Times New Roman" panose="02020603050405020304" pitchFamily="18" charset="0"/>
              <a:cs typeface="Times New Roman" panose="02020603050405020304" pitchFamily="18" charset="0"/>
            </a:rPr>
            <a:t> </a:t>
          </a:r>
          <a:r>
            <a:rPr lang="en-US" sz="3200" b="1" dirty="0" err="1">
              <a:solidFill>
                <a:srgbClr val="FFFF00"/>
              </a:solidFill>
              <a:latin typeface="Times New Roman" panose="02020603050405020304" pitchFamily="18" charset="0"/>
              <a:cs typeface="Times New Roman" panose="02020603050405020304" pitchFamily="18" charset="0"/>
            </a:rPr>
            <a:t>tra</a:t>
          </a:r>
          <a:r>
            <a:rPr lang="en-US" sz="3200" b="1" dirty="0">
              <a:solidFill>
                <a:srgbClr val="FFFF00"/>
              </a:solidFill>
              <a:latin typeface="Times New Roman" panose="02020603050405020304" pitchFamily="18" charset="0"/>
              <a:cs typeface="Times New Roman" panose="02020603050405020304" pitchFamily="18" charset="0"/>
            </a:rPr>
            <a:t>, </a:t>
          </a:r>
          <a:r>
            <a:rPr lang="en-US" sz="3200" b="1" dirty="0" err="1">
              <a:solidFill>
                <a:srgbClr val="FFFF00"/>
              </a:solidFill>
              <a:latin typeface="Times New Roman" panose="02020603050405020304" pitchFamily="18" charset="0"/>
              <a:cs typeface="Times New Roman" panose="02020603050405020304" pitchFamily="18" charset="0"/>
            </a:rPr>
            <a:t>đôn</a:t>
          </a:r>
          <a:r>
            <a:rPr lang="en-US" sz="3200" b="1" dirty="0">
              <a:solidFill>
                <a:srgbClr val="FFFF00"/>
              </a:solidFill>
              <a:latin typeface="Times New Roman" panose="02020603050405020304" pitchFamily="18" charset="0"/>
              <a:cs typeface="Times New Roman" panose="02020603050405020304" pitchFamily="18" charset="0"/>
            </a:rPr>
            <a:t> </a:t>
          </a:r>
          <a:r>
            <a:rPr lang="en-US" sz="3200" b="1" dirty="0" err="1">
              <a:solidFill>
                <a:srgbClr val="FFFF00"/>
              </a:solidFill>
              <a:latin typeface="Times New Roman" panose="02020603050405020304" pitchFamily="18" charset="0"/>
              <a:cs typeface="Times New Roman" panose="02020603050405020304" pitchFamily="18" charset="0"/>
            </a:rPr>
            <a:t>đốc</a:t>
          </a:r>
          <a:r>
            <a:rPr lang="en-US" sz="3200" b="1" dirty="0">
              <a:solidFill>
                <a:srgbClr val="FFFF00"/>
              </a:solidFill>
              <a:latin typeface="Times New Roman" panose="02020603050405020304" pitchFamily="18" charset="0"/>
              <a:cs typeface="Times New Roman" panose="02020603050405020304" pitchFamily="18" charset="0"/>
            </a:rPr>
            <a:t> </a:t>
          </a:r>
          <a:r>
            <a:rPr lang="en-US" sz="3200" b="1" dirty="0" err="1">
              <a:solidFill>
                <a:srgbClr val="FFFF00"/>
              </a:solidFill>
              <a:latin typeface="Times New Roman" panose="02020603050405020304" pitchFamily="18" charset="0"/>
              <a:cs typeface="Times New Roman" panose="02020603050405020304" pitchFamily="18" charset="0"/>
            </a:rPr>
            <a:t>thường</a:t>
          </a:r>
          <a:r>
            <a:rPr lang="en-US" sz="3200" b="1" dirty="0">
              <a:solidFill>
                <a:srgbClr val="FFFF00"/>
              </a:solidFill>
              <a:latin typeface="Times New Roman" panose="02020603050405020304" pitchFamily="18" charset="0"/>
              <a:cs typeface="Times New Roman" panose="02020603050405020304" pitchFamily="18" charset="0"/>
            </a:rPr>
            <a:t> </a:t>
          </a:r>
          <a:r>
            <a:rPr lang="en-US" sz="3200" b="1" dirty="0" err="1">
              <a:solidFill>
                <a:srgbClr val="FFFF00"/>
              </a:solidFill>
              <a:latin typeface="Times New Roman" panose="02020603050405020304" pitchFamily="18" charset="0"/>
              <a:cs typeface="Times New Roman" panose="02020603050405020304" pitchFamily="18" charset="0"/>
            </a:rPr>
            <a:t>xuyên</a:t>
          </a:r>
          <a:endParaRPr lang="en-GB" sz="3200" b="1" dirty="0">
            <a:solidFill>
              <a:srgbClr val="FFFF00"/>
            </a:solidFill>
            <a:latin typeface="Times New Roman" panose="02020603050405020304" pitchFamily="18" charset="0"/>
            <a:cs typeface="Times New Roman" panose="02020603050405020304" pitchFamily="18" charset="0"/>
          </a:endParaRPr>
        </a:p>
      </dgm:t>
    </dgm:pt>
    <dgm:pt modelId="{98A2E28F-522C-4114-8282-353F218A3E9E}" type="parTrans" cxnId="{ADB7B2FC-AE2A-467D-A33E-08545D606A97}">
      <dgm:prSet/>
      <dgm:spPr/>
      <dgm:t>
        <a:bodyPr/>
        <a:lstStyle/>
        <a:p>
          <a:endParaRPr lang="en-US"/>
        </a:p>
      </dgm:t>
    </dgm:pt>
    <dgm:pt modelId="{95890385-F9D1-43E0-9961-B025BF634ACA}" type="sibTrans" cxnId="{ADB7B2FC-AE2A-467D-A33E-08545D606A97}">
      <dgm:prSet/>
      <dgm:spPr/>
      <dgm:t>
        <a:bodyPr/>
        <a:lstStyle/>
        <a:p>
          <a:endParaRPr lang="en-US"/>
        </a:p>
      </dgm:t>
    </dgm:pt>
    <dgm:pt modelId="{33A82694-D754-4E27-9CC0-79A32FECD3A1}" type="pres">
      <dgm:prSet presAssocID="{1F730F16-AF10-4E60-8F31-D5B484246F85}" presName="linearFlow" presStyleCnt="0">
        <dgm:presLayoutVars>
          <dgm:dir/>
          <dgm:animLvl val="lvl"/>
          <dgm:resizeHandles val="exact"/>
        </dgm:presLayoutVars>
      </dgm:prSet>
      <dgm:spPr/>
      <dgm:t>
        <a:bodyPr/>
        <a:lstStyle/>
        <a:p>
          <a:endParaRPr lang="en-US"/>
        </a:p>
      </dgm:t>
    </dgm:pt>
    <dgm:pt modelId="{2CC7DA7B-67A9-49E8-9E4A-63823DDAD14B}" type="pres">
      <dgm:prSet presAssocID="{1553B396-A82B-4F24-87BD-67191D78F846}" presName="composite" presStyleCnt="0"/>
      <dgm:spPr/>
    </dgm:pt>
    <dgm:pt modelId="{E0ED289F-B85F-412C-A8D1-440FC783579D}" type="pres">
      <dgm:prSet presAssocID="{1553B396-A82B-4F24-87BD-67191D78F846}" presName="parentText" presStyleLbl="alignNode1" presStyleIdx="0" presStyleCnt="2" custLinFactNeighborY="-1379">
        <dgm:presLayoutVars>
          <dgm:chMax val="1"/>
          <dgm:bulletEnabled val="1"/>
        </dgm:presLayoutVars>
      </dgm:prSet>
      <dgm:spPr/>
      <dgm:t>
        <a:bodyPr/>
        <a:lstStyle/>
        <a:p>
          <a:endParaRPr lang="en-US"/>
        </a:p>
      </dgm:t>
    </dgm:pt>
    <dgm:pt modelId="{B89DA9B4-CEFD-41B1-A5B5-0F34D248FF11}" type="pres">
      <dgm:prSet presAssocID="{1553B396-A82B-4F24-87BD-67191D78F846}" presName="descendantText" presStyleLbl="alignAcc1" presStyleIdx="0" presStyleCnt="2">
        <dgm:presLayoutVars>
          <dgm:bulletEnabled val="1"/>
        </dgm:presLayoutVars>
      </dgm:prSet>
      <dgm:spPr/>
      <dgm:t>
        <a:bodyPr/>
        <a:lstStyle/>
        <a:p>
          <a:endParaRPr lang="en-US"/>
        </a:p>
      </dgm:t>
    </dgm:pt>
    <dgm:pt modelId="{0DF67D96-B8A7-4135-8EA3-15683FD4271B}" type="pres">
      <dgm:prSet presAssocID="{C53ABA62-CB3C-4397-929F-DE36E527367A}" presName="sp" presStyleCnt="0"/>
      <dgm:spPr/>
    </dgm:pt>
    <dgm:pt modelId="{79476B17-8875-4DBD-B8E5-EA449D2CB199}" type="pres">
      <dgm:prSet presAssocID="{B9BD6875-023F-47FC-A717-7BE47FF90085}" presName="composite" presStyleCnt="0"/>
      <dgm:spPr/>
    </dgm:pt>
    <dgm:pt modelId="{409A60C5-D519-4812-A830-E63405D6082E}" type="pres">
      <dgm:prSet presAssocID="{B9BD6875-023F-47FC-A717-7BE47FF90085}" presName="parentText" presStyleLbl="alignNode1" presStyleIdx="1" presStyleCnt="2" custScaleY="116728" custLinFactNeighborX="-1314" custLinFactNeighborY="-919">
        <dgm:presLayoutVars>
          <dgm:chMax val="1"/>
          <dgm:bulletEnabled val="1"/>
        </dgm:presLayoutVars>
      </dgm:prSet>
      <dgm:spPr/>
      <dgm:t>
        <a:bodyPr/>
        <a:lstStyle/>
        <a:p>
          <a:endParaRPr lang="en-US"/>
        </a:p>
      </dgm:t>
    </dgm:pt>
    <dgm:pt modelId="{199AF760-E727-4737-8E9F-8E7E0DEBB8ED}" type="pres">
      <dgm:prSet presAssocID="{B9BD6875-023F-47FC-A717-7BE47FF90085}" presName="descendantText" presStyleLbl="alignAcc1" presStyleIdx="1" presStyleCnt="2" custScaleY="119895">
        <dgm:presLayoutVars>
          <dgm:bulletEnabled val="1"/>
        </dgm:presLayoutVars>
      </dgm:prSet>
      <dgm:spPr/>
      <dgm:t>
        <a:bodyPr/>
        <a:lstStyle/>
        <a:p>
          <a:endParaRPr lang="en-US"/>
        </a:p>
      </dgm:t>
    </dgm:pt>
  </dgm:ptLst>
  <dgm:cxnLst>
    <dgm:cxn modelId="{45744B98-FD45-4B53-A4A5-1A05667E1E9B}" srcId="{1F730F16-AF10-4E60-8F31-D5B484246F85}" destId="{1553B396-A82B-4F24-87BD-67191D78F846}" srcOrd="0" destOrd="0" parTransId="{B7EAF3BE-40D6-4AFD-A80B-E37289DE683C}" sibTransId="{C53ABA62-CB3C-4397-929F-DE36E527367A}"/>
    <dgm:cxn modelId="{7611908F-F317-4223-A5DE-5801ED70648B}" srcId="{1F730F16-AF10-4E60-8F31-D5B484246F85}" destId="{B9BD6875-023F-47FC-A717-7BE47FF90085}" srcOrd="1" destOrd="0" parTransId="{29FFF02E-8B82-4628-8513-1F388A36FC49}" sibTransId="{AF7CBDB9-FF94-45D1-9359-F51175D0300F}"/>
    <dgm:cxn modelId="{EC914AB3-C013-4669-BDBD-7E158CBA786E}" srcId="{B9BD6875-023F-47FC-A717-7BE47FF90085}" destId="{F6971A95-6321-4320-91B7-2CDB4F238B75}" srcOrd="0" destOrd="0" parTransId="{F89119D6-9E2C-4337-A4D4-4112C2AEBB36}" sibTransId="{FCB57C33-D6C6-4E5E-BE87-4527B2D33776}"/>
    <dgm:cxn modelId="{015DB40B-5D47-4DF5-A461-ADE54AEF4405}" type="presOf" srcId="{49FE345B-ECB8-440E-A016-99396DFD5463}" destId="{B89DA9B4-CEFD-41B1-A5B5-0F34D248FF11}" srcOrd="0" destOrd="0" presId="urn:microsoft.com/office/officeart/2005/8/layout/chevron2"/>
    <dgm:cxn modelId="{79F09E52-F9E8-43D5-ABA6-B53FCA198892}" type="presOf" srcId="{FD574A38-B66F-4489-9F0D-55082085B39A}" destId="{B89DA9B4-CEFD-41B1-A5B5-0F34D248FF11}" srcOrd="0" destOrd="1" presId="urn:microsoft.com/office/officeart/2005/8/layout/chevron2"/>
    <dgm:cxn modelId="{ADB7B2FC-AE2A-467D-A33E-08545D606A97}" srcId="{1553B396-A82B-4F24-87BD-67191D78F846}" destId="{FD574A38-B66F-4489-9F0D-55082085B39A}" srcOrd="1" destOrd="0" parTransId="{98A2E28F-522C-4114-8282-353F218A3E9E}" sibTransId="{95890385-F9D1-43E0-9961-B025BF634ACA}"/>
    <dgm:cxn modelId="{44D655BB-41A0-4F1E-9D57-CD1AB2052AD0}" type="presOf" srcId="{1553B396-A82B-4F24-87BD-67191D78F846}" destId="{E0ED289F-B85F-412C-A8D1-440FC783579D}" srcOrd="0" destOrd="0" presId="urn:microsoft.com/office/officeart/2005/8/layout/chevron2"/>
    <dgm:cxn modelId="{9CBA3D34-ABED-418A-BD36-7A5D2940A723}" type="presOf" srcId="{F6971A95-6321-4320-91B7-2CDB4F238B75}" destId="{199AF760-E727-4737-8E9F-8E7E0DEBB8ED}" srcOrd="0" destOrd="0" presId="urn:microsoft.com/office/officeart/2005/8/layout/chevron2"/>
    <dgm:cxn modelId="{B444BC45-331C-4A55-AD5E-58432A377D25}" type="presOf" srcId="{B9BD6875-023F-47FC-A717-7BE47FF90085}" destId="{409A60C5-D519-4812-A830-E63405D6082E}" srcOrd="0" destOrd="0" presId="urn:microsoft.com/office/officeart/2005/8/layout/chevron2"/>
    <dgm:cxn modelId="{F10CC829-C0C2-4BF5-B22E-403CEB6D6E34}" srcId="{1553B396-A82B-4F24-87BD-67191D78F846}" destId="{49FE345B-ECB8-440E-A016-99396DFD5463}" srcOrd="0" destOrd="0" parTransId="{BA3A656F-553F-45EB-BE3E-967DB171E1EE}" sibTransId="{D21784F6-A6B5-4DCE-8A37-5FF7BA4DF488}"/>
    <dgm:cxn modelId="{C1D1D2E0-332D-4397-812D-CCEC5B8DE5D9}" type="presOf" srcId="{1F730F16-AF10-4E60-8F31-D5B484246F85}" destId="{33A82694-D754-4E27-9CC0-79A32FECD3A1}" srcOrd="0" destOrd="0" presId="urn:microsoft.com/office/officeart/2005/8/layout/chevron2"/>
    <dgm:cxn modelId="{7E6A6D42-D9E7-4099-8FE4-4EA9B42492B1}" type="presParOf" srcId="{33A82694-D754-4E27-9CC0-79A32FECD3A1}" destId="{2CC7DA7B-67A9-49E8-9E4A-63823DDAD14B}" srcOrd="0" destOrd="0" presId="urn:microsoft.com/office/officeart/2005/8/layout/chevron2"/>
    <dgm:cxn modelId="{B8C654DC-5F57-4498-87D6-EA8937FD2607}" type="presParOf" srcId="{2CC7DA7B-67A9-49E8-9E4A-63823DDAD14B}" destId="{E0ED289F-B85F-412C-A8D1-440FC783579D}" srcOrd="0" destOrd="0" presId="urn:microsoft.com/office/officeart/2005/8/layout/chevron2"/>
    <dgm:cxn modelId="{F5A68083-F63E-4BC8-8BC7-2DE38EC7DBD2}" type="presParOf" srcId="{2CC7DA7B-67A9-49E8-9E4A-63823DDAD14B}" destId="{B89DA9B4-CEFD-41B1-A5B5-0F34D248FF11}" srcOrd="1" destOrd="0" presId="urn:microsoft.com/office/officeart/2005/8/layout/chevron2"/>
    <dgm:cxn modelId="{99E825B8-C515-41AF-86EF-5C79C43AD162}" type="presParOf" srcId="{33A82694-D754-4E27-9CC0-79A32FECD3A1}" destId="{0DF67D96-B8A7-4135-8EA3-15683FD4271B}" srcOrd="1" destOrd="0" presId="urn:microsoft.com/office/officeart/2005/8/layout/chevron2"/>
    <dgm:cxn modelId="{FB7183D4-63CE-469B-82D5-6F27D342DF2F}" type="presParOf" srcId="{33A82694-D754-4E27-9CC0-79A32FECD3A1}" destId="{79476B17-8875-4DBD-B8E5-EA449D2CB199}" srcOrd="2" destOrd="0" presId="urn:microsoft.com/office/officeart/2005/8/layout/chevron2"/>
    <dgm:cxn modelId="{F14C0C74-BEDE-4A10-A73C-E0D635EF4F24}" type="presParOf" srcId="{79476B17-8875-4DBD-B8E5-EA449D2CB199}" destId="{409A60C5-D519-4812-A830-E63405D6082E}" srcOrd="0" destOrd="0" presId="urn:microsoft.com/office/officeart/2005/8/layout/chevron2"/>
    <dgm:cxn modelId="{35223718-60D5-4BD0-A830-A63CAA4A4B9E}" type="presParOf" srcId="{79476B17-8875-4DBD-B8E5-EA449D2CB199}" destId="{199AF760-E727-4737-8E9F-8E7E0DEBB8ED}" srcOrd="1" destOrd="0" presId="urn:microsoft.com/office/officeart/2005/8/layout/chevron2"/>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F730F16-AF10-4E60-8F31-D5B484246F85}" type="doc">
      <dgm:prSet loTypeId="urn:microsoft.com/office/officeart/2005/8/layout/chevron2" loCatId="process" qsTypeId="urn:microsoft.com/office/officeart/2005/8/quickstyle/simple4" qsCatId="simple" csTypeId="urn:microsoft.com/office/officeart/2005/8/colors/accent1_2" csCatId="accent1" phldr="1"/>
      <dgm:spPr/>
      <dgm:t>
        <a:bodyPr/>
        <a:lstStyle/>
        <a:p>
          <a:endParaRPr lang="en-GB"/>
        </a:p>
      </dgm:t>
    </dgm:pt>
    <dgm:pt modelId="{1553B396-A82B-4F24-87BD-67191D78F846}">
      <dgm:prSet phldrT="[Text]" custT="1"/>
      <dgm:spPr>
        <a:solidFill>
          <a:schemeClr val="accent4">
            <a:lumMod val="60000"/>
            <a:lumOff val="40000"/>
          </a:schemeClr>
        </a:solidFill>
      </dgm:spPr>
      <dgm:t>
        <a:bodyPr/>
        <a:lstStyle/>
        <a:p>
          <a:pPr algn="ctr"/>
          <a:r>
            <a:rPr lang="en-GB" sz="3600" b="1" dirty="0">
              <a:solidFill>
                <a:srgbClr val="FF0000"/>
              </a:solidFill>
              <a:effectLst>
                <a:outerShdw blurRad="38100" dist="38100" dir="2700000" algn="tl">
                  <a:srgbClr val="000000">
                    <a:alpha val="43137"/>
                  </a:srgbClr>
                </a:outerShdw>
              </a:effectLst>
            </a:rPr>
            <a:t>5</a:t>
          </a:r>
        </a:p>
      </dgm:t>
    </dgm:pt>
    <dgm:pt modelId="{B7EAF3BE-40D6-4AFD-A80B-E37289DE683C}" type="parTrans" cxnId="{45744B98-FD45-4B53-A4A5-1A05667E1E9B}">
      <dgm:prSet/>
      <dgm:spPr/>
      <dgm:t>
        <a:bodyPr/>
        <a:lstStyle/>
        <a:p>
          <a:endParaRPr lang="en-GB" sz="2400"/>
        </a:p>
      </dgm:t>
    </dgm:pt>
    <dgm:pt modelId="{C53ABA62-CB3C-4397-929F-DE36E527367A}" type="sibTrans" cxnId="{45744B98-FD45-4B53-A4A5-1A05667E1E9B}">
      <dgm:prSet/>
      <dgm:spPr/>
      <dgm:t>
        <a:bodyPr/>
        <a:lstStyle/>
        <a:p>
          <a:endParaRPr lang="en-GB" sz="2400"/>
        </a:p>
      </dgm:t>
    </dgm:pt>
    <dgm:pt modelId="{B9BD6875-023F-47FC-A717-7BE47FF90085}">
      <dgm:prSet phldrT="[Text]" custT="1"/>
      <dgm:spPr>
        <a:solidFill>
          <a:srgbClr val="FF0000"/>
        </a:solidFill>
      </dgm:spPr>
      <dgm:t>
        <a:bodyPr/>
        <a:lstStyle/>
        <a:p>
          <a:pPr algn="ctr"/>
          <a:r>
            <a:rPr lang="en-GB" sz="3600" b="1" dirty="0">
              <a:solidFill>
                <a:schemeClr val="bg1"/>
              </a:solidFill>
              <a:effectLst>
                <a:outerShdw blurRad="38100" dist="38100" dir="2700000" algn="tl">
                  <a:srgbClr val="000000">
                    <a:alpha val="43137"/>
                  </a:srgbClr>
                </a:outerShdw>
              </a:effectLst>
            </a:rPr>
            <a:t>6</a:t>
          </a:r>
        </a:p>
      </dgm:t>
    </dgm:pt>
    <dgm:pt modelId="{29FFF02E-8B82-4628-8513-1F388A36FC49}" type="parTrans" cxnId="{7611908F-F317-4223-A5DE-5801ED70648B}">
      <dgm:prSet/>
      <dgm:spPr/>
      <dgm:t>
        <a:bodyPr/>
        <a:lstStyle/>
        <a:p>
          <a:endParaRPr lang="en-GB" sz="2400"/>
        </a:p>
      </dgm:t>
    </dgm:pt>
    <dgm:pt modelId="{AF7CBDB9-FF94-45D1-9359-F51175D0300F}" type="sibTrans" cxnId="{7611908F-F317-4223-A5DE-5801ED70648B}">
      <dgm:prSet/>
      <dgm:spPr/>
      <dgm:t>
        <a:bodyPr/>
        <a:lstStyle/>
        <a:p>
          <a:endParaRPr lang="en-GB" sz="2400"/>
        </a:p>
      </dgm:t>
    </dgm:pt>
    <dgm:pt modelId="{49FE345B-ECB8-440E-A016-99396DFD5463}">
      <dgm:prSet phldrT="[Text]" custT="1"/>
      <dgm:spPr>
        <a:solidFill>
          <a:srgbClr val="00B050">
            <a:alpha val="90000"/>
          </a:srgbClr>
        </a:solidFill>
      </dgm:spPr>
      <dgm:t>
        <a:bodyPr/>
        <a:lstStyle/>
        <a:p>
          <a:pPr algn="just"/>
          <a:endParaRPr lang="en-GB" sz="2800" b="1" dirty="0">
            <a:solidFill>
              <a:srgbClr val="FFFF00"/>
            </a:solidFill>
            <a:latin typeface="Times New Roman" pitchFamily="18" charset="0"/>
            <a:cs typeface="Times New Roman" pitchFamily="18" charset="0"/>
          </a:endParaRPr>
        </a:p>
      </dgm:t>
    </dgm:pt>
    <dgm:pt modelId="{BA3A656F-553F-45EB-BE3E-967DB171E1EE}" type="parTrans" cxnId="{F10CC829-C0C2-4BF5-B22E-403CEB6D6E34}">
      <dgm:prSet/>
      <dgm:spPr/>
      <dgm:t>
        <a:bodyPr/>
        <a:lstStyle/>
        <a:p>
          <a:endParaRPr lang="en-GB" sz="2400"/>
        </a:p>
      </dgm:t>
    </dgm:pt>
    <dgm:pt modelId="{D21784F6-A6B5-4DCE-8A37-5FF7BA4DF488}" type="sibTrans" cxnId="{F10CC829-C0C2-4BF5-B22E-403CEB6D6E34}">
      <dgm:prSet/>
      <dgm:spPr/>
      <dgm:t>
        <a:bodyPr/>
        <a:lstStyle/>
        <a:p>
          <a:endParaRPr lang="en-GB" sz="2400"/>
        </a:p>
      </dgm:t>
    </dgm:pt>
    <dgm:pt modelId="{F6971A95-6321-4320-91B7-2CDB4F238B75}">
      <dgm:prSet phldrT="[Text]" custT="1"/>
      <dgm:spPr>
        <a:solidFill>
          <a:srgbClr val="FFC000">
            <a:alpha val="90000"/>
          </a:srgbClr>
        </a:solidFill>
      </dgm:spPr>
      <dgm:t>
        <a:bodyPr/>
        <a:lstStyle/>
        <a:p>
          <a:pPr algn="just"/>
          <a:r>
            <a:rPr lang="en-GB" sz="2800" b="1" dirty="0" err="1">
              <a:solidFill>
                <a:srgbClr val="0000CC"/>
              </a:solidFill>
              <a:latin typeface="Times New Roman" pitchFamily="18" charset="0"/>
              <a:cs typeface="Times New Roman" pitchFamily="18" charset="0"/>
            </a:rPr>
            <a:t>Biểu</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dương</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khen</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thưởng</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những</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cá</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nhân</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địa</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phương</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cơ</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quan</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đơn</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vị</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thực</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hiện</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tốt</a:t>
          </a:r>
          <a:r>
            <a:rPr lang="en-GB" sz="2800" b="1" dirty="0">
              <a:solidFill>
                <a:srgbClr val="0000CC"/>
              </a:solidFill>
              <a:latin typeface="Times New Roman" pitchFamily="18" charset="0"/>
              <a:cs typeface="Times New Roman" pitchFamily="18" charset="0"/>
            </a:rPr>
            <a:t> </a:t>
          </a:r>
        </a:p>
      </dgm:t>
    </dgm:pt>
    <dgm:pt modelId="{F89119D6-9E2C-4337-A4D4-4112C2AEBB36}" type="parTrans" cxnId="{EC914AB3-C013-4669-BDBD-7E158CBA786E}">
      <dgm:prSet/>
      <dgm:spPr/>
      <dgm:t>
        <a:bodyPr/>
        <a:lstStyle/>
        <a:p>
          <a:endParaRPr lang="en-GB" sz="2400"/>
        </a:p>
      </dgm:t>
    </dgm:pt>
    <dgm:pt modelId="{FCB57C33-D6C6-4E5E-BE87-4527B2D33776}" type="sibTrans" cxnId="{EC914AB3-C013-4669-BDBD-7E158CBA786E}">
      <dgm:prSet/>
      <dgm:spPr/>
      <dgm:t>
        <a:bodyPr/>
        <a:lstStyle/>
        <a:p>
          <a:endParaRPr lang="en-GB" sz="2400"/>
        </a:p>
      </dgm:t>
    </dgm:pt>
    <dgm:pt modelId="{336F172A-8D54-4EBD-AE24-D02AC290F5B3}">
      <dgm:prSet custT="1"/>
      <dgm:spPr>
        <a:solidFill>
          <a:srgbClr val="00B050">
            <a:alpha val="90000"/>
          </a:srgbClr>
        </a:solidFill>
      </dgm:spPr>
      <dgm:t>
        <a:bodyPr/>
        <a:lstStyle/>
        <a:p>
          <a:pPr algn="just"/>
          <a:r>
            <a:rPr lang="vi-VN" sz="2800" b="1" dirty="0">
              <a:solidFill>
                <a:srgbClr val="FFFF00"/>
              </a:solidFill>
              <a:latin typeface="Times New Roman" pitchFamily="18" charset="0"/>
              <a:cs typeface="Times New Roman" pitchFamily="18" charset="0"/>
            </a:rPr>
            <a:t>Lấy kết quả thực hiện chương trình hành động là cơ sở quan trọng để kiểm điểm, đánh giá tập thể cấp ủy, chính quyền, cơ quan đơn vị hàng năm và trong cả nhiệm kỳ</a:t>
          </a:r>
          <a:endParaRPr lang="en-US" sz="2800" b="1" dirty="0">
            <a:solidFill>
              <a:srgbClr val="FFFF00"/>
            </a:solidFill>
            <a:latin typeface="Times New Roman" pitchFamily="18" charset="0"/>
            <a:cs typeface="Times New Roman" pitchFamily="18" charset="0"/>
          </a:endParaRPr>
        </a:p>
      </dgm:t>
    </dgm:pt>
    <dgm:pt modelId="{563CBD93-E488-4368-9A64-BEEBEAEDF905}" type="parTrans" cxnId="{D330E3D2-AA22-4025-9260-F0F806087AFE}">
      <dgm:prSet/>
      <dgm:spPr/>
      <dgm:t>
        <a:bodyPr/>
        <a:lstStyle/>
        <a:p>
          <a:endParaRPr lang="en-US"/>
        </a:p>
      </dgm:t>
    </dgm:pt>
    <dgm:pt modelId="{DD7BDDBB-D8C6-4035-965F-8B8F7E52F2E7}" type="sibTrans" cxnId="{D330E3D2-AA22-4025-9260-F0F806087AFE}">
      <dgm:prSet/>
      <dgm:spPr/>
      <dgm:t>
        <a:bodyPr/>
        <a:lstStyle/>
        <a:p>
          <a:endParaRPr lang="en-US"/>
        </a:p>
      </dgm:t>
    </dgm:pt>
    <dgm:pt modelId="{44816C96-EE36-484F-AC2B-AD32EE9E19BD}">
      <dgm:prSet custT="1"/>
      <dgm:spPr>
        <a:solidFill>
          <a:srgbClr val="00B050">
            <a:alpha val="90000"/>
          </a:srgbClr>
        </a:solidFill>
      </dgm:spPr>
      <dgm:t>
        <a:bodyPr/>
        <a:lstStyle/>
        <a:p>
          <a:pPr algn="just"/>
          <a:endParaRPr lang="en-US" sz="2800" b="1" dirty="0">
            <a:solidFill>
              <a:srgbClr val="FFFF00"/>
            </a:solidFill>
            <a:latin typeface="Times New Roman" pitchFamily="18" charset="0"/>
            <a:cs typeface="Times New Roman" pitchFamily="18" charset="0"/>
          </a:endParaRPr>
        </a:p>
      </dgm:t>
    </dgm:pt>
    <dgm:pt modelId="{87C83BF7-92D6-49C5-85B2-63FB8227B795}" type="parTrans" cxnId="{2E588557-7F9C-4527-ABD1-3ED0D5A3D752}">
      <dgm:prSet/>
      <dgm:spPr/>
      <dgm:t>
        <a:bodyPr/>
        <a:lstStyle/>
        <a:p>
          <a:endParaRPr lang="en-US"/>
        </a:p>
      </dgm:t>
    </dgm:pt>
    <dgm:pt modelId="{FF86315C-FA96-42C7-AF5B-50A05D9A6750}" type="sibTrans" cxnId="{2E588557-7F9C-4527-ABD1-3ED0D5A3D752}">
      <dgm:prSet/>
      <dgm:spPr/>
      <dgm:t>
        <a:bodyPr/>
        <a:lstStyle/>
        <a:p>
          <a:endParaRPr lang="en-US"/>
        </a:p>
      </dgm:t>
    </dgm:pt>
    <dgm:pt modelId="{F0CD0F89-BD8D-4987-9306-9B29BB01DA04}">
      <dgm:prSet phldrT="[Text]" custT="1"/>
      <dgm:spPr>
        <a:solidFill>
          <a:srgbClr val="FFC000">
            <a:alpha val="90000"/>
          </a:srgbClr>
        </a:solidFill>
      </dgm:spPr>
      <dgm:t>
        <a:bodyPr/>
        <a:lstStyle/>
        <a:p>
          <a:pPr algn="just"/>
          <a:r>
            <a:rPr lang="en-US" sz="2800" b="1" dirty="0" err="1">
              <a:solidFill>
                <a:srgbClr val="0000CC"/>
              </a:solidFill>
              <a:latin typeface="Times New Roman" pitchFamily="18" charset="0"/>
              <a:cs typeface="Times New Roman" pitchFamily="18" charset="0"/>
            </a:rPr>
            <a:t>Phê</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bình</a:t>
          </a:r>
          <a:r>
            <a:rPr lang="en-US" sz="2800" b="1" dirty="0">
              <a:solidFill>
                <a:srgbClr val="0000CC"/>
              </a:solidFill>
              <a:latin typeface="Times New Roman" pitchFamily="18" charset="0"/>
              <a:cs typeface="Times New Roman" pitchFamily="18" charset="0"/>
            </a:rPr>
            <a:t> </a:t>
          </a:r>
          <a:r>
            <a:rPr lang="vi-VN" sz="2800" b="1" dirty="0">
              <a:solidFill>
                <a:srgbClr val="0000CC"/>
              </a:solidFill>
              <a:latin typeface="Times New Roman" pitchFamily="18" charset="0"/>
              <a:cs typeface="Times New Roman" pitchFamily="18" charset="0"/>
            </a:rPr>
            <a:t>những cá nhân, địa phương, cơ quan, đơn vị</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thực</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hiện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không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tốt</a:t>
          </a:r>
          <a:endParaRPr lang="en-GB" sz="2800" b="1" dirty="0">
            <a:solidFill>
              <a:srgbClr val="0000CC"/>
            </a:solidFill>
            <a:latin typeface="Times New Roman" pitchFamily="18" charset="0"/>
            <a:cs typeface="Times New Roman" pitchFamily="18" charset="0"/>
          </a:endParaRPr>
        </a:p>
      </dgm:t>
    </dgm:pt>
    <dgm:pt modelId="{0411D6F6-ED8D-438C-ADB4-6835347B2EBA}" type="parTrans" cxnId="{500CA005-1FA6-4388-B937-6CE478F4EF0F}">
      <dgm:prSet/>
      <dgm:spPr/>
      <dgm:t>
        <a:bodyPr/>
        <a:lstStyle/>
        <a:p>
          <a:endParaRPr lang="en-US"/>
        </a:p>
      </dgm:t>
    </dgm:pt>
    <dgm:pt modelId="{0331756C-BDE6-4AC0-8A74-84C5AC2ED49B}" type="sibTrans" cxnId="{500CA005-1FA6-4388-B937-6CE478F4EF0F}">
      <dgm:prSet/>
      <dgm:spPr/>
      <dgm:t>
        <a:bodyPr/>
        <a:lstStyle/>
        <a:p>
          <a:endParaRPr lang="en-US"/>
        </a:p>
      </dgm:t>
    </dgm:pt>
    <dgm:pt modelId="{494FDE72-00F5-498E-BC5D-55C64EF0762F}">
      <dgm:prSet phldrT="[Text]" custT="1"/>
      <dgm:spPr>
        <a:solidFill>
          <a:srgbClr val="FFC000">
            <a:alpha val="90000"/>
          </a:srgbClr>
        </a:solidFill>
      </dgm:spPr>
      <dgm:t>
        <a:bodyPr/>
        <a:lstStyle/>
        <a:p>
          <a:pPr algn="just"/>
          <a:r>
            <a:rPr lang="en-GB" sz="2800" b="1" dirty="0" err="1">
              <a:solidFill>
                <a:srgbClr val="0000CC"/>
              </a:solidFill>
              <a:latin typeface="Times New Roman" pitchFamily="18" charset="0"/>
              <a:cs typeface="Times New Roman" pitchFamily="18" charset="0"/>
            </a:rPr>
            <a:t>Kỷ</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luật</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kiểm</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điểm</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những</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trường</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hợp</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làm</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sai</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làm</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trái</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Nghị</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quyết</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và</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các</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Chương</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trình</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hành</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động</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của</a:t>
          </a:r>
          <a:r>
            <a:rPr lang="en-GB" sz="2800" b="1" dirty="0">
              <a:solidFill>
                <a:srgbClr val="0000CC"/>
              </a:solidFill>
              <a:latin typeface="Times New Roman" pitchFamily="18" charset="0"/>
              <a:cs typeface="Times New Roman" pitchFamily="18" charset="0"/>
            </a:rPr>
            <a:t> </a:t>
          </a:r>
          <a:r>
            <a:rPr lang="en-GB" sz="2800" b="1" dirty="0" err="1">
              <a:solidFill>
                <a:srgbClr val="0000CC"/>
              </a:solidFill>
              <a:latin typeface="Times New Roman" pitchFamily="18" charset="0"/>
              <a:cs typeface="Times New Roman" pitchFamily="18" charset="0"/>
            </a:rPr>
            <a:t>Đảng</a:t>
          </a:r>
          <a:endParaRPr lang="en-GB" sz="2800" b="1" dirty="0">
            <a:solidFill>
              <a:srgbClr val="0000CC"/>
            </a:solidFill>
            <a:latin typeface="Times New Roman" pitchFamily="18" charset="0"/>
            <a:cs typeface="Times New Roman" pitchFamily="18" charset="0"/>
          </a:endParaRPr>
        </a:p>
      </dgm:t>
    </dgm:pt>
    <dgm:pt modelId="{EC61C01B-A354-45CC-A2C9-4F12BC7ECE8D}" type="parTrans" cxnId="{0B852E1C-5146-4FDF-BA52-433CBC629EF8}">
      <dgm:prSet/>
      <dgm:spPr/>
      <dgm:t>
        <a:bodyPr/>
        <a:lstStyle/>
        <a:p>
          <a:endParaRPr lang="en-US"/>
        </a:p>
      </dgm:t>
    </dgm:pt>
    <dgm:pt modelId="{68634D9F-C924-429A-AB18-E43BA7673216}" type="sibTrans" cxnId="{0B852E1C-5146-4FDF-BA52-433CBC629EF8}">
      <dgm:prSet/>
      <dgm:spPr/>
      <dgm:t>
        <a:bodyPr/>
        <a:lstStyle/>
        <a:p>
          <a:endParaRPr lang="en-US"/>
        </a:p>
      </dgm:t>
    </dgm:pt>
    <dgm:pt modelId="{33A82694-D754-4E27-9CC0-79A32FECD3A1}" type="pres">
      <dgm:prSet presAssocID="{1F730F16-AF10-4E60-8F31-D5B484246F85}" presName="linearFlow" presStyleCnt="0">
        <dgm:presLayoutVars>
          <dgm:dir/>
          <dgm:animLvl val="lvl"/>
          <dgm:resizeHandles val="exact"/>
        </dgm:presLayoutVars>
      </dgm:prSet>
      <dgm:spPr/>
      <dgm:t>
        <a:bodyPr/>
        <a:lstStyle/>
        <a:p>
          <a:endParaRPr lang="en-US"/>
        </a:p>
      </dgm:t>
    </dgm:pt>
    <dgm:pt modelId="{2CC7DA7B-67A9-49E8-9E4A-63823DDAD14B}" type="pres">
      <dgm:prSet presAssocID="{1553B396-A82B-4F24-87BD-67191D78F846}" presName="composite" presStyleCnt="0"/>
      <dgm:spPr/>
    </dgm:pt>
    <dgm:pt modelId="{E0ED289F-B85F-412C-A8D1-440FC783579D}" type="pres">
      <dgm:prSet presAssocID="{1553B396-A82B-4F24-87BD-67191D78F846}" presName="parentText" presStyleLbl="alignNode1" presStyleIdx="0" presStyleCnt="2" custLinFactNeighborY="-1379">
        <dgm:presLayoutVars>
          <dgm:chMax val="1"/>
          <dgm:bulletEnabled val="1"/>
        </dgm:presLayoutVars>
      </dgm:prSet>
      <dgm:spPr/>
      <dgm:t>
        <a:bodyPr/>
        <a:lstStyle/>
        <a:p>
          <a:endParaRPr lang="en-US"/>
        </a:p>
      </dgm:t>
    </dgm:pt>
    <dgm:pt modelId="{B89DA9B4-CEFD-41B1-A5B5-0F34D248FF11}" type="pres">
      <dgm:prSet presAssocID="{1553B396-A82B-4F24-87BD-67191D78F846}" presName="descendantText" presStyleLbl="alignAcc1" presStyleIdx="0" presStyleCnt="2">
        <dgm:presLayoutVars>
          <dgm:bulletEnabled val="1"/>
        </dgm:presLayoutVars>
      </dgm:prSet>
      <dgm:spPr/>
      <dgm:t>
        <a:bodyPr/>
        <a:lstStyle/>
        <a:p>
          <a:endParaRPr lang="en-US"/>
        </a:p>
      </dgm:t>
    </dgm:pt>
    <dgm:pt modelId="{0DF67D96-B8A7-4135-8EA3-15683FD4271B}" type="pres">
      <dgm:prSet presAssocID="{C53ABA62-CB3C-4397-929F-DE36E527367A}" presName="sp" presStyleCnt="0"/>
      <dgm:spPr/>
    </dgm:pt>
    <dgm:pt modelId="{79476B17-8875-4DBD-B8E5-EA449D2CB199}" type="pres">
      <dgm:prSet presAssocID="{B9BD6875-023F-47FC-A717-7BE47FF90085}" presName="composite" presStyleCnt="0"/>
      <dgm:spPr/>
    </dgm:pt>
    <dgm:pt modelId="{409A60C5-D519-4812-A830-E63405D6082E}" type="pres">
      <dgm:prSet presAssocID="{B9BD6875-023F-47FC-A717-7BE47FF90085}" presName="parentText" presStyleLbl="alignNode1" presStyleIdx="1" presStyleCnt="2" custScaleY="130584" custLinFactNeighborX="-1314" custLinFactNeighborY="-919">
        <dgm:presLayoutVars>
          <dgm:chMax val="1"/>
          <dgm:bulletEnabled val="1"/>
        </dgm:presLayoutVars>
      </dgm:prSet>
      <dgm:spPr/>
      <dgm:t>
        <a:bodyPr/>
        <a:lstStyle/>
        <a:p>
          <a:endParaRPr lang="en-US"/>
        </a:p>
      </dgm:t>
    </dgm:pt>
    <dgm:pt modelId="{199AF760-E727-4737-8E9F-8E7E0DEBB8ED}" type="pres">
      <dgm:prSet presAssocID="{B9BD6875-023F-47FC-A717-7BE47FF90085}" presName="descendantText" presStyleLbl="alignAcc1" presStyleIdx="1" presStyleCnt="2" custScaleY="163657">
        <dgm:presLayoutVars>
          <dgm:bulletEnabled val="1"/>
        </dgm:presLayoutVars>
      </dgm:prSet>
      <dgm:spPr/>
      <dgm:t>
        <a:bodyPr/>
        <a:lstStyle/>
        <a:p>
          <a:endParaRPr lang="en-US"/>
        </a:p>
      </dgm:t>
    </dgm:pt>
  </dgm:ptLst>
  <dgm:cxnLst>
    <dgm:cxn modelId="{45744B98-FD45-4B53-A4A5-1A05667E1E9B}" srcId="{1F730F16-AF10-4E60-8F31-D5B484246F85}" destId="{1553B396-A82B-4F24-87BD-67191D78F846}" srcOrd="0" destOrd="0" parTransId="{B7EAF3BE-40D6-4AFD-A80B-E37289DE683C}" sibTransId="{C53ABA62-CB3C-4397-929F-DE36E527367A}"/>
    <dgm:cxn modelId="{F99F23B8-2F4A-478F-9F46-39BF7C1836E8}" type="presOf" srcId="{494FDE72-00F5-498E-BC5D-55C64EF0762F}" destId="{199AF760-E727-4737-8E9F-8E7E0DEBB8ED}" srcOrd="0" destOrd="2" presId="urn:microsoft.com/office/officeart/2005/8/layout/chevron2"/>
    <dgm:cxn modelId="{357691CC-2207-4D34-A7E5-042AE7F56BB6}" type="presOf" srcId="{F6971A95-6321-4320-91B7-2CDB4F238B75}" destId="{199AF760-E727-4737-8E9F-8E7E0DEBB8ED}" srcOrd="0" destOrd="0" presId="urn:microsoft.com/office/officeart/2005/8/layout/chevron2"/>
    <dgm:cxn modelId="{7611908F-F317-4223-A5DE-5801ED70648B}" srcId="{1F730F16-AF10-4E60-8F31-D5B484246F85}" destId="{B9BD6875-023F-47FC-A717-7BE47FF90085}" srcOrd="1" destOrd="0" parTransId="{29FFF02E-8B82-4628-8513-1F388A36FC49}" sibTransId="{AF7CBDB9-FF94-45D1-9359-F51175D0300F}"/>
    <dgm:cxn modelId="{EC914AB3-C013-4669-BDBD-7E158CBA786E}" srcId="{B9BD6875-023F-47FC-A717-7BE47FF90085}" destId="{F6971A95-6321-4320-91B7-2CDB4F238B75}" srcOrd="0" destOrd="0" parTransId="{F89119D6-9E2C-4337-A4D4-4112C2AEBB36}" sibTransId="{FCB57C33-D6C6-4E5E-BE87-4527B2D33776}"/>
    <dgm:cxn modelId="{47F73A0A-735F-4C5D-9423-7FBD475E3660}" type="presOf" srcId="{B9BD6875-023F-47FC-A717-7BE47FF90085}" destId="{409A60C5-D519-4812-A830-E63405D6082E}" srcOrd="0" destOrd="0" presId="urn:microsoft.com/office/officeart/2005/8/layout/chevron2"/>
    <dgm:cxn modelId="{89605D36-6AC8-41CA-8E76-1C380D3B3460}" type="presOf" srcId="{49FE345B-ECB8-440E-A016-99396DFD5463}" destId="{B89DA9B4-CEFD-41B1-A5B5-0F34D248FF11}" srcOrd="0" destOrd="0" presId="urn:microsoft.com/office/officeart/2005/8/layout/chevron2"/>
    <dgm:cxn modelId="{76457513-C8F8-4DAA-B61B-08CB54CF2D55}" type="presOf" srcId="{44816C96-EE36-484F-AC2B-AD32EE9E19BD}" destId="{B89DA9B4-CEFD-41B1-A5B5-0F34D248FF11}" srcOrd="0" destOrd="2" presId="urn:microsoft.com/office/officeart/2005/8/layout/chevron2"/>
    <dgm:cxn modelId="{2E588557-7F9C-4527-ABD1-3ED0D5A3D752}" srcId="{1553B396-A82B-4F24-87BD-67191D78F846}" destId="{44816C96-EE36-484F-AC2B-AD32EE9E19BD}" srcOrd="2" destOrd="0" parTransId="{87C83BF7-92D6-49C5-85B2-63FB8227B795}" sibTransId="{FF86315C-FA96-42C7-AF5B-50A05D9A6750}"/>
    <dgm:cxn modelId="{D330E3D2-AA22-4025-9260-F0F806087AFE}" srcId="{1553B396-A82B-4F24-87BD-67191D78F846}" destId="{336F172A-8D54-4EBD-AE24-D02AC290F5B3}" srcOrd="1" destOrd="0" parTransId="{563CBD93-E488-4368-9A64-BEEBEAEDF905}" sibTransId="{DD7BDDBB-D8C6-4035-965F-8B8F7E52F2E7}"/>
    <dgm:cxn modelId="{7C98A73C-8E49-4ABE-A0B9-3205818BFD9C}" type="presOf" srcId="{1F730F16-AF10-4E60-8F31-D5B484246F85}" destId="{33A82694-D754-4E27-9CC0-79A32FECD3A1}" srcOrd="0" destOrd="0" presId="urn:microsoft.com/office/officeart/2005/8/layout/chevron2"/>
    <dgm:cxn modelId="{C06B110F-76C3-4AFD-B67C-D12ED59212DA}" type="presOf" srcId="{1553B396-A82B-4F24-87BD-67191D78F846}" destId="{E0ED289F-B85F-412C-A8D1-440FC783579D}" srcOrd="0" destOrd="0" presId="urn:microsoft.com/office/officeart/2005/8/layout/chevron2"/>
    <dgm:cxn modelId="{0B852E1C-5146-4FDF-BA52-433CBC629EF8}" srcId="{B9BD6875-023F-47FC-A717-7BE47FF90085}" destId="{494FDE72-00F5-498E-BC5D-55C64EF0762F}" srcOrd="2" destOrd="0" parTransId="{EC61C01B-A354-45CC-A2C9-4F12BC7ECE8D}" sibTransId="{68634D9F-C924-429A-AB18-E43BA7673216}"/>
    <dgm:cxn modelId="{96176D75-E028-417B-9D02-C4ECD65E5F9D}" type="presOf" srcId="{336F172A-8D54-4EBD-AE24-D02AC290F5B3}" destId="{B89DA9B4-CEFD-41B1-A5B5-0F34D248FF11}" srcOrd="0" destOrd="1" presId="urn:microsoft.com/office/officeart/2005/8/layout/chevron2"/>
    <dgm:cxn modelId="{025816B0-784A-4025-B2F4-A00F0DAF185B}" type="presOf" srcId="{F0CD0F89-BD8D-4987-9306-9B29BB01DA04}" destId="{199AF760-E727-4737-8E9F-8E7E0DEBB8ED}" srcOrd="0" destOrd="1" presId="urn:microsoft.com/office/officeart/2005/8/layout/chevron2"/>
    <dgm:cxn modelId="{500CA005-1FA6-4388-B937-6CE478F4EF0F}" srcId="{B9BD6875-023F-47FC-A717-7BE47FF90085}" destId="{F0CD0F89-BD8D-4987-9306-9B29BB01DA04}" srcOrd="1" destOrd="0" parTransId="{0411D6F6-ED8D-438C-ADB4-6835347B2EBA}" sibTransId="{0331756C-BDE6-4AC0-8A74-84C5AC2ED49B}"/>
    <dgm:cxn modelId="{F10CC829-C0C2-4BF5-B22E-403CEB6D6E34}" srcId="{1553B396-A82B-4F24-87BD-67191D78F846}" destId="{49FE345B-ECB8-440E-A016-99396DFD5463}" srcOrd="0" destOrd="0" parTransId="{BA3A656F-553F-45EB-BE3E-967DB171E1EE}" sibTransId="{D21784F6-A6B5-4DCE-8A37-5FF7BA4DF488}"/>
    <dgm:cxn modelId="{9DAB5CDB-5CCE-4833-BF08-9735363A5744}" type="presParOf" srcId="{33A82694-D754-4E27-9CC0-79A32FECD3A1}" destId="{2CC7DA7B-67A9-49E8-9E4A-63823DDAD14B}" srcOrd="0" destOrd="0" presId="urn:microsoft.com/office/officeart/2005/8/layout/chevron2"/>
    <dgm:cxn modelId="{BACE4229-96B9-465E-ACA5-828A28113F0F}" type="presParOf" srcId="{2CC7DA7B-67A9-49E8-9E4A-63823DDAD14B}" destId="{E0ED289F-B85F-412C-A8D1-440FC783579D}" srcOrd="0" destOrd="0" presId="urn:microsoft.com/office/officeart/2005/8/layout/chevron2"/>
    <dgm:cxn modelId="{9FBD5E5E-9D09-4791-BD64-BD9888CD9C95}" type="presParOf" srcId="{2CC7DA7B-67A9-49E8-9E4A-63823DDAD14B}" destId="{B89DA9B4-CEFD-41B1-A5B5-0F34D248FF11}" srcOrd="1" destOrd="0" presId="urn:microsoft.com/office/officeart/2005/8/layout/chevron2"/>
    <dgm:cxn modelId="{440E35F7-F47A-4883-A163-259D0746B574}" type="presParOf" srcId="{33A82694-D754-4E27-9CC0-79A32FECD3A1}" destId="{0DF67D96-B8A7-4135-8EA3-15683FD4271B}" srcOrd="1" destOrd="0" presId="urn:microsoft.com/office/officeart/2005/8/layout/chevron2"/>
    <dgm:cxn modelId="{425661D0-AFA9-4590-B931-1EDEE211F00D}" type="presParOf" srcId="{33A82694-D754-4E27-9CC0-79A32FECD3A1}" destId="{79476B17-8875-4DBD-B8E5-EA449D2CB199}" srcOrd="2" destOrd="0" presId="urn:microsoft.com/office/officeart/2005/8/layout/chevron2"/>
    <dgm:cxn modelId="{4BD41980-B318-4CD2-85BF-01AF39BA5A35}" type="presParOf" srcId="{79476B17-8875-4DBD-B8E5-EA449D2CB199}" destId="{409A60C5-D519-4812-A830-E63405D6082E}" srcOrd="0" destOrd="0" presId="urn:microsoft.com/office/officeart/2005/8/layout/chevron2"/>
    <dgm:cxn modelId="{794DE819-A782-447F-8B64-AA4A06A7AEF1}" type="presParOf" srcId="{79476B17-8875-4DBD-B8E5-EA449D2CB199}" destId="{199AF760-E727-4737-8E9F-8E7E0DEBB8ED}" srcOrd="1" destOrd="0" presId="urn:microsoft.com/office/officeart/2005/8/layout/chevron2"/>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6C8B2A-0C22-4146-9DB4-8838A64E7B07}">
      <dsp:nvSpPr>
        <dsp:cNvPr id="0" name=""/>
        <dsp:cNvSpPr/>
      </dsp:nvSpPr>
      <dsp:spPr>
        <a:xfrm>
          <a:off x="0" y="791556"/>
          <a:ext cx="4224516" cy="3341354"/>
        </a:xfrm>
        <a:prstGeom prst="swooshArrow">
          <a:avLst>
            <a:gd name="adj1" fmla="val 25000"/>
            <a:gd name="adj2" fmla="val 25000"/>
          </a:avLst>
        </a:prstGeom>
        <a:solidFill>
          <a:schemeClr val="accent2"/>
        </a:solidFill>
        <a:ln>
          <a:noFill/>
        </a:ln>
        <a:effectLst/>
      </dsp:spPr>
      <dsp:style>
        <a:lnRef idx="0">
          <a:scrgbClr r="0" g="0" b="0"/>
        </a:lnRef>
        <a:fillRef idx="1">
          <a:scrgbClr r="0" g="0" b="0"/>
        </a:fillRef>
        <a:effectRef idx="2">
          <a:scrgbClr r="0" g="0" b="0"/>
        </a:effectRef>
        <a:fontRef idx="minor"/>
      </dsp:style>
    </dsp:sp>
    <dsp:sp modelId="{673241BC-6A25-5943-B1D8-86EE65E9A116}">
      <dsp:nvSpPr>
        <dsp:cNvPr id="0" name=""/>
        <dsp:cNvSpPr/>
      </dsp:nvSpPr>
      <dsp:spPr>
        <a:xfrm>
          <a:off x="480844" y="2913943"/>
          <a:ext cx="221176" cy="210796"/>
        </a:xfrm>
        <a:prstGeom prst="ellipse">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D45B4025-1AF6-2C42-9635-CE54B4C4B0F6}">
      <dsp:nvSpPr>
        <dsp:cNvPr id="0" name=""/>
        <dsp:cNvSpPr/>
      </dsp:nvSpPr>
      <dsp:spPr>
        <a:xfrm>
          <a:off x="591432" y="2736782"/>
          <a:ext cx="984312" cy="13281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8201" tIns="0" rIns="0" bIns="0" numCol="1" spcCol="1270" anchor="t" anchorCtr="0">
          <a:noAutofit/>
        </a:bodyPr>
        <a:lstStyle/>
        <a:p>
          <a:pPr lvl="0" algn="l" defTabSz="889000">
            <a:lnSpc>
              <a:spcPct val="90000"/>
            </a:lnSpc>
            <a:spcBef>
              <a:spcPct val="0"/>
            </a:spcBef>
            <a:spcAft>
              <a:spcPct val="35000"/>
            </a:spcAft>
          </a:pPr>
          <a:r>
            <a:rPr lang="de-DE" sz="2000" b="1" kern="1200" dirty="0">
              <a:solidFill>
                <a:srgbClr val="0000CC"/>
              </a:solidFill>
              <a:latin typeface="Arial" panose="020B0604020202020204" pitchFamily="34" charset="0"/>
              <a:cs typeface="Arial" panose="020B0604020202020204" pitchFamily="34" charset="0"/>
            </a:rPr>
            <a:t>2025</a:t>
          </a:r>
          <a:endParaRPr lang="en-US" sz="2000" b="1" kern="1200" dirty="0">
            <a:solidFill>
              <a:srgbClr val="0000CC"/>
            </a:solidFill>
            <a:latin typeface="Arial" panose="020B0604020202020204" pitchFamily="34" charset="0"/>
            <a:cs typeface="Arial" panose="020B0604020202020204" pitchFamily="34" charset="0"/>
          </a:endParaRPr>
        </a:p>
      </dsp:txBody>
      <dsp:txXfrm>
        <a:off x="591432" y="2736782"/>
        <a:ext cx="984312" cy="1328170"/>
      </dsp:txXfrm>
    </dsp:sp>
    <dsp:sp modelId="{62F0026E-C11C-474C-AC7F-2B2CCFEA9349}">
      <dsp:nvSpPr>
        <dsp:cNvPr id="0" name=""/>
        <dsp:cNvSpPr/>
      </dsp:nvSpPr>
      <dsp:spPr>
        <a:xfrm>
          <a:off x="1506039" y="2246783"/>
          <a:ext cx="198552" cy="198552"/>
        </a:xfrm>
        <a:prstGeom prst="ellipse">
          <a:avLst/>
        </a:prstGeom>
        <a:gradFill rotWithShape="0">
          <a:gsLst>
            <a:gs pos="0">
              <a:schemeClr val="accent4">
                <a:hueOff val="5197847"/>
                <a:satOff val="-23984"/>
                <a:lumOff val="883"/>
                <a:alphaOff val="0"/>
                <a:satMod val="103000"/>
                <a:lumMod val="102000"/>
                <a:tint val="94000"/>
              </a:schemeClr>
            </a:gs>
            <a:gs pos="50000">
              <a:schemeClr val="accent4">
                <a:hueOff val="5197847"/>
                <a:satOff val="-23984"/>
                <a:lumOff val="883"/>
                <a:alphaOff val="0"/>
                <a:satMod val="110000"/>
                <a:lumMod val="100000"/>
                <a:shade val="100000"/>
              </a:schemeClr>
            </a:gs>
            <a:gs pos="100000">
              <a:schemeClr val="accent4">
                <a:hueOff val="5197847"/>
                <a:satOff val="-23984"/>
                <a:lumOff val="88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1B12CB14-D64D-A84E-B08C-756764707908}">
      <dsp:nvSpPr>
        <dsp:cNvPr id="0" name=""/>
        <dsp:cNvSpPr/>
      </dsp:nvSpPr>
      <dsp:spPr>
        <a:xfrm>
          <a:off x="1605316" y="2346059"/>
          <a:ext cx="1013883" cy="14363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5209" tIns="0" rIns="0" bIns="0" numCol="1" spcCol="1270" anchor="t" anchorCtr="0">
          <a:noAutofit/>
        </a:bodyPr>
        <a:lstStyle/>
        <a:p>
          <a:pPr lvl="0" algn="l" defTabSz="889000">
            <a:lnSpc>
              <a:spcPct val="90000"/>
            </a:lnSpc>
            <a:spcBef>
              <a:spcPct val="0"/>
            </a:spcBef>
            <a:spcAft>
              <a:spcPct val="35000"/>
            </a:spcAft>
          </a:pPr>
          <a:r>
            <a:rPr lang="de-DE" sz="2000" b="1" kern="1200" dirty="0">
              <a:solidFill>
                <a:srgbClr val="0000CC"/>
              </a:solidFill>
              <a:latin typeface="Arial" panose="020B0604020202020204" pitchFamily="34" charset="0"/>
              <a:cs typeface="Arial" panose="020B0604020202020204" pitchFamily="34" charset="0"/>
            </a:rPr>
            <a:t>2030</a:t>
          </a:r>
          <a:endParaRPr lang="en-US" sz="2000" b="1" kern="1200" dirty="0">
            <a:solidFill>
              <a:srgbClr val="0000CC"/>
            </a:solidFill>
            <a:latin typeface="Arial" panose="020B0604020202020204" pitchFamily="34" charset="0"/>
            <a:cs typeface="Arial" panose="020B0604020202020204" pitchFamily="34" charset="0"/>
          </a:endParaRPr>
        </a:p>
      </dsp:txBody>
      <dsp:txXfrm>
        <a:off x="1605316" y="2346059"/>
        <a:ext cx="1013883" cy="1436335"/>
      </dsp:txXfrm>
    </dsp:sp>
    <dsp:sp modelId="{0CE296EF-3006-4B49-9228-EB55ECD31DEC}">
      <dsp:nvSpPr>
        <dsp:cNvPr id="0" name=""/>
        <dsp:cNvSpPr/>
      </dsp:nvSpPr>
      <dsp:spPr>
        <a:xfrm>
          <a:off x="2672006" y="1810073"/>
          <a:ext cx="274593" cy="274593"/>
        </a:xfrm>
        <a:prstGeom prst="ellipse">
          <a:avLst/>
        </a:prstGeom>
        <a:gradFill rotWithShape="0">
          <a:gsLst>
            <a:gs pos="0">
              <a:schemeClr val="accent4">
                <a:hueOff val="10395693"/>
                <a:satOff val="-47968"/>
                <a:lumOff val="1765"/>
                <a:alphaOff val="0"/>
                <a:satMod val="103000"/>
                <a:lumMod val="102000"/>
                <a:tint val="94000"/>
              </a:schemeClr>
            </a:gs>
            <a:gs pos="50000">
              <a:schemeClr val="accent4">
                <a:hueOff val="10395693"/>
                <a:satOff val="-47968"/>
                <a:lumOff val="1765"/>
                <a:alphaOff val="0"/>
                <a:satMod val="110000"/>
                <a:lumMod val="100000"/>
                <a:shade val="100000"/>
              </a:schemeClr>
            </a:gs>
            <a:gs pos="100000">
              <a:schemeClr val="accent4">
                <a:hueOff val="10395693"/>
                <a:satOff val="-47968"/>
                <a:lumOff val="176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AAAF4D95-DCE6-0C46-BF1A-831F514418AB}">
      <dsp:nvSpPr>
        <dsp:cNvPr id="0" name=""/>
        <dsp:cNvSpPr/>
      </dsp:nvSpPr>
      <dsp:spPr>
        <a:xfrm>
          <a:off x="2809303" y="1947370"/>
          <a:ext cx="1013883" cy="18350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5501" tIns="0" rIns="0" bIns="0" numCol="1" spcCol="1270" anchor="t" anchorCtr="0">
          <a:noAutofit/>
        </a:bodyPr>
        <a:lstStyle/>
        <a:p>
          <a:pPr lvl="0" algn="l" defTabSz="889000">
            <a:lnSpc>
              <a:spcPct val="90000"/>
            </a:lnSpc>
            <a:spcBef>
              <a:spcPct val="0"/>
            </a:spcBef>
            <a:spcAft>
              <a:spcPct val="35000"/>
            </a:spcAft>
          </a:pPr>
          <a:r>
            <a:rPr lang="de-DE" sz="2000" b="1" kern="1200" dirty="0">
              <a:solidFill>
                <a:srgbClr val="0000CC"/>
              </a:solidFill>
              <a:latin typeface="Arial" panose="020B0604020202020204" pitchFamily="34" charset="0"/>
              <a:cs typeface="Arial" panose="020B0604020202020204" pitchFamily="34" charset="0"/>
            </a:rPr>
            <a:t>2045 </a:t>
          </a:r>
        </a:p>
        <a:p>
          <a:pPr lvl="0" algn="l" defTabSz="889000">
            <a:lnSpc>
              <a:spcPct val="90000"/>
            </a:lnSpc>
            <a:spcBef>
              <a:spcPct val="0"/>
            </a:spcBef>
            <a:spcAft>
              <a:spcPct val="35000"/>
            </a:spcAft>
          </a:pPr>
          <a:endParaRPr lang="en-US" sz="2000" b="1" kern="1200" dirty="0">
            <a:solidFill>
              <a:srgbClr val="0000CC"/>
            </a:solidFill>
            <a:latin typeface="Arial" panose="020B0604020202020204" pitchFamily="34" charset="0"/>
            <a:cs typeface="Arial" panose="020B0604020202020204" pitchFamily="34" charset="0"/>
          </a:endParaRPr>
        </a:p>
      </dsp:txBody>
      <dsp:txXfrm>
        <a:off x="2809303" y="1947370"/>
        <a:ext cx="1013883" cy="18350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933733-7899-484C-BB8E-CF9C298C717A}">
      <dsp:nvSpPr>
        <dsp:cNvPr id="0" name=""/>
        <dsp:cNvSpPr/>
      </dsp:nvSpPr>
      <dsp:spPr>
        <a:xfrm rot="16200000">
          <a:off x="-484686" y="487486"/>
          <a:ext cx="3722915" cy="2747942"/>
        </a:xfrm>
        <a:prstGeom prst="flowChartManualOperation">
          <a:avLst/>
        </a:prstGeom>
        <a:noFill/>
        <a:ln w="19050" cap="flat" cmpd="sng" algn="ctr">
          <a:solidFill>
            <a:srgbClr val="008000"/>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77800" tIns="0" rIns="177800" bIns="0" numCol="1" spcCol="1270" anchor="ctr" anchorCtr="0">
          <a:noAutofit/>
        </a:bodyPr>
        <a:lstStyle/>
        <a:p>
          <a:pPr lvl="0" algn="ctr" defTabSz="1244600">
            <a:lnSpc>
              <a:spcPct val="90000"/>
            </a:lnSpc>
            <a:spcBef>
              <a:spcPct val="0"/>
            </a:spcBef>
            <a:spcAft>
              <a:spcPct val="35000"/>
            </a:spcAft>
          </a:pPr>
          <a:r>
            <a:rPr lang="en-US" sz="2800" b="1" kern="1200" dirty="0" err="1">
              <a:solidFill>
                <a:srgbClr val="002060"/>
              </a:solidFill>
              <a:latin typeface="Arial "/>
            </a:rPr>
            <a:t>Trong</a:t>
          </a:r>
          <a:r>
            <a:rPr lang="en-US" sz="2800" b="1" kern="1200" dirty="0">
              <a:solidFill>
                <a:srgbClr val="002060"/>
              </a:solidFill>
              <a:latin typeface="Arial "/>
            </a:rPr>
            <a:t> </a:t>
          </a:r>
          <a:r>
            <a:rPr lang="en-US" sz="2800" b="1" kern="1200" dirty="0" err="1">
              <a:solidFill>
                <a:srgbClr val="002060"/>
              </a:solidFill>
              <a:latin typeface="Arial "/>
            </a:rPr>
            <a:t>tổng</a:t>
          </a:r>
          <a:r>
            <a:rPr lang="en-US" sz="2800" b="1" kern="1200" dirty="0">
              <a:solidFill>
                <a:srgbClr val="002060"/>
              </a:solidFill>
              <a:latin typeface="Arial "/>
            </a:rPr>
            <a:t> </a:t>
          </a:r>
          <a:r>
            <a:rPr lang="en-US" sz="2800" b="1" kern="1200" dirty="0" err="1">
              <a:solidFill>
                <a:srgbClr val="002060"/>
              </a:solidFill>
              <a:latin typeface="Arial "/>
            </a:rPr>
            <a:t>kết</a:t>
          </a:r>
          <a:r>
            <a:rPr lang="en-US" sz="2800" b="1" kern="1200" dirty="0">
              <a:solidFill>
                <a:srgbClr val="002060"/>
              </a:solidFill>
              <a:latin typeface="Arial "/>
            </a:rPr>
            <a:t>, </a:t>
          </a:r>
          <a:r>
            <a:rPr lang="en-US" sz="2800" b="1" kern="1200" dirty="0" err="1">
              <a:solidFill>
                <a:srgbClr val="002060"/>
              </a:solidFill>
              <a:latin typeface="Arial "/>
            </a:rPr>
            <a:t>đánh</a:t>
          </a:r>
          <a:r>
            <a:rPr lang="en-US" sz="2800" b="1" kern="1200" dirty="0">
              <a:solidFill>
                <a:srgbClr val="002060"/>
              </a:solidFill>
              <a:latin typeface="Arial "/>
            </a:rPr>
            <a:t> </a:t>
          </a:r>
          <a:r>
            <a:rPr lang="en-US" sz="2800" b="1" kern="1200" dirty="0" err="1">
              <a:solidFill>
                <a:srgbClr val="002060"/>
              </a:solidFill>
              <a:latin typeface="Arial "/>
            </a:rPr>
            <a:t>giá</a:t>
          </a:r>
          <a:endParaRPr lang="en-US" sz="2800" b="1" kern="1200" dirty="0">
            <a:solidFill>
              <a:srgbClr val="002060"/>
            </a:solidFill>
            <a:latin typeface="Arial "/>
          </a:endParaRPr>
        </a:p>
      </dsp:txBody>
      <dsp:txXfrm rot="5400000">
        <a:off x="2801" y="744582"/>
        <a:ext cx="2747942" cy="2233749"/>
      </dsp:txXfrm>
    </dsp:sp>
    <dsp:sp modelId="{B4E49AE3-A6F7-4AAA-AF0A-D96E75D16968}">
      <dsp:nvSpPr>
        <dsp:cNvPr id="0" name=""/>
        <dsp:cNvSpPr/>
      </dsp:nvSpPr>
      <dsp:spPr>
        <a:xfrm rot="16200000">
          <a:off x="2469351" y="487486"/>
          <a:ext cx="3722915" cy="2747942"/>
        </a:xfrm>
        <a:prstGeom prst="flowChartManualOperation">
          <a:avLst/>
        </a:prstGeom>
        <a:solidFill>
          <a:schemeClr val="bg1">
            <a:alpha val="76667"/>
          </a:schemeClr>
        </a:solidFill>
        <a:ln w="19050" cap="flat" cmpd="sng" algn="ctr">
          <a:solidFill>
            <a:srgbClr val="FF0000"/>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77800" tIns="0" rIns="177800" bIns="0" numCol="1" spcCol="1270" anchor="ctr" anchorCtr="0">
          <a:noAutofit/>
        </a:bodyPr>
        <a:lstStyle/>
        <a:p>
          <a:pPr lvl="0" algn="ctr" defTabSz="1244600" rtl="0">
            <a:lnSpc>
              <a:spcPct val="90000"/>
            </a:lnSpc>
            <a:spcBef>
              <a:spcPct val="0"/>
            </a:spcBef>
            <a:spcAft>
              <a:spcPct val="35000"/>
            </a:spcAft>
          </a:pPr>
          <a:r>
            <a:rPr lang="en-US" sz="2800" b="1" kern="1200" dirty="0" err="1">
              <a:solidFill>
                <a:srgbClr val="002060"/>
              </a:solidFill>
              <a:latin typeface="Arial "/>
            </a:rPr>
            <a:t>Trong</a:t>
          </a:r>
          <a:r>
            <a:rPr lang="en-US" sz="2800" b="1" kern="1200" dirty="0">
              <a:solidFill>
                <a:srgbClr val="002060"/>
              </a:solidFill>
              <a:latin typeface="Arial "/>
            </a:rPr>
            <a:t> </a:t>
          </a:r>
          <a:r>
            <a:rPr lang="en-US" sz="2800" b="1" kern="1200" dirty="0" err="1">
              <a:solidFill>
                <a:srgbClr val="002060"/>
              </a:solidFill>
              <a:latin typeface="Arial "/>
            </a:rPr>
            <a:t>xác</a:t>
          </a:r>
          <a:r>
            <a:rPr lang="en-US" sz="2800" b="1" kern="1200" dirty="0">
              <a:solidFill>
                <a:srgbClr val="002060"/>
              </a:solidFill>
              <a:latin typeface="Arial "/>
            </a:rPr>
            <a:t> </a:t>
          </a:r>
          <a:r>
            <a:rPr lang="en-US" sz="2800" b="1" kern="1200" dirty="0" err="1">
              <a:solidFill>
                <a:srgbClr val="002060"/>
              </a:solidFill>
              <a:latin typeface="Arial "/>
            </a:rPr>
            <a:t>định</a:t>
          </a:r>
          <a:r>
            <a:rPr lang="en-US" sz="2800" b="1" kern="1200" dirty="0">
              <a:solidFill>
                <a:srgbClr val="002060"/>
              </a:solidFill>
              <a:latin typeface="Arial "/>
            </a:rPr>
            <a:t> </a:t>
          </a:r>
          <a:r>
            <a:rPr lang="en-US" sz="2800" b="1" kern="1200" dirty="0" err="1">
              <a:solidFill>
                <a:srgbClr val="002060"/>
              </a:solidFill>
              <a:latin typeface="Arial "/>
            </a:rPr>
            <a:t>hệ</a:t>
          </a:r>
          <a:r>
            <a:rPr lang="en-US" sz="2800" b="1" kern="1200" dirty="0">
              <a:solidFill>
                <a:srgbClr val="002060"/>
              </a:solidFill>
              <a:latin typeface="Arial "/>
            </a:rPr>
            <a:t> </a:t>
          </a:r>
          <a:r>
            <a:rPr lang="en-US" sz="2800" b="1" kern="1200" dirty="0" err="1">
              <a:solidFill>
                <a:srgbClr val="002060"/>
              </a:solidFill>
              <a:latin typeface="Arial "/>
            </a:rPr>
            <a:t>quan</a:t>
          </a:r>
          <a:r>
            <a:rPr lang="en-US" sz="2800" b="1" kern="1200" dirty="0">
              <a:solidFill>
                <a:srgbClr val="002060"/>
              </a:solidFill>
              <a:latin typeface="Arial "/>
            </a:rPr>
            <a:t> </a:t>
          </a:r>
          <a:r>
            <a:rPr lang="en-US" sz="2800" b="1" kern="1200" dirty="0" err="1">
              <a:solidFill>
                <a:srgbClr val="002060"/>
              </a:solidFill>
              <a:latin typeface="Arial "/>
            </a:rPr>
            <a:t>điểm</a:t>
          </a:r>
          <a:r>
            <a:rPr lang="en-US" sz="2800" b="1" kern="1200" dirty="0">
              <a:solidFill>
                <a:srgbClr val="002060"/>
              </a:solidFill>
              <a:latin typeface="Arial "/>
            </a:rPr>
            <a:t> </a:t>
          </a:r>
          <a:r>
            <a:rPr lang="en-US" sz="2800" b="1" kern="1200" dirty="0" err="1">
              <a:solidFill>
                <a:srgbClr val="002060"/>
              </a:solidFill>
              <a:latin typeface="Arial "/>
            </a:rPr>
            <a:t>chỉ</a:t>
          </a:r>
          <a:r>
            <a:rPr lang="en-US" sz="2800" b="1" kern="1200" dirty="0">
              <a:solidFill>
                <a:srgbClr val="002060"/>
              </a:solidFill>
              <a:latin typeface="Arial "/>
            </a:rPr>
            <a:t> </a:t>
          </a:r>
          <a:r>
            <a:rPr lang="en-US" sz="2800" b="1" kern="1200" dirty="0" err="1">
              <a:solidFill>
                <a:srgbClr val="002060"/>
              </a:solidFill>
              <a:latin typeface="Arial "/>
            </a:rPr>
            <a:t>đạo</a:t>
          </a:r>
          <a:r>
            <a:rPr lang="en-US" sz="2800" b="1" kern="1200" dirty="0">
              <a:solidFill>
                <a:srgbClr val="002060"/>
              </a:solidFill>
              <a:latin typeface="Arial "/>
            </a:rPr>
            <a:t> </a:t>
          </a:r>
        </a:p>
      </dsp:txBody>
      <dsp:txXfrm rot="5400000">
        <a:off x="2956838" y="744582"/>
        <a:ext cx="2747942" cy="2233749"/>
      </dsp:txXfrm>
    </dsp:sp>
    <dsp:sp modelId="{C6A92933-DB4E-45B0-873C-6E813922B773}">
      <dsp:nvSpPr>
        <dsp:cNvPr id="0" name=""/>
        <dsp:cNvSpPr/>
      </dsp:nvSpPr>
      <dsp:spPr>
        <a:xfrm rot="16200000">
          <a:off x="5423389" y="487486"/>
          <a:ext cx="3722915" cy="2747942"/>
        </a:xfrm>
        <a:prstGeom prst="flowChartManualOperation">
          <a:avLst/>
        </a:prstGeom>
        <a:noFill/>
        <a:ln w="19050" cap="flat" cmpd="sng" algn="ctr">
          <a:solidFill>
            <a:srgbClr val="000090"/>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77800" tIns="0" rIns="177800" bIns="0" numCol="1" spcCol="1270" anchor="ctr" anchorCtr="0">
          <a:noAutofit/>
        </a:bodyPr>
        <a:lstStyle/>
        <a:p>
          <a:pPr lvl="0" algn="ctr" defTabSz="1244600">
            <a:lnSpc>
              <a:spcPct val="90000"/>
            </a:lnSpc>
            <a:spcBef>
              <a:spcPct val="0"/>
            </a:spcBef>
            <a:spcAft>
              <a:spcPct val="35000"/>
            </a:spcAft>
          </a:pPr>
          <a:r>
            <a:rPr lang="en-US" sz="2800" b="1" kern="1200" dirty="0" err="1">
              <a:solidFill>
                <a:srgbClr val="002060"/>
              </a:solidFill>
              <a:latin typeface="Arial "/>
            </a:rPr>
            <a:t>Trong</a:t>
          </a:r>
          <a:r>
            <a:rPr lang="en-US" sz="2800" b="1" kern="1200" dirty="0">
              <a:solidFill>
                <a:srgbClr val="002060"/>
              </a:solidFill>
              <a:latin typeface="Arial "/>
            </a:rPr>
            <a:t> </a:t>
          </a:r>
          <a:r>
            <a:rPr lang="en-US" sz="2800" b="1" kern="1200" dirty="0" err="1">
              <a:solidFill>
                <a:srgbClr val="002060"/>
              </a:solidFill>
              <a:latin typeface="Arial "/>
            </a:rPr>
            <a:t>xác</a:t>
          </a:r>
          <a:r>
            <a:rPr lang="en-US" sz="2800" b="1" kern="1200" dirty="0">
              <a:solidFill>
                <a:srgbClr val="002060"/>
              </a:solidFill>
              <a:latin typeface="Arial "/>
            </a:rPr>
            <a:t> </a:t>
          </a:r>
          <a:r>
            <a:rPr lang="en-US" sz="2800" b="1" kern="1200" dirty="0" err="1">
              <a:solidFill>
                <a:srgbClr val="002060"/>
              </a:solidFill>
              <a:latin typeface="Arial "/>
            </a:rPr>
            <a:t>định</a:t>
          </a:r>
          <a:r>
            <a:rPr lang="en-US" sz="2800" b="1" kern="1200" dirty="0">
              <a:solidFill>
                <a:srgbClr val="002060"/>
              </a:solidFill>
              <a:latin typeface="Arial "/>
            </a:rPr>
            <a:t> </a:t>
          </a:r>
          <a:r>
            <a:rPr lang="en-US" sz="2800" b="1" kern="1200" dirty="0" err="1">
              <a:solidFill>
                <a:srgbClr val="002060"/>
              </a:solidFill>
              <a:latin typeface="Arial "/>
            </a:rPr>
            <a:t>tầm</a:t>
          </a:r>
          <a:r>
            <a:rPr lang="en-US" sz="2800" b="1" kern="1200" dirty="0">
              <a:solidFill>
                <a:srgbClr val="002060"/>
              </a:solidFill>
              <a:latin typeface="Arial "/>
            </a:rPr>
            <a:t> </a:t>
          </a:r>
          <a:r>
            <a:rPr lang="en-US" sz="2800" b="1" kern="1200" dirty="0" err="1">
              <a:solidFill>
                <a:srgbClr val="002060"/>
              </a:solidFill>
              <a:latin typeface="Arial "/>
            </a:rPr>
            <a:t>nhìn</a:t>
          </a:r>
          <a:r>
            <a:rPr lang="en-US" sz="2800" b="1" kern="1200" dirty="0">
              <a:solidFill>
                <a:srgbClr val="002060"/>
              </a:solidFill>
              <a:latin typeface="Arial "/>
            </a:rPr>
            <a:t>, </a:t>
          </a:r>
          <a:r>
            <a:rPr lang="en-US" sz="2800" b="1" kern="1200" dirty="0" err="1">
              <a:solidFill>
                <a:srgbClr val="002060"/>
              </a:solidFill>
              <a:latin typeface="Arial "/>
            </a:rPr>
            <a:t>mục</a:t>
          </a:r>
          <a:r>
            <a:rPr lang="en-US" sz="2800" b="1" kern="1200" dirty="0">
              <a:solidFill>
                <a:srgbClr val="002060"/>
              </a:solidFill>
              <a:latin typeface="Arial "/>
            </a:rPr>
            <a:t> </a:t>
          </a:r>
          <a:r>
            <a:rPr lang="en-US" sz="2800" b="1" kern="1200" dirty="0" err="1">
              <a:solidFill>
                <a:srgbClr val="002060"/>
              </a:solidFill>
              <a:latin typeface="Arial "/>
            </a:rPr>
            <a:t>tiêu</a:t>
          </a:r>
          <a:r>
            <a:rPr lang="en-US" sz="2800" b="1" kern="1200" dirty="0">
              <a:solidFill>
                <a:srgbClr val="002060"/>
              </a:solidFill>
              <a:latin typeface="Arial "/>
            </a:rPr>
            <a:t> </a:t>
          </a:r>
          <a:r>
            <a:rPr lang="en-US" sz="2800" b="1" kern="1200" dirty="0" err="1">
              <a:solidFill>
                <a:srgbClr val="002060"/>
              </a:solidFill>
              <a:latin typeface="Arial "/>
            </a:rPr>
            <a:t>phát</a:t>
          </a:r>
          <a:r>
            <a:rPr lang="en-US" sz="2800" b="1" kern="1200" dirty="0">
              <a:solidFill>
                <a:srgbClr val="002060"/>
              </a:solidFill>
              <a:latin typeface="Arial "/>
            </a:rPr>
            <a:t> </a:t>
          </a:r>
          <a:r>
            <a:rPr lang="en-US" sz="2800" b="1" kern="1200" dirty="0" err="1">
              <a:solidFill>
                <a:srgbClr val="002060"/>
              </a:solidFill>
              <a:latin typeface="Arial "/>
            </a:rPr>
            <a:t>triển</a:t>
          </a:r>
          <a:r>
            <a:rPr lang="en-US" sz="2800" b="1" kern="1200" dirty="0">
              <a:solidFill>
                <a:srgbClr val="002060"/>
              </a:solidFill>
              <a:latin typeface="Arial "/>
            </a:rPr>
            <a:t> </a:t>
          </a:r>
        </a:p>
      </dsp:txBody>
      <dsp:txXfrm rot="5400000">
        <a:off x="5910876" y="744582"/>
        <a:ext cx="2747942" cy="2233749"/>
      </dsp:txXfrm>
    </dsp:sp>
    <dsp:sp modelId="{49BC008F-7442-4D38-9162-E128FF5838C5}">
      <dsp:nvSpPr>
        <dsp:cNvPr id="0" name=""/>
        <dsp:cNvSpPr/>
      </dsp:nvSpPr>
      <dsp:spPr>
        <a:xfrm rot="16200000">
          <a:off x="8377427" y="487486"/>
          <a:ext cx="3722915" cy="2747942"/>
        </a:xfrm>
        <a:prstGeom prst="flowChartManualOperation">
          <a:avLst/>
        </a:prstGeom>
        <a:solidFill>
          <a:schemeClr val="bg1">
            <a:alpha val="50000"/>
          </a:schemeClr>
        </a:solidFill>
        <a:ln w="19050" cap="flat" cmpd="sng" algn="ctr">
          <a:solidFill>
            <a:srgbClr val="990033"/>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77800" tIns="0" rIns="177800" bIns="0" numCol="1" spcCol="1270" anchor="ctr" anchorCtr="0">
          <a:noAutofit/>
        </a:bodyPr>
        <a:lstStyle/>
        <a:p>
          <a:pPr lvl="0" algn="ctr" defTabSz="1244600">
            <a:lnSpc>
              <a:spcPct val="90000"/>
            </a:lnSpc>
            <a:spcBef>
              <a:spcPct val="0"/>
            </a:spcBef>
            <a:spcAft>
              <a:spcPct val="35000"/>
            </a:spcAft>
          </a:pPr>
          <a:r>
            <a:rPr lang="en-US" sz="2800" b="1" kern="1200" dirty="0" err="1">
              <a:solidFill>
                <a:srgbClr val="002060"/>
              </a:solidFill>
              <a:latin typeface="Arial "/>
            </a:rPr>
            <a:t>Trong</a:t>
          </a:r>
          <a:r>
            <a:rPr lang="en-US" sz="2800" b="1" kern="1200" dirty="0">
              <a:solidFill>
                <a:srgbClr val="002060"/>
              </a:solidFill>
              <a:latin typeface="Arial "/>
            </a:rPr>
            <a:t> </a:t>
          </a:r>
          <a:r>
            <a:rPr lang="en-US" sz="2800" b="1" kern="1200" dirty="0" err="1">
              <a:solidFill>
                <a:srgbClr val="002060"/>
              </a:solidFill>
              <a:latin typeface="Arial "/>
            </a:rPr>
            <a:t>xác</a:t>
          </a:r>
          <a:r>
            <a:rPr lang="en-US" sz="2800" b="1" kern="1200" dirty="0">
              <a:solidFill>
                <a:srgbClr val="002060"/>
              </a:solidFill>
              <a:latin typeface="Arial "/>
            </a:rPr>
            <a:t> </a:t>
          </a:r>
          <a:r>
            <a:rPr lang="en-US" sz="2800" b="1" kern="1200" dirty="0" err="1">
              <a:solidFill>
                <a:srgbClr val="002060"/>
              </a:solidFill>
              <a:latin typeface="Arial "/>
            </a:rPr>
            <a:t>định</a:t>
          </a:r>
          <a:r>
            <a:rPr lang="en-US" sz="2800" b="1" kern="1200" dirty="0">
              <a:solidFill>
                <a:srgbClr val="002060"/>
              </a:solidFill>
              <a:latin typeface="Arial "/>
            </a:rPr>
            <a:t> </a:t>
          </a:r>
          <a:r>
            <a:rPr lang="en-US" sz="2800" b="1" kern="1200" dirty="0" err="1">
              <a:solidFill>
                <a:srgbClr val="002060"/>
              </a:solidFill>
              <a:latin typeface="Arial "/>
            </a:rPr>
            <a:t>các</a:t>
          </a:r>
          <a:r>
            <a:rPr lang="en-US" sz="2800" b="1" kern="1200" dirty="0">
              <a:solidFill>
                <a:srgbClr val="002060"/>
              </a:solidFill>
              <a:latin typeface="Arial "/>
            </a:rPr>
            <a:t> </a:t>
          </a:r>
          <a:r>
            <a:rPr lang="en-US" sz="2800" b="1" kern="1200" dirty="0" err="1">
              <a:solidFill>
                <a:srgbClr val="002060"/>
              </a:solidFill>
              <a:latin typeface="Arial "/>
            </a:rPr>
            <a:t>định</a:t>
          </a:r>
          <a:r>
            <a:rPr lang="en-US" sz="2800" b="1" kern="1200" dirty="0">
              <a:solidFill>
                <a:srgbClr val="002060"/>
              </a:solidFill>
              <a:latin typeface="Arial "/>
            </a:rPr>
            <a:t> </a:t>
          </a:r>
          <a:r>
            <a:rPr lang="en-US" sz="2800" b="1" kern="1200" dirty="0" err="1">
              <a:solidFill>
                <a:srgbClr val="002060"/>
              </a:solidFill>
              <a:latin typeface="Arial "/>
            </a:rPr>
            <a:t>hướng</a:t>
          </a:r>
          <a:r>
            <a:rPr lang="en-US" sz="2800" b="1" kern="1200" dirty="0">
              <a:solidFill>
                <a:srgbClr val="002060"/>
              </a:solidFill>
              <a:latin typeface="Arial "/>
            </a:rPr>
            <a:t>, </a:t>
          </a:r>
          <a:r>
            <a:rPr lang="en-US" sz="2800" b="1" kern="1200" dirty="0" err="1">
              <a:solidFill>
                <a:srgbClr val="002060"/>
              </a:solidFill>
              <a:latin typeface="Arial "/>
            </a:rPr>
            <a:t>nhiệm</a:t>
          </a:r>
          <a:r>
            <a:rPr lang="en-US" sz="2800" b="1" kern="1200" dirty="0">
              <a:solidFill>
                <a:srgbClr val="002060"/>
              </a:solidFill>
              <a:latin typeface="Arial "/>
            </a:rPr>
            <a:t> </a:t>
          </a:r>
          <a:r>
            <a:rPr lang="en-US" sz="2800" b="1" kern="1200" dirty="0" err="1">
              <a:solidFill>
                <a:srgbClr val="002060"/>
              </a:solidFill>
              <a:latin typeface="Arial "/>
            </a:rPr>
            <a:t>vụ</a:t>
          </a:r>
          <a:r>
            <a:rPr lang="en-US" sz="2800" b="1" kern="1200" dirty="0">
              <a:solidFill>
                <a:srgbClr val="002060"/>
              </a:solidFill>
              <a:latin typeface="Arial "/>
            </a:rPr>
            <a:t> </a:t>
          </a:r>
          <a:r>
            <a:rPr lang="en-US" sz="2800" b="1" kern="1200" dirty="0" err="1">
              <a:solidFill>
                <a:srgbClr val="002060"/>
              </a:solidFill>
              <a:latin typeface="Arial "/>
            </a:rPr>
            <a:t>trọng</a:t>
          </a:r>
          <a:r>
            <a:rPr lang="en-US" sz="2800" b="1" kern="1200" dirty="0">
              <a:solidFill>
                <a:srgbClr val="002060"/>
              </a:solidFill>
              <a:latin typeface="Arial "/>
            </a:rPr>
            <a:t> </a:t>
          </a:r>
          <a:r>
            <a:rPr lang="en-US" sz="2800" b="1" kern="1200" dirty="0" err="1">
              <a:solidFill>
                <a:srgbClr val="002060"/>
              </a:solidFill>
              <a:latin typeface="Arial "/>
            </a:rPr>
            <a:t>tâm</a:t>
          </a:r>
          <a:r>
            <a:rPr lang="en-US" sz="2800" b="1" kern="1200" dirty="0">
              <a:solidFill>
                <a:srgbClr val="002060"/>
              </a:solidFill>
              <a:latin typeface="Arial "/>
            </a:rPr>
            <a:t>, </a:t>
          </a:r>
          <a:r>
            <a:rPr lang="en-US" sz="2800" b="1" kern="1200" dirty="0" err="1">
              <a:solidFill>
                <a:srgbClr val="002060"/>
              </a:solidFill>
              <a:latin typeface="Arial "/>
            </a:rPr>
            <a:t>đột</a:t>
          </a:r>
          <a:r>
            <a:rPr lang="en-US" sz="2800" b="1" kern="1200" dirty="0">
              <a:solidFill>
                <a:srgbClr val="002060"/>
              </a:solidFill>
              <a:latin typeface="Arial "/>
            </a:rPr>
            <a:t> </a:t>
          </a:r>
          <a:r>
            <a:rPr lang="en-US" sz="2800" b="1" kern="1200" dirty="0" err="1">
              <a:solidFill>
                <a:srgbClr val="002060"/>
              </a:solidFill>
              <a:latin typeface="Arial "/>
            </a:rPr>
            <a:t>phá</a:t>
          </a:r>
          <a:r>
            <a:rPr lang="en-US" sz="2800" b="1" kern="1200" dirty="0">
              <a:solidFill>
                <a:srgbClr val="002060"/>
              </a:solidFill>
              <a:latin typeface="Arial "/>
            </a:rPr>
            <a:t> </a:t>
          </a:r>
          <a:r>
            <a:rPr lang="en-US" sz="2800" b="1" kern="1200" dirty="0" err="1">
              <a:solidFill>
                <a:srgbClr val="002060"/>
              </a:solidFill>
              <a:latin typeface="Arial "/>
            </a:rPr>
            <a:t>phát</a:t>
          </a:r>
          <a:r>
            <a:rPr lang="en-US" sz="2800" b="1" kern="1200" dirty="0">
              <a:solidFill>
                <a:srgbClr val="002060"/>
              </a:solidFill>
              <a:latin typeface="Arial "/>
            </a:rPr>
            <a:t> </a:t>
          </a:r>
          <a:r>
            <a:rPr lang="en-US" sz="2800" b="1" kern="1200" dirty="0" err="1">
              <a:solidFill>
                <a:srgbClr val="002060"/>
              </a:solidFill>
              <a:latin typeface="Arial "/>
            </a:rPr>
            <a:t>triển</a:t>
          </a:r>
          <a:r>
            <a:rPr lang="en-US" sz="2800" b="1" kern="1200" dirty="0">
              <a:solidFill>
                <a:srgbClr val="002060"/>
              </a:solidFill>
              <a:latin typeface="Arial "/>
            </a:rPr>
            <a:t> </a:t>
          </a:r>
        </a:p>
      </dsp:txBody>
      <dsp:txXfrm rot="5400000">
        <a:off x="8864914" y="744582"/>
        <a:ext cx="2747942" cy="223374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ED289F-B85F-412C-A8D1-440FC783579D}">
      <dsp:nvSpPr>
        <dsp:cNvPr id="0" name=""/>
        <dsp:cNvSpPr/>
      </dsp:nvSpPr>
      <dsp:spPr>
        <a:xfrm rot="5400000">
          <a:off x="-392611" y="421363"/>
          <a:ext cx="2617411" cy="1832188"/>
        </a:xfrm>
        <a:prstGeom prst="chevr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2133600">
            <a:lnSpc>
              <a:spcPct val="90000"/>
            </a:lnSpc>
            <a:spcBef>
              <a:spcPct val="0"/>
            </a:spcBef>
            <a:spcAft>
              <a:spcPct val="35000"/>
            </a:spcAft>
          </a:pPr>
          <a:r>
            <a:rPr lang="en-GB" sz="4800" b="1" kern="1200" dirty="0">
              <a:solidFill>
                <a:srgbClr val="FFFF00"/>
              </a:solidFill>
              <a:effectLst>
                <a:outerShdw blurRad="38100" dist="38100" dir="2700000" algn="tl">
                  <a:srgbClr val="000000">
                    <a:alpha val="43137"/>
                  </a:srgbClr>
                </a:outerShdw>
              </a:effectLst>
            </a:rPr>
            <a:t>1</a:t>
          </a:r>
        </a:p>
      </dsp:txBody>
      <dsp:txXfrm rot="-5400000">
        <a:off x="1" y="944845"/>
        <a:ext cx="1832188" cy="785223"/>
      </dsp:txXfrm>
    </dsp:sp>
    <dsp:sp modelId="{B89DA9B4-CEFD-41B1-A5B5-0F34D248FF11}">
      <dsp:nvSpPr>
        <dsp:cNvPr id="0" name=""/>
        <dsp:cNvSpPr/>
      </dsp:nvSpPr>
      <dsp:spPr>
        <a:xfrm rot="5400000">
          <a:off x="5637488" y="-3800851"/>
          <a:ext cx="1822111" cy="9432711"/>
        </a:xfrm>
        <a:prstGeom prst="round2SameRect">
          <a:avLst/>
        </a:prstGeom>
        <a:solidFill>
          <a:srgbClr val="92D050">
            <a:alpha val="90000"/>
          </a:srgb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just" defTabSz="1422400">
            <a:lnSpc>
              <a:spcPct val="90000"/>
            </a:lnSpc>
            <a:spcBef>
              <a:spcPct val="0"/>
            </a:spcBef>
            <a:spcAft>
              <a:spcPct val="15000"/>
            </a:spcAft>
            <a:buChar char="••"/>
          </a:pPr>
          <a:r>
            <a:rPr lang="en-US" sz="3200" b="1" kern="1200" dirty="0" err="1">
              <a:solidFill>
                <a:srgbClr val="002060"/>
              </a:solidFill>
              <a:latin typeface="Times New Roman" panose="02020603050405020304" pitchFamily="18" charset="0"/>
              <a:cs typeface="Times New Roman" panose="02020603050405020304" pitchFamily="18" charset="0"/>
            </a:rPr>
            <a:t>Tổ</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chức</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nghiên</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cứu</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học</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tập</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quán</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triệt</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tuyên</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truyền</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nghiêm</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túc</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thực</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chất</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hiệu</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quả</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thống</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nhất</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đồng</a:t>
          </a:r>
          <a:r>
            <a:rPr lang="en-US" sz="3200" b="1" kern="1200" dirty="0">
              <a:solidFill>
                <a:srgbClr val="002060"/>
              </a:solidFill>
              <a:latin typeface="Times New Roman" panose="02020603050405020304" pitchFamily="18" charset="0"/>
              <a:cs typeface="Times New Roman" panose="02020603050405020304" pitchFamily="18" charset="0"/>
            </a:rPr>
            <a:t> bộ </a:t>
          </a:r>
          <a:r>
            <a:rPr lang="en-US" sz="3200" b="1" kern="1200" dirty="0" err="1">
              <a:solidFill>
                <a:srgbClr val="002060"/>
              </a:solidFill>
              <a:latin typeface="Times New Roman" panose="02020603050405020304" pitchFamily="18" charset="0"/>
              <a:cs typeface="Times New Roman" panose="02020603050405020304" pitchFamily="18" charset="0"/>
            </a:rPr>
            <a:t>trong</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toàn</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hệ</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thống</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chính</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trị</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và</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xã</a:t>
          </a:r>
          <a:r>
            <a:rPr lang="en-US" sz="3200" b="1" kern="1200" dirty="0">
              <a:solidFill>
                <a:srgbClr val="002060"/>
              </a:solidFill>
              <a:latin typeface="Times New Roman" panose="02020603050405020304" pitchFamily="18" charset="0"/>
              <a:cs typeface="Times New Roman" panose="02020603050405020304" pitchFamily="18" charset="0"/>
            </a:rPr>
            <a:t> </a:t>
          </a:r>
          <a:r>
            <a:rPr lang="en-US" sz="3200" b="1" kern="1200" dirty="0" err="1">
              <a:solidFill>
                <a:srgbClr val="002060"/>
              </a:solidFill>
              <a:latin typeface="Times New Roman" panose="02020603050405020304" pitchFamily="18" charset="0"/>
              <a:cs typeface="Times New Roman" panose="02020603050405020304" pitchFamily="18" charset="0"/>
            </a:rPr>
            <a:t>hội</a:t>
          </a:r>
          <a:endParaRPr lang="en-GB" sz="3200" b="1" kern="1200" dirty="0">
            <a:solidFill>
              <a:srgbClr val="002060"/>
            </a:solidFill>
          </a:endParaRPr>
        </a:p>
      </dsp:txBody>
      <dsp:txXfrm rot="-5400000">
        <a:off x="1832188" y="93397"/>
        <a:ext cx="9343763" cy="1644215"/>
      </dsp:txXfrm>
    </dsp:sp>
    <dsp:sp modelId="{409A60C5-D519-4812-A830-E63405D6082E}">
      <dsp:nvSpPr>
        <dsp:cNvPr id="0" name=""/>
        <dsp:cNvSpPr/>
      </dsp:nvSpPr>
      <dsp:spPr>
        <a:xfrm rot="5400000">
          <a:off x="-611532" y="3014176"/>
          <a:ext cx="3055252" cy="1832188"/>
        </a:xfrm>
        <a:prstGeom prst="chevron">
          <a:avLst/>
        </a:prstGeom>
        <a:solidFill>
          <a:srgbClr val="B240E0"/>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27940" tIns="27940" rIns="27940" bIns="27940" numCol="1" spcCol="1270" anchor="ctr" anchorCtr="0">
          <a:noAutofit/>
        </a:bodyPr>
        <a:lstStyle/>
        <a:p>
          <a:pPr lvl="0" algn="ctr" defTabSz="1955800">
            <a:lnSpc>
              <a:spcPct val="90000"/>
            </a:lnSpc>
            <a:spcBef>
              <a:spcPct val="0"/>
            </a:spcBef>
            <a:spcAft>
              <a:spcPct val="35000"/>
            </a:spcAft>
          </a:pPr>
          <a:r>
            <a:rPr lang="en-GB" sz="4400" b="1" kern="1200" dirty="0">
              <a:solidFill>
                <a:srgbClr val="FFFF00"/>
              </a:solidFill>
              <a:effectLst>
                <a:outerShdw blurRad="38100" dist="38100" dir="2700000" algn="tl">
                  <a:srgbClr val="000000">
                    <a:alpha val="43137"/>
                  </a:srgbClr>
                </a:outerShdw>
              </a:effectLst>
            </a:rPr>
            <a:t>2</a:t>
          </a:r>
        </a:p>
      </dsp:txBody>
      <dsp:txXfrm rot="-5400000">
        <a:off x="0" y="3318738"/>
        <a:ext cx="1832188" cy="1223064"/>
      </dsp:txXfrm>
    </dsp:sp>
    <dsp:sp modelId="{199AF760-E727-4737-8E9F-8E7E0DEBB8ED}">
      <dsp:nvSpPr>
        <dsp:cNvPr id="0" name=""/>
        <dsp:cNvSpPr/>
      </dsp:nvSpPr>
      <dsp:spPr>
        <a:xfrm rot="5400000">
          <a:off x="5528646" y="-1220077"/>
          <a:ext cx="2039794" cy="9432711"/>
        </a:xfrm>
        <a:prstGeom prst="round2SameRect">
          <a:avLst/>
        </a:prstGeom>
        <a:solidFill>
          <a:srgbClr val="7BD2DB">
            <a:alpha val="90000"/>
          </a:srgb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84912" tIns="16510" rIns="16510" bIns="16510" numCol="1" spcCol="1270" anchor="ctr" anchorCtr="0">
          <a:noAutofit/>
        </a:bodyPr>
        <a:lstStyle/>
        <a:p>
          <a:pPr marL="228600" lvl="1" indent="-228600" algn="just" defTabSz="1155700">
            <a:lnSpc>
              <a:spcPct val="90000"/>
            </a:lnSpc>
            <a:spcBef>
              <a:spcPct val="0"/>
            </a:spcBef>
            <a:spcAft>
              <a:spcPct val="15000"/>
            </a:spcAft>
            <a:buChar char="••"/>
          </a:pPr>
          <a:r>
            <a:rPr lang="en-US" sz="2600" b="1" kern="1200" dirty="0" err="1">
              <a:latin typeface="Times New Roman" panose="02020603050405020304" pitchFamily="18" charset="0"/>
              <a:cs typeface="Times New Roman" panose="02020603050405020304" pitchFamily="18" charset="0"/>
            </a:rPr>
            <a:t>Các</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cấp</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ủy</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tổ</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chức</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đảng</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các</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cấp</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chính</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quyền</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tổ</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chức</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chính</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trị-xã</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hội</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xây</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dựng</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Chương</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trình</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hành</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động</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thực</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hiện</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Nghị</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quyết</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Đại</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hội</a:t>
          </a:r>
          <a:r>
            <a:rPr lang="en-US" sz="2600" b="1" kern="1200" dirty="0">
              <a:latin typeface="Times New Roman" panose="02020603050405020304" pitchFamily="18" charset="0"/>
              <a:cs typeface="Times New Roman" panose="02020603050405020304" pitchFamily="18" charset="0"/>
            </a:rPr>
            <a:t> XIII </a:t>
          </a:r>
          <a:r>
            <a:rPr lang="en-US" sz="2600" b="1" kern="1200" dirty="0" err="1">
              <a:latin typeface="Times New Roman" panose="02020603050405020304" pitchFamily="18" charset="0"/>
              <a:cs typeface="Times New Roman" panose="02020603050405020304" pitchFamily="18" charset="0"/>
            </a:rPr>
            <a:t>gắn</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với</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chức</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năng</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nhiệm</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vụ</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phù</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hợp</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với</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đặc</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điểm</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tình</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hình</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và</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điều</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kiện</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thực</a:t>
          </a:r>
          <a:r>
            <a:rPr lang="en-US" sz="2600" b="1" kern="1200" dirty="0">
              <a:latin typeface="Times New Roman" panose="02020603050405020304" pitchFamily="18" charset="0"/>
              <a:cs typeface="Times New Roman" panose="02020603050405020304" pitchFamily="18" charset="0"/>
            </a:rPr>
            <a:t> tế, </a:t>
          </a:r>
          <a:r>
            <a:rPr lang="en-US" sz="2600" b="1" kern="1200" dirty="0" err="1">
              <a:latin typeface="Times New Roman" panose="02020603050405020304" pitchFamily="18" charset="0"/>
              <a:cs typeface="Times New Roman" panose="02020603050405020304" pitchFamily="18" charset="0"/>
            </a:rPr>
            <a:t>gắn</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với</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Nghị</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quyết</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Đại</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hội</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Đảng</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của</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địa</a:t>
          </a:r>
          <a:r>
            <a:rPr lang="en-US" sz="2600" b="1" kern="1200" dirty="0">
              <a:latin typeface="Times New Roman" panose="02020603050405020304" pitchFamily="18" charset="0"/>
              <a:cs typeface="Times New Roman" panose="02020603050405020304" pitchFamily="18" charset="0"/>
            </a:rPr>
            <a:t> phương, </a:t>
          </a:r>
          <a:r>
            <a:rPr lang="en-US" sz="2600" b="1" kern="1200" dirty="0" err="1">
              <a:latin typeface="Times New Roman" panose="02020603050405020304" pitchFamily="18" charset="0"/>
              <a:cs typeface="Times New Roman" panose="02020603050405020304" pitchFamily="18" charset="0"/>
            </a:rPr>
            <a:t>cơ</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quan</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đơn</a:t>
          </a:r>
          <a:r>
            <a:rPr lang="en-US" sz="2600" b="1" kern="1200" dirty="0">
              <a:latin typeface="Times New Roman" panose="02020603050405020304" pitchFamily="18" charset="0"/>
              <a:cs typeface="Times New Roman" panose="02020603050405020304" pitchFamily="18" charset="0"/>
            </a:rPr>
            <a:t> </a:t>
          </a:r>
          <a:r>
            <a:rPr lang="en-US" sz="2600" b="1" kern="1200" dirty="0" err="1">
              <a:latin typeface="Times New Roman" panose="02020603050405020304" pitchFamily="18" charset="0"/>
              <a:cs typeface="Times New Roman" panose="02020603050405020304" pitchFamily="18" charset="0"/>
            </a:rPr>
            <a:t>vị</a:t>
          </a:r>
          <a:r>
            <a:rPr lang="en-US" sz="2600" b="1" kern="1200" dirty="0">
              <a:latin typeface="Times New Roman" panose="02020603050405020304" pitchFamily="18" charset="0"/>
              <a:cs typeface="Times New Roman" panose="02020603050405020304" pitchFamily="18" charset="0"/>
            </a:rPr>
            <a:t> </a:t>
          </a:r>
          <a:endParaRPr lang="en-GB" sz="2600" b="1" kern="1200" dirty="0"/>
        </a:p>
      </dsp:txBody>
      <dsp:txXfrm rot="-5400000">
        <a:off x="1832188" y="2575956"/>
        <a:ext cx="9333136" cy="184064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ED289F-B85F-412C-A8D1-440FC783579D}">
      <dsp:nvSpPr>
        <dsp:cNvPr id="0" name=""/>
        <dsp:cNvSpPr/>
      </dsp:nvSpPr>
      <dsp:spPr>
        <a:xfrm rot="5400000">
          <a:off x="-397027" y="397027"/>
          <a:ext cx="2646850" cy="1852795"/>
        </a:xfrm>
        <a:prstGeom prst="chevron">
          <a:avLst/>
        </a:prstGeom>
        <a:solidFill>
          <a:srgbClr val="92D050"/>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2133600">
            <a:lnSpc>
              <a:spcPct val="90000"/>
            </a:lnSpc>
            <a:spcBef>
              <a:spcPct val="0"/>
            </a:spcBef>
            <a:spcAft>
              <a:spcPct val="35000"/>
            </a:spcAft>
          </a:pPr>
          <a:r>
            <a:rPr lang="en-GB" sz="4800" b="1" kern="1200" dirty="0">
              <a:solidFill>
                <a:srgbClr val="FFFF00"/>
              </a:solidFill>
              <a:effectLst>
                <a:outerShdw blurRad="38100" dist="38100" dir="2700000" algn="tl">
                  <a:srgbClr val="000000">
                    <a:alpha val="43137"/>
                  </a:srgbClr>
                </a:outerShdw>
              </a:effectLst>
            </a:rPr>
            <a:t>3</a:t>
          </a:r>
        </a:p>
      </dsp:txBody>
      <dsp:txXfrm rot="-5400000">
        <a:off x="1" y="926398"/>
        <a:ext cx="1852795" cy="794055"/>
      </dsp:txXfrm>
    </dsp:sp>
    <dsp:sp modelId="{B89DA9B4-CEFD-41B1-A5B5-0F34D248FF11}">
      <dsp:nvSpPr>
        <dsp:cNvPr id="0" name=""/>
        <dsp:cNvSpPr/>
      </dsp:nvSpPr>
      <dsp:spPr>
        <a:xfrm rot="5400000">
          <a:off x="5854014" y="-3997036"/>
          <a:ext cx="1720453" cy="9722891"/>
        </a:xfrm>
        <a:prstGeom prst="round2SameRect">
          <a:avLst/>
        </a:prstGeom>
        <a:solidFill>
          <a:srgbClr val="0000CC">
            <a:alpha val="90000"/>
          </a:srgb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just" defTabSz="1422400">
            <a:lnSpc>
              <a:spcPct val="90000"/>
            </a:lnSpc>
            <a:spcBef>
              <a:spcPct val="0"/>
            </a:spcBef>
            <a:spcAft>
              <a:spcPct val="15000"/>
            </a:spcAft>
            <a:buChar char="••"/>
          </a:pPr>
          <a:r>
            <a:rPr lang="en-US" sz="3200" b="1" kern="1200" dirty="0" err="1">
              <a:solidFill>
                <a:srgbClr val="FFFF00"/>
              </a:solidFill>
              <a:latin typeface="Times New Roman" panose="02020603050405020304" pitchFamily="18" charset="0"/>
              <a:cs typeface="Times New Roman" panose="02020603050405020304" pitchFamily="18" charset="0"/>
            </a:rPr>
            <a:t>Lãnh</a:t>
          </a:r>
          <a:r>
            <a:rPr lang="en-US" sz="3200" b="1" kern="1200" dirty="0">
              <a:solidFill>
                <a:srgbClr val="FFFF00"/>
              </a:solidFill>
              <a:latin typeface="Times New Roman" panose="02020603050405020304" pitchFamily="18" charset="0"/>
              <a:cs typeface="Times New Roman" panose="02020603050405020304" pitchFamily="18" charset="0"/>
            </a:rPr>
            <a:t> </a:t>
          </a:r>
          <a:r>
            <a:rPr lang="en-US" sz="3200" b="1" kern="1200" dirty="0" err="1">
              <a:solidFill>
                <a:srgbClr val="FFFF00"/>
              </a:solidFill>
              <a:latin typeface="Times New Roman" panose="02020603050405020304" pitchFamily="18" charset="0"/>
              <a:cs typeface="Times New Roman" panose="02020603050405020304" pitchFamily="18" charset="0"/>
            </a:rPr>
            <a:t>đạo</a:t>
          </a:r>
          <a:r>
            <a:rPr lang="en-US" sz="3200" b="1" kern="1200" dirty="0">
              <a:solidFill>
                <a:srgbClr val="FFFF00"/>
              </a:solidFill>
              <a:latin typeface="Times New Roman" panose="02020603050405020304" pitchFamily="18" charset="0"/>
              <a:cs typeface="Times New Roman" panose="02020603050405020304" pitchFamily="18" charset="0"/>
            </a:rPr>
            <a:t>, </a:t>
          </a:r>
          <a:r>
            <a:rPr lang="en-US" sz="3200" b="1" kern="1200" dirty="0" err="1">
              <a:solidFill>
                <a:srgbClr val="FFFF00"/>
              </a:solidFill>
              <a:latin typeface="Times New Roman" panose="02020603050405020304" pitchFamily="18" charset="0"/>
              <a:cs typeface="Times New Roman" panose="02020603050405020304" pitchFamily="18" charset="0"/>
            </a:rPr>
            <a:t>chỉ</a:t>
          </a:r>
          <a:r>
            <a:rPr lang="en-US" sz="3200" b="1" kern="1200" dirty="0">
              <a:solidFill>
                <a:srgbClr val="FFFF00"/>
              </a:solidFill>
              <a:latin typeface="Times New Roman" panose="02020603050405020304" pitchFamily="18" charset="0"/>
              <a:cs typeface="Times New Roman" panose="02020603050405020304" pitchFamily="18" charset="0"/>
            </a:rPr>
            <a:t> </a:t>
          </a:r>
          <a:r>
            <a:rPr lang="en-US" sz="3200" b="1" kern="1200" dirty="0" err="1">
              <a:solidFill>
                <a:srgbClr val="FFFF00"/>
              </a:solidFill>
              <a:latin typeface="Times New Roman" panose="02020603050405020304" pitchFamily="18" charset="0"/>
              <a:cs typeface="Times New Roman" panose="02020603050405020304" pitchFamily="18" charset="0"/>
            </a:rPr>
            <a:t>đạo</a:t>
          </a:r>
          <a:r>
            <a:rPr lang="en-US" sz="3200" b="1" kern="1200" dirty="0">
              <a:solidFill>
                <a:srgbClr val="FFFF00"/>
              </a:solidFill>
              <a:latin typeface="Times New Roman" panose="02020603050405020304" pitchFamily="18" charset="0"/>
              <a:cs typeface="Times New Roman" panose="02020603050405020304" pitchFamily="18" charset="0"/>
            </a:rPr>
            <a:t> </a:t>
          </a:r>
          <a:r>
            <a:rPr lang="en-US" sz="3200" b="1" kern="1200" dirty="0" err="1">
              <a:solidFill>
                <a:srgbClr val="FFFF00"/>
              </a:solidFill>
              <a:latin typeface="Times New Roman" panose="02020603050405020304" pitchFamily="18" charset="0"/>
              <a:cs typeface="Times New Roman" panose="02020603050405020304" pitchFamily="18" charset="0"/>
            </a:rPr>
            <a:t>sát</a:t>
          </a:r>
          <a:r>
            <a:rPr lang="en-US" sz="3200" b="1" kern="1200" dirty="0">
              <a:solidFill>
                <a:srgbClr val="FFFF00"/>
              </a:solidFill>
              <a:latin typeface="Times New Roman" panose="02020603050405020304" pitchFamily="18" charset="0"/>
              <a:cs typeface="Times New Roman" panose="02020603050405020304" pitchFamily="18" charset="0"/>
            </a:rPr>
            <a:t> </a:t>
          </a:r>
          <a:r>
            <a:rPr lang="en-US" sz="3200" b="1" kern="1200" dirty="0" err="1">
              <a:solidFill>
                <a:srgbClr val="FFFF00"/>
              </a:solidFill>
              <a:latin typeface="Times New Roman" panose="02020603050405020304" pitchFamily="18" charset="0"/>
              <a:cs typeface="Times New Roman" panose="02020603050405020304" pitchFamily="18" charset="0"/>
            </a:rPr>
            <a:t>sao</a:t>
          </a:r>
          <a:r>
            <a:rPr lang="en-US" sz="3200" b="1" kern="1200" dirty="0">
              <a:solidFill>
                <a:srgbClr val="FFFF00"/>
              </a:solidFill>
              <a:latin typeface="Times New Roman" panose="02020603050405020304" pitchFamily="18" charset="0"/>
              <a:cs typeface="Times New Roman" panose="02020603050405020304" pitchFamily="18" charset="0"/>
            </a:rPr>
            <a:t>, </a:t>
          </a:r>
          <a:r>
            <a:rPr lang="en-US" sz="3200" b="1" kern="1200" dirty="0" err="1">
              <a:solidFill>
                <a:srgbClr val="FFFF00"/>
              </a:solidFill>
              <a:latin typeface="Times New Roman" panose="02020603050405020304" pitchFamily="18" charset="0"/>
              <a:cs typeface="Times New Roman" panose="02020603050405020304" pitchFamily="18" charset="0"/>
            </a:rPr>
            <a:t>quyết</a:t>
          </a:r>
          <a:r>
            <a:rPr lang="en-US" sz="3200" b="1" kern="1200" dirty="0">
              <a:solidFill>
                <a:srgbClr val="FFFF00"/>
              </a:solidFill>
              <a:latin typeface="Times New Roman" panose="02020603050405020304" pitchFamily="18" charset="0"/>
              <a:cs typeface="Times New Roman" panose="02020603050405020304" pitchFamily="18" charset="0"/>
            </a:rPr>
            <a:t> </a:t>
          </a:r>
          <a:r>
            <a:rPr lang="en-US" sz="3200" b="1" kern="1200" dirty="0" err="1">
              <a:solidFill>
                <a:srgbClr val="FFFF00"/>
              </a:solidFill>
              <a:latin typeface="Times New Roman" panose="02020603050405020304" pitchFamily="18" charset="0"/>
              <a:cs typeface="Times New Roman" panose="02020603050405020304" pitchFamily="18" charset="0"/>
            </a:rPr>
            <a:t>liệt</a:t>
          </a:r>
          <a:r>
            <a:rPr lang="en-US" sz="3200" b="1" kern="1200" dirty="0">
              <a:solidFill>
                <a:srgbClr val="FFFF00"/>
              </a:solidFill>
              <a:latin typeface="Times New Roman" panose="02020603050405020304" pitchFamily="18" charset="0"/>
              <a:cs typeface="Times New Roman" panose="02020603050405020304" pitchFamily="18" charset="0"/>
            </a:rPr>
            <a:t>, </a:t>
          </a:r>
          <a:r>
            <a:rPr lang="en-US" sz="3200" b="1" kern="1200" dirty="0" err="1">
              <a:solidFill>
                <a:srgbClr val="FFFF00"/>
              </a:solidFill>
              <a:latin typeface="Times New Roman" panose="02020603050405020304" pitchFamily="18" charset="0"/>
              <a:cs typeface="Times New Roman" panose="02020603050405020304" pitchFamily="18" charset="0"/>
            </a:rPr>
            <a:t>đồng</a:t>
          </a:r>
          <a:r>
            <a:rPr lang="en-US" sz="3200" b="1" kern="1200" dirty="0">
              <a:solidFill>
                <a:srgbClr val="FFFF00"/>
              </a:solidFill>
              <a:latin typeface="Times New Roman" panose="02020603050405020304" pitchFamily="18" charset="0"/>
              <a:cs typeface="Times New Roman" panose="02020603050405020304" pitchFamily="18" charset="0"/>
            </a:rPr>
            <a:t> bộ </a:t>
          </a:r>
          <a:r>
            <a:rPr lang="en-US" sz="3200" b="1" kern="1200" dirty="0" err="1">
              <a:solidFill>
                <a:srgbClr val="FFFF00"/>
              </a:solidFill>
              <a:latin typeface="Times New Roman" panose="02020603050405020304" pitchFamily="18" charset="0"/>
              <a:cs typeface="Times New Roman" panose="02020603050405020304" pitchFamily="18" charset="0"/>
            </a:rPr>
            <a:t>trong</a:t>
          </a:r>
          <a:r>
            <a:rPr lang="en-US" sz="3200" b="1" kern="1200" dirty="0">
              <a:solidFill>
                <a:srgbClr val="FFFF00"/>
              </a:solidFill>
              <a:latin typeface="Times New Roman" panose="02020603050405020304" pitchFamily="18" charset="0"/>
              <a:cs typeface="Times New Roman" panose="02020603050405020304" pitchFamily="18" charset="0"/>
            </a:rPr>
            <a:t> </a:t>
          </a:r>
          <a:r>
            <a:rPr lang="en-US" sz="3200" b="1" kern="1200" dirty="0" err="1">
              <a:solidFill>
                <a:srgbClr val="FFFF00"/>
              </a:solidFill>
              <a:latin typeface="Times New Roman" panose="02020603050405020304" pitchFamily="18" charset="0"/>
              <a:cs typeface="Times New Roman" panose="02020603050405020304" pitchFamily="18" charset="0"/>
            </a:rPr>
            <a:t>thực</a:t>
          </a:r>
          <a:r>
            <a:rPr lang="en-US" sz="3200" b="1" kern="1200" dirty="0">
              <a:solidFill>
                <a:srgbClr val="FFFF00"/>
              </a:solidFill>
              <a:latin typeface="Times New Roman" panose="02020603050405020304" pitchFamily="18" charset="0"/>
              <a:cs typeface="Times New Roman" panose="02020603050405020304" pitchFamily="18" charset="0"/>
            </a:rPr>
            <a:t> </a:t>
          </a:r>
          <a:r>
            <a:rPr lang="en-US" sz="3200" b="1" kern="1200" dirty="0" err="1">
              <a:solidFill>
                <a:srgbClr val="FFFF00"/>
              </a:solidFill>
              <a:latin typeface="Times New Roman" panose="02020603050405020304" pitchFamily="18" charset="0"/>
              <a:cs typeface="Times New Roman" panose="02020603050405020304" pitchFamily="18" charset="0"/>
            </a:rPr>
            <a:t>hiện</a:t>
          </a:r>
          <a:r>
            <a:rPr lang="en-US" sz="3200" b="1" kern="1200" dirty="0">
              <a:solidFill>
                <a:srgbClr val="FFFF00"/>
              </a:solidFill>
              <a:latin typeface="Times New Roman" panose="02020603050405020304" pitchFamily="18" charset="0"/>
              <a:cs typeface="Times New Roman" panose="02020603050405020304" pitchFamily="18" charset="0"/>
            </a:rPr>
            <a:t> </a:t>
          </a:r>
          <a:r>
            <a:rPr lang="en-US" sz="3200" b="1" kern="1200" dirty="0" err="1">
              <a:solidFill>
                <a:srgbClr val="FFFF00"/>
              </a:solidFill>
              <a:latin typeface="Times New Roman" panose="02020603050405020304" pitchFamily="18" charset="0"/>
              <a:cs typeface="Times New Roman" panose="02020603050405020304" pitchFamily="18" charset="0"/>
            </a:rPr>
            <a:t>chương</a:t>
          </a:r>
          <a:r>
            <a:rPr lang="en-US" sz="3200" b="1" kern="1200" dirty="0">
              <a:solidFill>
                <a:srgbClr val="FFFF00"/>
              </a:solidFill>
              <a:latin typeface="Times New Roman" panose="02020603050405020304" pitchFamily="18" charset="0"/>
              <a:cs typeface="Times New Roman" panose="02020603050405020304" pitchFamily="18" charset="0"/>
            </a:rPr>
            <a:t> </a:t>
          </a:r>
          <a:r>
            <a:rPr lang="en-US" sz="3200" b="1" kern="1200" dirty="0" err="1">
              <a:solidFill>
                <a:srgbClr val="FFFF00"/>
              </a:solidFill>
              <a:latin typeface="Times New Roman" panose="02020603050405020304" pitchFamily="18" charset="0"/>
              <a:cs typeface="Times New Roman" panose="02020603050405020304" pitchFamily="18" charset="0"/>
            </a:rPr>
            <a:t>trình</a:t>
          </a:r>
          <a:r>
            <a:rPr lang="en-US" sz="3200" b="1" kern="1200" dirty="0">
              <a:solidFill>
                <a:srgbClr val="FFFF00"/>
              </a:solidFill>
              <a:latin typeface="Times New Roman" panose="02020603050405020304" pitchFamily="18" charset="0"/>
              <a:cs typeface="Times New Roman" panose="02020603050405020304" pitchFamily="18" charset="0"/>
            </a:rPr>
            <a:t> </a:t>
          </a:r>
          <a:r>
            <a:rPr lang="en-US" sz="3200" b="1" kern="1200" dirty="0" err="1">
              <a:solidFill>
                <a:srgbClr val="FFFF00"/>
              </a:solidFill>
              <a:latin typeface="Times New Roman" panose="02020603050405020304" pitchFamily="18" charset="0"/>
              <a:cs typeface="Times New Roman" panose="02020603050405020304" pitchFamily="18" charset="0"/>
            </a:rPr>
            <a:t>hành</a:t>
          </a:r>
          <a:r>
            <a:rPr lang="en-US" sz="3200" b="1" kern="1200" dirty="0">
              <a:solidFill>
                <a:srgbClr val="FFFF00"/>
              </a:solidFill>
              <a:latin typeface="Times New Roman" panose="02020603050405020304" pitchFamily="18" charset="0"/>
              <a:cs typeface="Times New Roman" panose="02020603050405020304" pitchFamily="18" charset="0"/>
            </a:rPr>
            <a:t> </a:t>
          </a:r>
          <a:r>
            <a:rPr lang="en-US" sz="3200" b="1" kern="1200" dirty="0" err="1">
              <a:solidFill>
                <a:srgbClr val="FFFF00"/>
              </a:solidFill>
              <a:latin typeface="Times New Roman" panose="02020603050405020304" pitchFamily="18" charset="0"/>
              <a:cs typeface="Times New Roman" panose="02020603050405020304" pitchFamily="18" charset="0"/>
            </a:rPr>
            <a:t>động</a:t>
          </a:r>
          <a:r>
            <a:rPr lang="en-US" sz="3200" b="1" kern="1200" dirty="0">
              <a:solidFill>
                <a:srgbClr val="FFFF00"/>
              </a:solidFill>
              <a:latin typeface="Times New Roman" panose="02020603050405020304" pitchFamily="18" charset="0"/>
              <a:cs typeface="Times New Roman" panose="02020603050405020304" pitchFamily="18" charset="0"/>
            </a:rPr>
            <a:t> </a:t>
          </a:r>
          <a:endParaRPr lang="en-GB" sz="3200" b="1" kern="1200" dirty="0">
            <a:solidFill>
              <a:srgbClr val="FFFF00"/>
            </a:solidFill>
            <a:latin typeface="Times New Roman" panose="02020603050405020304" pitchFamily="18" charset="0"/>
            <a:cs typeface="Times New Roman" panose="02020603050405020304" pitchFamily="18" charset="0"/>
          </a:endParaRPr>
        </a:p>
        <a:p>
          <a:pPr marL="285750" lvl="1" indent="-285750" algn="just" defTabSz="1422400">
            <a:lnSpc>
              <a:spcPct val="90000"/>
            </a:lnSpc>
            <a:spcBef>
              <a:spcPct val="0"/>
            </a:spcBef>
            <a:spcAft>
              <a:spcPct val="15000"/>
            </a:spcAft>
            <a:buChar char="••"/>
          </a:pPr>
          <a:r>
            <a:rPr lang="en-US" sz="3200" b="1" kern="1200" dirty="0" err="1">
              <a:solidFill>
                <a:srgbClr val="FFFF00"/>
              </a:solidFill>
              <a:latin typeface="Times New Roman" panose="02020603050405020304" pitchFamily="18" charset="0"/>
              <a:cs typeface="Times New Roman" panose="02020603050405020304" pitchFamily="18" charset="0"/>
            </a:rPr>
            <a:t>Kiểm</a:t>
          </a:r>
          <a:r>
            <a:rPr lang="en-US" sz="3200" b="1" kern="1200" dirty="0">
              <a:solidFill>
                <a:srgbClr val="FFFF00"/>
              </a:solidFill>
              <a:latin typeface="Times New Roman" panose="02020603050405020304" pitchFamily="18" charset="0"/>
              <a:cs typeface="Times New Roman" panose="02020603050405020304" pitchFamily="18" charset="0"/>
            </a:rPr>
            <a:t> </a:t>
          </a:r>
          <a:r>
            <a:rPr lang="en-US" sz="3200" b="1" kern="1200" dirty="0" err="1">
              <a:solidFill>
                <a:srgbClr val="FFFF00"/>
              </a:solidFill>
              <a:latin typeface="Times New Roman" panose="02020603050405020304" pitchFamily="18" charset="0"/>
              <a:cs typeface="Times New Roman" panose="02020603050405020304" pitchFamily="18" charset="0"/>
            </a:rPr>
            <a:t>tra</a:t>
          </a:r>
          <a:r>
            <a:rPr lang="en-US" sz="3200" b="1" kern="1200" dirty="0">
              <a:solidFill>
                <a:srgbClr val="FFFF00"/>
              </a:solidFill>
              <a:latin typeface="Times New Roman" panose="02020603050405020304" pitchFamily="18" charset="0"/>
              <a:cs typeface="Times New Roman" panose="02020603050405020304" pitchFamily="18" charset="0"/>
            </a:rPr>
            <a:t>, </a:t>
          </a:r>
          <a:r>
            <a:rPr lang="en-US" sz="3200" b="1" kern="1200" dirty="0" err="1">
              <a:solidFill>
                <a:srgbClr val="FFFF00"/>
              </a:solidFill>
              <a:latin typeface="Times New Roman" panose="02020603050405020304" pitchFamily="18" charset="0"/>
              <a:cs typeface="Times New Roman" panose="02020603050405020304" pitchFamily="18" charset="0"/>
            </a:rPr>
            <a:t>đôn</a:t>
          </a:r>
          <a:r>
            <a:rPr lang="en-US" sz="3200" b="1" kern="1200" dirty="0">
              <a:solidFill>
                <a:srgbClr val="FFFF00"/>
              </a:solidFill>
              <a:latin typeface="Times New Roman" panose="02020603050405020304" pitchFamily="18" charset="0"/>
              <a:cs typeface="Times New Roman" panose="02020603050405020304" pitchFamily="18" charset="0"/>
            </a:rPr>
            <a:t> </a:t>
          </a:r>
          <a:r>
            <a:rPr lang="en-US" sz="3200" b="1" kern="1200" dirty="0" err="1">
              <a:solidFill>
                <a:srgbClr val="FFFF00"/>
              </a:solidFill>
              <a:latin typeface="Times New Roman" panose="02020603050405020304" pitchFamily="18" charset="0"/>
              <a:cs typeface="Times New Roman" panose="02020603050405020304" pitchFamily="18" charset="0"/>
            </a:rPr>
            <a:t>đốc</a:t>
          </a:r>
          <a:r>
            <a:rPr lang="en-US" sz="3200" b="1" kern="1200" dirty="0">
              <a:solidFill>
                <a:srgbClr val="FFFF00"/>
              </a:solidFill>
              <a:latin typeface="Times New Roman" panose="02020603050405020304" pitchFamily="18" charset="0"/>
              <a:cs typeface="Times New Roman" panose="02020603050405020304" pitchFamily="18" charset="0"/>
            </a:rPr>
            <a:t> </a:t>
          </a:r>
          <a:r>
            <a:rPr lang="en-US" sz="3200" b="1" kern="1200" dirty="0" err="1">
              <a:solidFill>
                <a:srgbClr val="FFFF00"/>
              </a:solidFill>
              <a:latin typeface="Times New Roman" panose="02020603050405020304" pitchFamily="18" charset="0"/>
              <a:cs typeface="Times New Roman" panose="02020603050405020304" pitchFamily="18" charset="0"/>
            </a:rPr>
            <a:t>thường</a:t>
          </a:r>
          <a:r>
            <a:rPr lang="en-US" sz="3200" b="1" kern="1200" dirty="0">
              <a:solidFill>
                <a:srgbClr val="FFFF00"/>
              </a:solidFill>
              <a:latin typeface="Times New Roman" panose="02020603050405020304" pitchFamily="18" charset="0"/>
              <a:cs typeface="Times New Roman" panose="02020603050405020304" pitchFamily="18" charset="0"/>
            </a:rPr>
            <a:t> </a:t>
          </a:r>
          <a:r>
            <a:rPr lang="en-US" sz="3200" b="1" kern="1200" dirty="0" err="1">
              <a:solidFill>
                <a:srgbClr val="FFFF00"/>
              </a:solidFill>
              <a:latin typeface="Times New Roman" panose="02020603050405020304" pitchFamily="18" charset="0"/>
              <a:cs typeface="Times New Roman" panose="02020603050405020304" pitchFamily="18" charset="0"/>
            </a:rPr>
            <a:t>xuyên</a:t>
          </a:r>
          <a:endParaRPr lang="en-GB" sz="3200" b="1" kern="1200" dirty="0">
            <a:solidFill>
              <a:srgbClr val="FFFF00"/>
            </a:solidFill>
            <a:latin typeface="Times New Roman" panose="02020603050405020304" pitchFamily="18" charset="0"/>
            <a:cs typeface="Times New Roman" panose="02020603050405020304" pitchFamily="18" charset="0"/>
          </a:endParaRPr>
        </a:p>
      </dsp:txBody>
      <dsp:txXfrm rot="-5400000">
        <a:off x="1852795" y="88169"/>
        <a:ext cx="9638905" cy="1552481"/>
      </dsp:txXfrm>
    </dsp:sp>
    <dsp:sp modelId="{409A60C5-D519-4812-A830-E63405D6082E}">
      <dsp:nvSpPr>
        <dsp:cNvPr id="0" name=""/>
        <dsp:cNvSpPr/>
      </dsp:nvSpPr>
      <dsp:spPr>
        <a:xfrm rot="5400000">
          <a:off x="-618410" y="2986686"/>
          <a:ext cx="3089616" cy="1852795"/>
        </a:xfrm>
        <a:prstGeom prst="chevron">
          <a:avLst/>
        </a:prstGeom>
        <a:solidFill>
          <a:srgbClr val="B240E0"/>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2133600">
            <a:lnSpc>
              <a:spcPct val="90000"/>
            </a:lnSpc>
            <a:spcBef>
              <a:spcPct val="0"/>
            </a:spcBef>
            <a:spcAft>
              <a:spcPct val="35000"/>
            </a:spcAft>
          </a:pPr>
          <a:r>
            <a:rPr lang="en-GB" sz="4800" b="1" kern="1200" dirty="0">
              <a:solidFill>
                <a:srgbClr val="FFFF00"/>
              </a:solidFill>
              <a:effectLst>
                <a:outerShdw blurRad="38100" dist="38100" dir="2700000" algn="tl">
                  <a:srgbClr val="000000">
                    <a:alpha val="43137"/>
                  </a:srgbClr>
                </a:outerShdw>
              </a:effectLst>
            </a:rPr>
            <a:t>4</a:t>
          </a:r>
        </a:p>
      </dsp:txBody>
      <dsp:txXfrm rot="-5400000">
        <a:off x="1" y="3294674"/>
        <a:ext cx="1852795" cy="1236821"/>
      </dsp:txXfrm>
    </dsp:sp>
    <dsp:sp modelId="{199AF760-E727-4737-8E9F-8E7E0DEBB8ED}">
      <dsp:nvSpPr>
        <dsp:cNvPr id="0" name=""/>
        <dsp:cNvSpPr/>
      </dsp:nvSpPr>
      <dsp:spPr>
        <a:xfrm rot="5400000">
          <a:off x="5682872" y="-1387235"/>
          <a:ext cx="2062737" cy="9722891"/>
        </a:xfrm>
        <a:prstGeom prst="round2SameRect">
          <a:avLst/>
        </a:prstGeom>
        <a:solidFill>
          <a:srgbClr val="FFC000">
            <a:alpha val="90000"/>
          </a:srgb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just" defTabSz="1422400">
            <a:lnSpc>
              <a:spcPct val="90000"/>
            </a:lnSpc>
            <a:spcBef>
              <a:spcPct val="0"/>
            </a:spcBef>
            <a:spcAft>
              <a:spcPct val="15000"/>
            </a:spcAft>
            <a:buChar char="••"/>
          </a:pPr>
          <a:r>
            <a:rPr lang="vi-VN" sz="3200" b="1" kern="1200" dirty="0">
              <a:solidFill>
                <a:srgbClr val="0000CC"/>
              </a:solidFill>
              <a:latin typeface="Times New Roman" panose="02020603050405020304" pitchFamily="18" charset="0"/>
              <a:cs typeface="Times New Roman" panose="02020603050405020304" pitchFamily="18" charset="0"/>
            </a:rPr>
            <a:t>Phát huy tinh thần chủ động, đổi mới sáng tạo, dám nghĩ, dám làm, dám chịu trách nhiệm trong việc xây dựng, thực hiện có hiệu quả các chương trình hành động</a:t>
          </a:r>
          <a:endParaRPr lang="en-GB" sz="3200" b="1" kern="1200" dirty="0">
            <a:solidFill>
              <a:srgbClr val="0000CC"/>
            </a:solidFill>
          </a:endParaRPr>
        </a:p>
      </dsp:txBody>
      <dsp:txXfrm rot="-5400000">
        <a:off x="1852796" y="2543536"/>
        <a:ext cx="9622196" cy="186134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ED289F-B85F-412C-A8D1-440FC783579D}">
      <dsp:nvSpPr>
        <dsp:cNvPr id="0" name=""/>
        <dsp:cNvSpPr/>
      </dsp:nvSpPr>
      <dsp:spPr>
        <a:xfrm rot="5400000">
          <a:off x="-363306" y="363306"/>
          <a:ext cx="2422042" cy="1695429"/>
        </a:xfrm>
        <a:prstGeom prst="chevron">
          <a:avLst/>
        </a:prstGeom>
        <a:solidFill>
          <a:schemeClr val="accent4">
            <a:lumMod val="60000"/>
            <a:lumOff val="4000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en-GB" sz="3600" b="1" kern="1200" dirty="0">
              <a:solidFill>
                <a:srgbClr val="FF0000"/>
              </a:solidFill>
              <a:effectLst>
                <a:outerShdw blurRad="38100" dist="38100" dir="2700000" algn="tl">
                  <a:srgbClr val="000000">
                    <a:alpha val="43137"/>
                  </a:srgbClr>
                </a:outerShdw>
              </a:effectLst>
            </a:rPr>
            <a:t>5</a:t>
          </a:r>
        </a:p>
      </dsp:txBody>
      <dsp:txXfrm rot="-5400000">
        <a:off x="1" y="847715"/>
        <a:ext cx="1695429" cy="726613"/>
      </dsp:txXfrm>
    </dsp:sp>
    <dsp:sp modelId="{B89DA9B4-CEFD-41B1-A5B5-0F34D248FF11}">
      <dsp:nvSpPr>
        <dsp:cNvPr id="0" name=""/>
        <dsp:cNvSpPr/>
      </dsp:nvSpPr>
      <dsp:spPr>
        <a:xfrm rot="5400000">
          <a:off x="5851751" y="-4152654"/>
          <a:ext cx="1574327" cy="9886970"/>
        </a:xfrm>
        <a:prstGeom prst="round2SameRect">
          <a:avLst/>
        </a:prstGeom>
        <a:solidFill>
          <a:srgbClr val="00B050">
            <a:alpha val="90000"/>
          </a:srgb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just" defTabSz="1244600">
            <a:lnSpc>
              <a:spcPct val="90000"/>
            </a:lnSpc>
            <a:spcBef>
              <a:spcPct val="0"/>
            </a:spcBef>
            <a:spcAft>
              <a:spcPct val="15000"/>
            </a:spcAft>
            <a:buChar char="••"/>
          </a:pPr>
          <a:endParaRPr lang="en-GB" sz="2800" b="1" kern="1200" dirty="0">
            <a:solidFill>
              <a:srgbClr val="FFFF00"/>
            </a:solidFill>
            <a:latin typeface="Times New Roman" pitchFamily="18" charset="0"/>
            <a:cs typeface="Times New Roman" pitchFamily="18" charset="0"/>
          </a:endParaRPr>
        </a:p>
        <a:p>
          <a:pPr marL="285750" lvl="1" indent="-285750" algn="just" defTabSz="1244600">
            <a:lnSpc>
              <a:spcPct val="90000"/>
            </a:lnSpc>
            <a:spcBef>
              <a:spcPct val="0"/>
            </a:spcBef>
            <a:spcAft>
              <a:spcPct val="15000"/>
            </a:spcAft>
            <a:buChar char="••"/>
          </a:pPr>
          <a:r>
            <a:rPr lang="vi-VN" sz="2800" b="1" kern="1200" dirty="0">
              <a:solidFill>
                <a:srgbClr val="FFFF00"/>
              </a:solidFill>
              <a:latin typeface="Times New Roman" pitchFamily="18" charset="0"/>
              <a:cs typeface="Times New Roman" pitchFamily="18" charset="0"/>
            </a:rPr>
            <a:t>Lấy kết quả thực hiện chương trình hành động là cơ sở quan trọng để kiểm điểm, đánh giá tập thể cấp ủy, chính quyền, cơ quan đơn vị hàng năm và trong cả nhiệm kỳ</a:t>
          </a:r>
          <a:endParaRPr lang="en-US" sz="2800" b="1" kern="1200" dirty="0">
            <a:solidFill>
              <a:srgbClr val="FFFF00"/>
            </a:solidFill>
            <a:latin typeface="Times New Roman" pitchFamily="18" charset="0"/>
            <a:cs typeface="Times New Roman" pitchFamily="18" charset="0"/>
          </a:endParaRPr>
        </a:p>
        <a:p>
          <a:pPr marL="285750" lvl="1" indent="-285750" algn="just" defTabSz="1244600">
            <a:lnSpc>
              <a:spcPct val="90000"/>
            </a:lnSpc>
            <a:spcBef>
              <a:spcPct val="0"/>
            </a:spcBef>
            <a:spcAft>
              <a:spcPct val="15000"/>
            </a:spcAft>
            <a:buChar char="••"/>
          </a:pPr>
          <a:endParaRPr lang="en-US" sz="2800" b="1" kern="1200" dirty="0">
            <a:solidFill>
              <a:srgbClr val="FFFF00"/>
            </a:solidFill>
            <a:latin typeface="Times New Roman" pitchFamily="18" charset="0"/>
            <a:cs typeface="Times New Roman" pitchFamily="18" charset="0"/>
          </a:endParaRPr>
        </a:p>
      </dsp:txBody>
      <dsp:txXfrm rot="-5400000">
        <a:off x="1695430" y="80519"/>
        <a:ext cx="9810118" cy="1420623"/>
      </dsp:txXfrm>
    </dsp:sp>
    <dsp:sp modelId="{409A60C5-D519-4812-A830-E63405D6082E}">
      <dsp:nvSpPr>
        <dsp:cNvPr id="0" name=""/>
        <dsp:cNvSpPr/>
      </dsp:nvSpPr>
      <dsp:spPr>
        <a:xfrm rot="5400000">
          <a:off x="-733685" y="3031359"/>
          <a:ext cx="3162800" cy="1695429"/>
        </a:xfrm>
        <a:prstGeom prst="chevron">
          <a:avLst/>
        </a:prstGeom>
        <a:solidFill>
          <a:srgbClr val="FF0000"/>
        </a:soli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en-GB" sz="3600" b="1" kern="1200" dirty="0">
              <a:solidFill>
                <a:schemeClr val="bg1"/>
              </a:solidFill>
              <a:effectLst>
                <a:outerShdw blurRad="38100" dist="38100" dir="2700000" algn="tl">
                  <a:srgbClr val="000000">
                    <a:alpha val="43137"/>
                  </a:srgbClr>
                </a:outerShdw>
              </a:effectLst>
            </a:rPr>
            <a:t>6</a:t>
          </a:r>
        </a:p>
      </dsp:txBody>
      <dsp:txXfrm rot="-5400000">
        <a:off x="1" y="3145389"/>
        <a:ext cx="1695429" cy="1467371"/>
      </dsp:txXfrm>
    </dsp:sp>
    <dsp:sp modelId="{199AF760-E727-4737-8E9F-8E7E0DEBB8ED}">
      <dsp:nvSpPr>
        <dsp:cNvPr id="0" name=""/>
        <dsp:cNvSpPr/>
      </dsp:nvSpPr>
      <dsp:spPr>
        <a:xfrm rot="5400000">
          <a:off x="5350666" y="-1466009"/>
          <a:ext cx="2576497" cy="9886970"/>
        </a:xfrm>
        <a:prstGeom prst="round2SameRect">
          <a:avLst/>
        </a:prstGeom>
        <a:solidFill>
          <a:srgbClr val="FFC000">
            <a:alpha val="90000"/>
          </a:srgb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just" defTabSz="1244600">
            <a:lnSpc>
              <a:spcPct val="90000"/>
            </a:lnSpc>
            <a:spcBef>
              <a:spcPct val="0"/>
            </a:spcBef>
            <a:spcAft>
              <a:spcPct val="15000"/>
            </a:spcAft>
            <a:buChar char="••"/>
          </a:pPr>
          <a:r>
            <a:rPr lang="en-GB" sz="2800" b="1" kern="1200" dirty="0" err="1">
              <a:solidFill>
                <a:srgbClr val="0000CC"/>
              </a:solidFill>
              <a:latin typeface="Times New Roman" pitchFamily="18" charset="0"/>
              <a:cs typeface="Times New Roman" pitchFamily="18" charset="0"/>
            </a:rPr>
            <a:t>Biểu</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dương</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khen</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thưởng</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những</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cá</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nhân</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địa</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phương</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cơ</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quan</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đơn</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vị</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thực</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hiện</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tốt</a:t>
          </a:r>
          <a:r>
            <a:rPr lang="en-GB" sz="2800" b="1" kern="1200" dirty="0">
              <a:solidFill>
                <a:srgbClr val="0000CC"/>
              </a:solidFill>
              <a:latin typeface="Times New Roman" pitchFamily="18" charset="0"/>
              <a:cs typeface="Times New Roman" pitchFamily="18" charset="0"/>
            </a:rPr>
            <a:t> </a:t>
          </a:r>
        </a:p>
        <a:p>
          <a:pPr marL="285750" lvl="1" indent="-285750" algn="just" defTabSz="1244600">
            <a:lnSpc>
              <a:spcPct val="90000"/>
            </a:lnSpc>
            <a:spcBef>
              <a:spcPct val="0"/>
            </a:spcBef>
            <a:spcAft>
              <a:spcPct val="15000"/>
            </a:spcAft>
            <a:buChar char="••"/>
          </a:pPr>
          <a:r>
            <a:rPr lang="en-US" sz="2800" b="1" kern="1200" dirty="0" err="1">
              <a:solidFill>
                <a:srgbClr val="0000CC"/>
              </a:solidFill>
              <a:latin typeface="Times New Roman" pitchFamily="18" charset="0"/>
              <a:cs typeface="Times New Roman" pitchFamily="18" charset="0"/>
            </a:rPr>
            <a:t>Phê</a:t>
          </a:r>
          <a:r>
            <a:rPr lang="en-US" sz="2800" b="1" kern="1200" dirty="0">
              <a:solidFill>
                <a:srgbClr val="0000CC"/>
              </a:solidFill>
              <a:latin typeface="Times New Roman" pitchFamily="18" charset="0"/>
              <a:cs typeface="Times New Roman" pitchFamily="18" charset="0"/>
            </a:rPr>
            <a:t> </a:t>
          </a:r>
          <a:r>
            <a:rPr lang="en-US" sz="2800" b="1" kern="1200" dirty="0" err="1">
              <a:solidFill>
                <a:srgbClr val="0000CC"/>
              </a:solidFill>
              <a:latin typeface="Times New Roman" pitchFamily="18" charset="0"/>
              <a:cs typeface="Times New Roman" pitchFamily="18" charset="0"/>
            </a:rPr>
            <a:t>bình</a:t>
          </a:r>
          <a:r>
            <a:rPr lang="en-US" sz="2800" b="1" kern="1200" dirty="0">
              <a:solidFill>
                <a:srgbClr val="0000CC"/>
              </a:solidFill>
              <a:latin typeface="Times New Roman" pitchFamily="18" charset="0"/>
              <a:cs typeface="Times New Roman" pitchFamily="18" charset="0"/>
            </a:rPr>
            <a:t> </a:t>
          </a:r>
          <a:r>
            <a:rPr lang="vi-VN" sz="2800" b="1" kern="1200" dirty="0">
              <a:solidFill>
                <a:srgbClr val="0000CC"/>
              </a:solidFill>
              <a:latin typeface="Times New Roman" pitchFamily="18" charset="0"/>
              <a:cs typeface="Times New Roman" pitchFamily="18" charset="0"/>
            </a:rPr>
            <a:t>những cá nhân, địa phương, cơ quan, đơn vị</a:t>
          </a:r>
          <a:r>
            <a:rPr lang="en-US" sz="2800" b="1" kern="1200" dirty="0">
              <a:solidFill>
                <a:srgbClr val="0000CC"/>
              </a:solidFill>
              <a:latin typeface="Times New Roman" pitchFamily="18" charset="0"/>
              <a:cs typeface="Times New Roman" pitchFamily="18" charset="0"/>
            </a:rPr>
            <a:t> </a:t>
          </a:r>
          <a:r>
            <a:rPr lang="en-US" sz="2800" b="1" kern="1200" dirty="0" err="1">
              <a:solidFill>
                <a:srgbClr val="0000CC"/>
              </a:solidFill>
              <a:latin typeface="Times New Roman" pitchFamily="18" charset="0"/>
              <a:cs typeface="Times New Roman" pitchFamily="18" charset="0"/>
            </a:rPr>
            <a:t>thực</a:t>
          </a:r>
          <a:r>
            <a:rPr lang="en-US" sz="2800" b="1" kern="1200" dirty="0">
              <a:solidFill>
                <a:srgbClr val="0000CC"/>
              </a:solidFill>
              <a:latin typeface="Times New Roman" pitchFamily="18" charset="0"/>
              <a:cs typeface="Times New Roman" pitchFamily="18" charset="0"/>
            </a:rPr>
            <a:t> </a:t>
          </a:r>
          <a:r>
            <a:rPr lang="en-US" sz="2800" b="1" kern="1200" dirty="0" err="1">
              <a:solidFill>
                <a:srgbClr val="0000CC"/>
              </a:solidFill>
              <a:latin typeface="Times New Roman" pitchFamily="18" charset="0"/>
              <a:cs typeface="Times New Roman" pitchFamily="18" charset="0"/>
            </a:rPr>
            <a:t>hiện</a:t>
          </a:r>
          <a:r>
            <a:rPr lang="en-US" sz="2800" b="1" kern="1200" dirty="0">
              <a:solidFill>
                <a:srgbClr val="0000CC"/>
              </a:solidFill>
              <a:latin typeface="Times New Roman" pitchFamily="18" charset="0"/>
              <a:cs typeface="Times New Roman" pitchFamily="18" charset="0"/>
            </a:rPr>
            <a:t> </a:t>
          </a:r>
          <a:r>
            <a:rPr lang="en-US" sz="2800" b="1" kern="1200" dirty="0" err="1">
              <a:solidFill>
                <a:srgbClr val="0000CC"/>
              </a:solidFill>
              <a:latin typeface="Times New Roman" pitchFamily="18" charset="0"/>
              <a:cs typeface="Times New Roman" pitchFamily="18" charset="0"/>
            </a:rPr>
            <a:t>không</a:t>
          </a:r>
          <a:r>
            <a:rPr lang="en-US" sz="2800" b="1" kern="1200" dirty="0">
              <a:solidFill>
                <a:srgbClr val="0000CC"/>
              </a:solidFill>
              <a:latin typeface="Times New Roman" pitchFamily="18" charset="0"/>
              <a:cs typeface="Times New Roman" pitchFamily="18" charset="0"/>
            </a:rPr>
            <a:t> </a:t>
          </a:r>
          <a:r>
            <a:rPr lang="en-US" sz="2800" b="1" kern="1200" dirty="0" err="1">
              <a:solidFill>
                <a:srgbClr val="0000CC"/>
              </a:solidFill>
              <a:latin typeface="Times New Roman" pitchFamily="18" charset="0"/>
              <a:cs typeface="Times New Roman" pitchFamily="18" charset="0"/>
            </a:rPr>
            <a:t>tốt</a:t>
          </a:r>
          <a:endParaRPr lang="en-GB" sz="2800" b="1" kern="1200" dirty="0">
            <a:solidFill>
              <a:srgbClr val="0000CC"/>
            </a:solidFill>
            <a:latin typeface="Times New Roman" pitchFamily="18" charset="0"/>
            <a:cs typeface="Times New Roman" pitchFamily="18" charset="0"/>
          </a:endParaRPr>
        </a:p>
        <a:p>
          <a:pPr marL="285750" lvl="1" indent="-285750" algn="just" defTabSz="1244600">
            <a:lnSpc>
              <a:spcPct val="90000"/>
            </a:lnSpc>
            <a:spcBef>
              <a:spcPct val="0"/>
            </a:spcBef>
            <a:spcAft>
              <a:spcPct val="15000"/>
            </a:spcAft>
            <a:buChar char="••"/>
          </a:pPr>
          <a:r>
            <a:rPr lang="en-GB" sz="2800" b="1" kern="1200" dirty="0" err="1">
              <a:solidFill>
                <a:srgbClr val="0000CC"/>
              </a:solidFill>
              <a:latin typeface="Times New Roman" pitchFamily="18" charset="0"/>
              <a:cs typeface="Times New Roman" pitchFamily="18" charset="0"/>
            </a:rPr>
            <a:t>Kỷ</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luật</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kiểm</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điểm</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những</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trường</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hợp</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làm</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sai</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làm</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trái</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Nghị</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quyết</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và</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các</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Chương</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trình</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hành</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động</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của</a:t>
          </a:r>
          <a:r>
            <a:rPr lang="en-GB" sz="2800" b="1" kern="1200" dirty="0">
              <a:solidFill>
                <a:srgbClr val="0000CC"/>
              </a:solidFill>
              <a:latin typeface="Times New Roman" pitchFamily="18" charset="0"/>
              <a:cs typeface="Times New Roman" pitchFamily="18" charset="0"/>
            </a:rPr>
            <a:t> </a:t>
          </a:r>
          <a:r>
            <a:rPr lang="en-GB" sz="2800" b="1" kern="1200" dirty="0" err="1">
              <a:solidFill>
                <a:srgbClr val="0000CC"/>
              </a:solidFill>
              <a:latin typeface="Times New Roman" pitchFamily="18" charset="0"/>
              <a:cs typeface="Times New Roman" pitchFamily="18" charset="0"/>
            </a:rPr>
            <a:t>Đảng</a:t>
          </a:r>
          <a:endParaRPr lang="en-GB" sz="2800" b="1" kern="1200" dirty="0">
            <a:solidFill>
              <a:srgbClr val="0000CC"/>
            </a:solidFill>
            <a:latin typeface="Times New Roman" pitchFamily="18" charset="0"/>
            <a:cs typeface="Times New Roman" pitchFamily="18" charset="0"/>
          </a:endParaRPr>
        </a:p>
      </dsp:txBody>
      <dsp:txXfrm rot="-5400000">
        <a:off x="1695430" y="2315001"/>
        <a:ext cx="9761196" cy="2324949"/>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B5576627-F2A8-43F3-A7EC-1211E6B261E9}" type="datetime1">
              <a:rPr lang="en-US" smtClean="0"/>
              <a:t>6/4/2021</a:t>
            </a:fld>
            <a:endParaRPr lang="en-US"/>
          </a:p>
        </p:txBody>
      </p:sp>
      <p:sp>
        <p:nvSpPr>
          <p:cNvPr id="4" name="Footer Placeholder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A951ECD3-AD83-4911-B9EB-E13AEE484755}" type="slidenum">
              <a:rPr lang="en-US" smtClean="0"/>
              <a:t>‹#›</a:t>
            </a:fld>
            <a:endParaRPr lang="en-US"/>
          </a:p>
        </p:txBody>
      </p:sp>
    </p:spTree>
    <p:extLst>
      <p:ext uri="{BB962C8B-B14F-4D97-AF65-F5344CB8AC3E}">
        <p14:creationId xmlns:p14="http://schemas.microsoft.com/office/powerpoint/2010/main" val="3352342935"/>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F4246864-8D07-4977-9785-721513392926}" type="datetime1">
              <a:rPr lang="en-US" smtClean="0"/>
              <a:t>6/4/2021</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38D4DB8F-445B-465E-852A-E507299701FD}" type="slidenum">
              <a:rPr lang="en-US" smtClean="0"/>
              <a:t>‹#›</a:t>
            </a:fld>
            <a:endParaRPr lang="en-US"/>
          </a:p>
        </p:txBody>
      </p:sp>
    </p:spTree>
    <p:extLst>
      <p:ext uri="{BB962C8B-B14F-4D97-AF65-F5344CB8AC3E}">
        <p14:creationId xmlns:p14="http://schemas.microsoft.com/office/powerpoint/2010/main" val="1195435220"/>
      </p:ext>
    </p:extLst>
  </p:cSld>
  <p:clrMap bg1="lt1" tx1="dk1" bg2="lt2" tx2="dk2" accent1="accent1" accent2="accent2" accent3="accent3" accent4="accent4" accent5="accent5" accent6="accent6" hlink="hlink" folHlink="folHlink"/>
  <p:hf sldNum="0" ftr="0" dt="0"/>
  <p:notesStyle>
    <a:lvl1pPr marL="0" algn="l" defTabSz="914286" rtl="0" eaLnBrk="1" latinLnBrk="0" hangingPunct="1">
      <a:defRPr sz="1200" kern="1200">
        <a:solidFill>
          <a:schemeClr val="tx1"/>
        </a:solidFill>
        <a:latin typeface="+mn-lt"/>
        <a:ea typeface="+mn-ea"/>
        <a:cs typeface="+mn-cs"/>
      </a:defRPr>
    </a:lvl1pPr>
    <a:lvl2pPr marL="457143" algn="l" defTabSz="914286" rtl="0" eaLnBrk="1" latinLnBrk="0" hangingPunct="1">
      <a:defRPr sz="1200" kern="1200">
        <a:solidFill>
          <a:schemeClr val="tx1"/>
        </a:solidFill>
        <a:latin typeface="+mn-lt"/>
        <a:ea typeface="+mn-ea"/>
        <a:cs typeface="+mn-cs"/>
      </a:defRPr>
    </a:lvl2pPr>
    <a:lvl3pPr marL="914286" algn="l" defTabSz="914286" rtl="0" eaLnBrk="1" latinLnBrk="0" hangingPunct="1">
      <a:defRPr sz="1200" kern="1200">
        <a:solidFill>
          <a:schemeClr val="tx1"/>
        </a:solidFill>
        <a:latin typeface="+mn-lt"/>
        <a:ea typeface="+mn-ea"/>
        <a:cs typeface="+mn-cs"/>
      </a:defRPr>
    </a:lvl3pPr>
    <a:lvl4pPr marL="1371430" algn="l" defTabSz="914286" rtl="0" eaLnBrk="1" latinLnBrk="0" hangingPunct="1">
      <a:defRPr sz="1200" kern="1200">
        <a:solidFill>
          <a:schemeClr val="tx1"/>
        </a:solidFill>
        <a:latin typeface="+mn-lt"/>
        <a:ea typeface="+mn-ea"/>
        <a:cs typeface="+mn-cs"/>
      </a:defRPr>
    </a:lvl4pPr>
    <a:lvl5pPr marL="1828573" algn="l" defTabSz="914286" rtl="0" eaLnBrk="1" latinLnBrk="0" hangingPunct="1">
      <a:defRPr sz="1200" kern="1200">
        <a:solidFill>
          <a:schemeClr val="tx1"/>
        </a:solidFill>
        <a:latin typeface="+mn-lt"/>
        <a:ea typeface="+mn-ea"/>
        <a:cs typeface="+mn-cs"/>
      </a:defRPr>
    </a:lvl5pPr>
    <a:lvl6pPr marL="2285718" algn="l" defTabSz="914286" rtl="0" eaLnBrk="1" latinLnBrk="0" hangingPunct="1">
      <a:defRPr sz="1200" kern="1200">
        <a:solidFill>
          <a:schemeClr val="tx1"/>
        </a:solidFill>
        <a:latin typeface="+mn-lt"/>
        <a:ea typeface="+mn-ea"/>
        <a:cs typeface="+mn-cs"/>
      </a:defRPr>
    </a:lvl6pPr>
    <a:lvl7pPr marL="2742858" algn="l" defTabSz="914286" rtl="0" eaLnBrk="1" latinLnBrk="0" hangingPunct="1">
      <a:defRPr sz="1200" kern="1200">
        <a:solidFill>
          <a:schemeClr val="tx1"/>
        </a:solidFill>
        <a:latin typeface="+mn-lt"/>
        <a:ea typeface="+mn-ea"/>
        <a:cs typeface="+mn-cs"/>
      </a:defRPr>
    </a:lvl7pPr>
    <a:lvl8pPr marL="3200000" algn="l" defTabSz="914286" rtl="0" eaLnBrk="1" latinLnBrk="0" hangingPunct="1">
      <a:defRPr sz="1200" kern="1200">
        <a:solidFill>
          <a:schemeClr val="tx1"/>
        </a:solidFill>
        <a:latin typeface="+mn-lt"/>
        <a:ea typeface="+mn-ea"/>
        <a:cs typeface="+mn-cs"/>
      </a:defRPr>
    </a:lvl8pPr>
    <a:lvl9pPr marL="3657143" algn="l" defTabSz="91428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2391094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9350739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Slide Image Placeholder 1"/>
          <p:cNvSpPr>
            <a:spLocks noGrp="1" noRot="1" noChangeAspect="1" noTextEdit="1"/>
          </p:cNvSpPr>
          <p:nvPr>
            <p:ph type="sldImg"/>
          </p:nvPr>
        </p:nvSpPr>
        <p:spPr bwMode="auto">
          <a:xfrm>
            <a:off x="-19050" y="407988"/>
            <a:ext cx="6878638" cy="38703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0643" name="Notes Placeholder 2"/>
          <p:cNvSpPr>
            <a:spLocks noGrp="1"/>
          </p:cNvSpPr>
          <p:nvPr>
            <p:ph type="body" idx="1"/>
          </p:nvPr>
        </p:nvSpPr>
        <p:spPr bwMode="auto">
          <a:xfrm>
            <a:off x="506679" y="4560778"/>
            <a:ext cx="5749700" cy="449700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z="1100" smtClean="0">
              <a:latin typeface="Times New Roman" pitchFamily="18" charset="0"/>
              <a:cs typeface="Times New Roman" pitchFamily="18" charset="0"/>
            </a:endParaRPr>
          </a:p>
        </p:txBody>
      </p:sp>
      <p:sp>
        <p:nvSpPr>
          <p:cNvPr id="240644" name="Slide Number Placeholder 3"/>
          <p:cNvSpPr>
            <a:spLocks noGrp="1"/>
          </p:cNvSpPr>
          <p:nvPr>
            <p:ph type="sldNum" sz="quarter" idx="5"/>
          </p:nvPr>
        </p:nvSpPr>
        <p:spPr bwMode="auto">
          <a:xfrm>
            <a:off x="3370514" y="9181886"/>
            <a:ext cx="2945659" cy="49813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C8554B8-9A11-4364-8A23-B7B662B3D2CD}" type="slidenum">
              <a:rPr lang="en-US">
                <a:solidFill>
                  <a:srgbClr val="000000"/>
                </a:solidFill>
              </a:rPr>
              <a:pPr eaLnBrk="1" hangingPunct="1"/>
              <a:t>70</a:t>
            </a:fld>
            <a:endParaRPr lang="en-US">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Slide Image Placeholder 1"/>
          <p:cNvSpPr>
            <a:spLocks noGrp="1" noRot="1" noChangeAspect="1" noTextEdit="1"/>
          </p:cNvSpPr>
          <p:nvPr>
            <p:ph type="sldImg"/>
          </p:nvPr>
        </p:nvSpPr>
        <p:spPr bwMode="auto">
          <a:xfrm>
            <a:off x="-17463" y="474663"/>
            <a:ext cx="6832601" cy="38449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1667" name="Notes Placeholder 2"/>
          <p:cNvSpPr>
            <a:spLocks noGrp="1"/>
          </p:cNvSpPr>
          <p:nvPr>
            <p:ph type="body" idx="1"/>
          </p:nvPr>
        </p:nvSpPr>
        <p:spPr bwMode="auto">
          <a:xfrm>
            <a:off x="679768" y="4533201"/>
            <a:ext cx="5556156" cy="469867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z="1000" smtClean="0"/>
          </a:p>
        </p:txBody>
      </p:sp>
      <p:sp>
        <p:nvSpPr>
          <p:cNvPr id="241668" name="Slide Number Placeholder 3"/>
          <p:cNvSpPr>
            <a:spLocks noGrp="1"/>
          </p:cNvSpPr>
          <p:nvPr>
            <p:ph type="sldNum" sz="quarter" idx="5"/>
          </p:nvPr>
        </p:nvSpPr>
        <p:spPr bwMode="auto">
          <a:xfrm>
            <a:off x="3246205" y="9121557"/>
            <a:ext cx="2945659" cy="49813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EE7860B-12B2-4351-89CB-5527B7D4CC80}" type="slidenum">
              <a:rPr lang="en-US">
                <a:solidFill>
                  <a:srgbClr val="000000"/>
                </a:solidFill>
              </a:rPr>
              <a:pPr eaLnBrk="1" hangingPunct="1"/>
              <a:t>71</a:t>
            </a:fld>
            <a:endParaRPr lang="en-US">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Slide Image Placeholder 1"/>
          <p:cNvSpPr>
            <a:spLocks noGrp="1" noRot="1" noChangeAspect="1" noTextEdit="1"/>
          </p:cNvSpPr>
          <p:nvPr>
            <p:ph type="sldImg"/>
          </p:nvPr>
        </p:nvSpPr>
        <p:spPr bwMode="auto">
          <a:xfrm>
            <a:off x="-69850" y="488950"/>
            <a:ext cx="6837363" cy="38465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2691" name="Notes Placeholder 2"/>
          <p:cNvSpPr>
            <a:spLocks noGrp="1"/>
          </p:cNvSpPr>
          <p:nvPr>
            <p:ph type="body" idx="1"/>
          </p:nvPr>
        </p:nvSpPr>
        <p:spPr bwMode="auto">
          <a:xfrm>
            <a:off x="571194" y="4738315"/>
            <a:ext cx="5774877" cy="477451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i="1" smtClean="0"/>
          </a:p>
        </p:txBody>
      </p:sp>
      <p:sp>
        <p:nvSpPr>
          <p:cNvPr id="242692" name="Slide Number Placeholder 3"/>
          <p:cNvSpPr>
            <a:spLocks noGrp="1"/>
          </p:cNvSpPr>
          <p:nvPr>
            <p:ph type="sldNum" sz="quarter" idx="5"/>
          </p:nvPr>
        </p:nvSpPr>
        <p:spPr bwMode="auto">
          <a:xfrm>
            <a:off x="3197425" y="8980218"/>
            <a:ext cx="2945659" cy="49813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58A08FE-1F87-479D-B99B-6A26018406DD}" type="slidenum">
              <a:rPr lang="en-US">
                <a:solidFill>
                  <a:srgbClr val="000000"/>
                </a:solidFill>
              </a:rPr>
              <a:pPr eaLnBrk="1" hangingPunct="1"/>
              <a:t>72</a:t>
            </a:fld>
            <a:endParaRPr lang="en-US">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Slide Image Placeholder 1"/>
          <p:cNvSpPr>
            <a:spLocks noGrp="1" noRot="1" noChangeAspect="1" noTextEdit="1"/>
          </p:cNvSpPr>
          <p:nvPr>
            <p:ph type="sldImg"/>
          </p:nvPr>
        </p:nvSpPr>
        <p:spPr bwMode="auto">
          <a:xfrm>
            <a:off x="-17463" y="366713"/>
            <a:ext cx="6815138" cy="38338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3715" name="Notes Placeholder 2"/>
          <p:cNvSpPr>
            <a:spLocks noGrp="1"/>
          </p:cNvSpPr>
          <p:nvPr>
            <p:ph type="body" idx="1"/>
          </p:nvPr>
        </p:nvSpPr>
        <p:spPr bwMode="auto">
          <a:xfrm>
            <a:off x="679768" y="4533200"/>
            <a:ext cx="5730818" cy="490723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a:spcBef>
                <a:spcPts val="300"/>
              </a:spcBef>
              <a:spcAft>
                <a:spcPts val="300"/>
              </a:spcAft>
            </a:pPr>
            <a:endParaRPr lang="en-US" i="1" smtClean="0">
              <a:solidFill>
                <a:srgbClr val="0000FF"/>
              </a:solidFill>
              <a:latin typeface="Times New Roman" pitchFamily="18" charset="0"/>
              <a:cs typeface="Times New Roman" pitchFamily="18" charset="0"/>
            </a:endParaRPr>
          </a:p>
        </p:txBody>
      </p:sp>
      <p:sp>
        <p:nvSpPr>
          <p:cNvPr id="243716" name="Slide Number Placeholder 3"/>
          <p:cNvSpPr>
            <a:spLocks noGrp="1"/>
          </p:cNvSpPr>
          <p:nvPr>
            <p:ph type="sldNum" sz="quarter" idx="5"/>
          </p:nvPr>
        </p:nvSpPr>
        <p:spPr bwMode="auto">
          <a:xfrm>
            <a:off x="3409853" y="9107768"/>
            <a:ext cx="2945659" cy="49813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62CEFBD-6CBE-4C83-9AC9-47288CD2D2E1}" type="slidenum">
              <a:rPr lang="en-US">
                <a:solidFill>
                  <a:srgbClr val="000000"/>
                </a:solidFill>
              </a:rPr>
              <a:pPr eaLnBrk="1" hangingPunct="1"/>
              <a:t>73</a:t>
            </a:fld>
            <a:endParaRPr lang="en-US">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Slide Image Placeholder 1"/>
          <p:cNvSpPr>
            <a:spLocks noGrp="1" noRot="1" noChangeAspect="1" noTextEdit="1"/>
          </p:cNvSpPr>
          <p:nvPr>
            <p:ph type="sldImg"/>
          </p:nvPr>
        </p:nvSpPr>
        <p:spPr bwMode="auto">
          <a:xfrm>
            <a:off x="-19050" y="484188"/>
            <a:ext cx="6832600" cy="38449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8835" name="Notes Placeholder 2"/>
          <p:cNvSpPr>
            <a:spLocks noGrp="1"/>
          </p:cNvSpPr>
          <p:nvPr>
            <p:ph type="body" idx="1"/>
          </p:nvPr>
        </p:nvSpPr>
        <p:spPr bwMode="auto">
          <a:xfrm>
            <a:off x="679768" y="4571121"/>
            <a:ext cx="5446008" cy="490550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248836" name="Slide Number Placeholder 3"/>
          <p:cNvSpPr>
            <a:spLocks noGrp="1"/>
          </p:cNvSpPr>
          <p:nvPr>
            <p:ph type="sldNum" sz="quarter" idx="5"/>
          </p:nvPr>
        </p:nvSpPr>
        <p:spPr bwMode="auto">
          <a:xfrm>
            <a:off x="3246205" y="9276685"/>
            <a:ext cx="2945659" cy="49813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3009685-5327-42C9-9992-9F8DA0BD9DDD}" type="slidenum">
              <a:rPr lang="en-US">
                <a:solidFill>
                  <a:srgbClr val="000000"/>
                </a:solidFill>
              </a:rPr>
              <a:pPr eaLnBrk="1" hangingPunct="1"/>
              <a:t>74</a:t>
            </a:fld>
            <a:endParaRPr lang="en-US">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Slide Image Placeholder 1"/>
          <p:cNvSpPr>
            <a:spLocks noGrp="1" noRot="1" noChangeAspect="1" noTextEdit="1"/>
          </p:cNvSpPr>
          <p:nvPr>
            <p:ph type="sldImg"/>
          </p:nvPr>
        </p:nvSpPr>
        <p:spPr bwMode="auto">
          <a:xfrm>
            <a:off x="-236538" y="427038"/>
            <a:ext cx="7054851" cy="39687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9859" name="Notes Placeholder 2"/>
          <p:cNvSpPr>
            <a:spLocks noGrp="1"/>
          </p:cNvSpPr>
          <p:nvPr>
            <p:ph type="body" idx="1"/>
          </p:nvPr>
        </p:nvSpPr>
        <p:spPr bwMode="auto">
          <a:xfrm>
            <a:off x="679768" y="4724526"/>
            <a:ext cx="5540420" cy="43246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96850" lvl="1" algn="just" defTabSz="903288" eaLnBrk="1" hangingPunct="1">
              <a:spcBef>
                <a:spcPts val="588"/>
              </a:spcBef>
            </a:pPr>
            <a:endParaRPr lang="vi-VN" smtClean="0">
              <a:solidFill>
                <a:srgbClr val="0000FF"/>
              </a:solidFill>
              <a:latin typeface="Times New Roman" pitchFamily="18" charset="0"/>
              <a:cs typeface="Times New Roman" pitchFamily="18" charset="0"/>
            </a:endParaRPr>
          </a:p>
        </p:txBody>
      </p:sp>
      <p:sp>
        <p:nvSpPr>
          <p:cNvPr id="249860" name="Slide Number Placeholder 3"/>
          <p:cNvSpPr>
            <a:spLocks noGrp="1"/>
          </p:cNvSpPr>
          <p:nvPr>
            <p:ph type="sldNum" sz="quarter" idx="5"/>
          </p:nvPr>
        </p:nvSpPr>
        <p:spPr bwMode="auto">
          <a:xfrm>
            <a:off x="3301278" y="9030205"/>
            <a:ext cx="2945659" cy="49813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DA7C853-B1CA-4865-8BF6-967155076C75}" type="slidenum">
              <a:rPr lang="en-US">
                <a:solidFill>
                  <a:srgbClr val="000000"/>
                </a:solidFill>
              </a:rPr>
              <a:pPr eaLnBrk="1" hangingPunct="1"/>
              <a:t>75</a:t>
            </a:fld>
            <a:endParaRPr lang="en-US">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Slide Image Placeholder 1"/>
          <p:cNvSpPr>
            <a:spLocks noGrp="1" noRot="1" noChangeAspect="1" noTextEdit="1"/>
          </p:cNvSpPr>
          <p:nvPr>
            <p:ph type="sldImg"/>
          </p:nvPr>
        </p:nvSpPr>
        <p:spPr bwMode="auto">
          <a:xfrm>
            <a:off x="-142875" y="374650"/>
            <a:ext cx="6911975" cy="38893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0883" name="Notes Placeholder 2"/>
          <p:cNvSpPr>
            <a:spLocks noGrp="1"/>
          </p:cNvSpPr>
          <p:nvPr>
            <p:ph type="body" idx="1"/>
          </p:nvPr>
        </p:nvSpPr>
        <p:spPr bwMode="auto">
          <a:xfrm>
            <a:off x="679768" y="4483215"/>
            <a:ext cx="5494787" cy="45831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a:spcBef>
                <a:spcPts val="588"/>
              </a:spcBef>
            </a:pPr>
            <a:endParaRPr lang="en-US" i="1" smtClean="0">
              <a:solidFill>
                <a:srgbClr val="0000FF"/>
              </a:solidFill>
              <a:latin typeface="Times New Roman" pitchFamily="18" charset="0"/>
              <a:cs typeface="Times New Roman" pitchFamily="18" charset="0"/>
            </a:endParaRPr>
          </a:p>
        </p:txBody>
      </p:sp>
      <p:sp>
        <p:nvSpPr>
          <p:cNvPr id="250884" name="Slide Number Placeholder 3"/>
          <p:cNvSpPr>
            <a:spLocks noGrp="1"/>
          </p:cNvSpPr>
          <p:nvPr>
            <p:ph type="sldNum" sz="quarter" idx="5"/>
          </p:nvPr>
        </p:nvSpPr>
        <p:spPr bwMode="auto">
          <a:xfrm>
            <a:off x="3101440" y="8859562"/>
            <a:ext cx="2945659" cy="49813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EE49383-5978-4A83-AB1C-1FD3D463BBE7}" type="slidenum">
              <a:rPr lang="en-US">
                <a:solidFill>
                  <a:srgbClr val="000000"/>
                </a:solidFill>
              </a:rPr>
              <a:pPr eaLnBrk="1" hangingPunct="1"/>
              <a:t>76</a:t>
            </a:fld>
            <a:endParaRPr lang="en-US">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Slide Image Placeholder 1"/>
          <p:cNvSpPr>
            <a:spLocks noGrp="1" noRot="1" noChangeAspect="1" noTextEdit="1"/>
          </p:cNvSpPr>
          <p:nvPr>
            <p:ph type="sldImg"/>
          </p:nvPr>
        </p:nvSpPr>
        <p:spPr bwMode="auto">
          <a:xfrm>
            <a:off x="-17463" y="501650"/>
            <a:ext cx="6832601" cy="38449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2931" name="Notes Placeholder 2"/>
          <p:cNvSpPr>
            <a:spLocks noGrp="1"/>
          </p:cNvSpPr>
          <p:nvPr>
            <p:ph type="body" idx="1"/>
          </p:nvPr>
        </p:nvSpPr>
        <p:spPr bwMode="auto">
          <a:xfrm>
            <a:off x="557032" y="4648686"/>
            <a:ext cx="5779598" cy="480036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252932" name="Slide Number Placeholder 3"/>
          <p:cNvSpPr>
            <a:spLocks noGrp="1"/>
          </p:cNvSpPr>
          <p:nvPr>
            <p:ph type="sldNum" sz="quarter" idx="5"/>
          </p:nvPr>
        </p:nvSpPr>
        <p:spPr bwMode="auto">
          <a:xfrm>
            <a:off x="3128189" y="9081914"/>
            <a:ext cx="2945659" cy="49813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7348D88-4BED-475F-B706-745543F57AEE}" type="slidenum">
              <a:rPr lang="en-US">
                <a:solidFill>
                  <a:srgbClr val="000000"/>
                </a:solidFill>
              </a:rPr>
              <a:pPr eaLnBrk="1" hangingPunct="1"/>
              <a:t>77</a:t>
            </a:fld>
            <a:endParaRPr lang="en-US">
              <a:solidFill>
                <a:srgbClr val="00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Slide Image Placeholder 1"/>
          <p:cNvSpPr>
            <a:spLocks noGrp="1" noRot="1" noChangeAspect="1" noTextEdit="1"/>
          </p:cNvSpPr>
          <p:nvPr>
            <p:ph type="sldImg"/>
          </p:nvPr>
        </p:nvSpPr>
        <p:spPr bwMode="auto">
          <a:xfrm>
            <a:off x="-17463" y="444500"/>
            <a:ext cx="6832601" cy="38449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3955" name="Notes Placeholder 2"/>
          <p:cNvSpPr>
            <a:spLocks noGrp="1"/>
          </p:cNvSpPr>
          <p:nvPr>
            <p:ph type="body" idx="1"/>
          </p:nvPr>
        </p:nvSpPr>
        <p:spPr bwMode="auto">
          <a:xfrm>
            <a:off x="679768" y="4584909"/>
            <a:ext cx="5403522" cy="462110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z="1000" smtClean="0"/>
          </a:p>
        </p:txBody>
      </p:sp>
      <p:sp>
        <p:nvSpPr>
          <p:cNvPr id="253956" name="Slide Number Placeholder 3"/>
          <p:cNvSpPr>
            <a:spLocks noGrp="1"/>
          </p:cNvSpPr>
          <p:nvPr>
            <p:ph type="sldNum" sz="quarter" idx="5"/>
          </p:nvPr>
        </p:nvSpPr>
        <p:spPr bwMode="auto">
          <a:xfrm>
            <a:off x="3128189" y="9023310"/>
            <a:ext cx="2945659" cy="49813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B7C84E8-A4F7-4F34-90DE-61BB810257B8}" type="slidenum">
              <a:rPr lang="en-US">
                <a:solidFill>
                  <a:srgbClr val="000000"/>
                </a:solidFill>
              </a:rPr>
              <a:pPr eaLnBrk="1" hangingPunct="1"/>
              <a:t>78</a:t>
            </a:fld>
            <a:endParaRPr lang="en-US">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391094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Slide Image Placeholder 1"/>
          <p:cNvSpPr>
            <a:spLocks noGrp="1" noRot="1" noChangeAspect="1" noTextEdit="1"/>
          </p:cNvSpPr>
          <p:nvPr>
            <p:ph type="sldImg"/>
          </p:nvPr>
        </p:nvSpPr>
        <p:spPr bwMode="auto">
          <a:xfrm>
            <a:off x="-17463" y="444500"/>
            <a:ext cx="6832601" cy="38449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3955" name="Notes Placeholder 2"/>
          <p:cNvSpPr>
            <a:spLocks noGrp="1"/>
          </p:cNvSpPr>
          <p:nvPr>
            <p:ph type="body" idx="1"/>
          </p:nvPr>
        </p:nvSpPr>
        <p:spPr bwMode="auto">
          <a:xfrm>
            <a:off x="679768" y="4584909"/>
            <a:ext cx="5403522" cy="462110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z="1000" smtClean="0"/>
          </a:p>
        </p:txBody>
      </p:sp>
      <p:sp>
        <p:nvSpPr>
          <p:cNvPr id="253956" name="Slide Number Placeholder 3"/>
          <p:cNvSpPr>
            <a:spLocks noGrp="1"/>
          </p:cNvSpPr>
          <p:nvPr>
            <p:ph type="sldNum" sz="quarter" idx="5"/>
          </p:nvPr>
        </p:nvSpPr>
        <p:spPr bwMode="auto">
          <a:xfrm>
            <a:off x="3128189" y="9023310"/>
            <a:ext cx="2945659" cy="49813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B7C84E8-A4F7-4F34-90DE-61BB810257B8}" type="slidenum">
              <a:rPr lang="en-US">
                <a:solidFill>
                  <a:srgbClr val="000000"/>
                </a:solidFill>
              </a:rPr>
              <a:pPr eaLnBrk="1" hangingPunct="1"/>
              <a:t>81</a:t>
            </a:fld>
            <a:endParaRPr lang="en-US">
              <a:solidFill>
                <a:srgbClr val="000000"/>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Slide Image Placeholder 1"/>
          <p:cNvSpPr>
            <a:spLocks noGrp="1" noRot="1" noChangeAspect="1" noTextEdit="1"/>
          </p:cNvSpPr>
          <p:nvPr>
            <p:ph type="sldImg"/>
          </p:nvPr>
        </p:nvSpPr>
        <p:spPr bwMode="auto">
          <a:xfrm>
            <a:off x="-292100" y="482600"/>
            <a:ext cx="7112000" cy="40005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03" name="Notes Placeholder 2"/>
          <p:cNvSpPr>
            <a:spLocks noGrp="1"/>
          </p:cNvSpPr>
          <p:nvPr>
            <p:ph type="body" idx="1"/>
          </p:nvPr>
        </p:nvSpPr>
        <p:spPr bwMode="auto">
          <a:xfrm>
            <a:off x="679768" y="4788300"/>
            <a:ext cx="5438140" cy="45849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a:spcBef>
                <a:spcPts val="300"/>
              </a:spcBef>
              <a:spcAft>
                <a:spcPts val="300"/>
              </a:spcAft>
            </a:pPr>
            <a:endParaRPr lang="en-US" i="1" smtClean="0">
              <a:solidFill>
                <a:srgbClr val="0000FF"/>
              </a:solidFill>
              <a:latin typeface="Times New Roman" pitchFamily="18" charset="0"/>
              <a:cs typeface="Times New Roman" pitchFamily="18" charset="0"/>
            </a:endParaRPr>
          </a:p>
        </p:txBody>
      </p:sp>
      <p:sp>
        <p:nvSpPr>
          <p:cNvPr id="256004" name="Slide Number Placeholder 3"/>
          <p:cNvSpPr>
            <a:spLocks noGrp="1"/>
          </p:cNvSpPr>
          <p:nvPr>
            <p:ph type="sldNum" sz="quarter" idx="5"/>
          </p:nvPr>
        </p:nvSpPr>
        <p:spPr bwMode="auto">
          <a:xfrm>
            <a:off x="3222602" y="9142241"/>
            <a:ext cx="2945659" cy="49813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0E6F66F-D6DE-4487-AC98-01B70C286E69}" type="slidenum">
              <a:rPr lang="en-US">
                <a:solidFill>
                  <a:srgbClr val="000000"/>
                </a:solidFill>
              </a:rPr>
              <a:pPr eaLnBrk="1" hangingPunct="1"/>
              <a:t>82</a:t>
            </a:fld>
            <a:endParaRPr lang="en-US">
              <a:solidFill>
                <a:srgbClr val="000000"/>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xfrm>
            <a:off x="422275" y="1241425"/>
            <a:ext cx="5953125" cy="33496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vi-VN" altLang="en-US" dirty="0">
              <a:latin typeface="Calibri" panose="020F0502020204030204" pitchFamily="34" charset="0"/>
            </a:endParaRPr>
          </a:p>
        </p:txBody>
      </p:sp>
      <p:sp>
        <p:nvSpPr>
          <p:cNvPr id="2" name="Header Placeholder 1"/>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2907122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noTextEdit="1"/>
          </p:cNvSpPr>
          <p:nvPr>
            <p:ph type="sldImg"/>
          </p:nvPr>
        </p:nvSpPr>
        <p:spPr bwMode="auto">
          <a:xfrm>
            <a:off x="422275" y="1241425"/>
            <a:ext cx="5953125" cy="33496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50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pPr>
            <a:endParaRPr lang="en-US" dirty="0">
              <a:latin typeface="Calibri" charset="0"/>
              <a:ea typeface="ＭＳ Ｐゴシック" charset="0"/>
            </a:endParaRPr>
          </a:p>
        </p:txBody>
      </p:sp>
      <p:sp>
        <p:nvSpPr>
          <p:cNvPr id="2" name="Header Placeholder 1"/>
          <p:cNvSpPr>
            <a:spLocks noGrp="1"/>
          </p:cNvSpPr>
          <p:nvPr>
            <p:ph type="hdr" sz="quarter" idx="10"/>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xfrm>
            <a:off x="422275" y="1241425"/>
            <a:ext cx="5953125" cy="33496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vi-VN" altLang="en-US" dirty="0">
              <a:latin typeface="Calibri" panose="020F0502020204030204" pitchFamily="34" charset="0"/>
            </a:endParaRPr>
          </a:p>
        </p:txBody>
      </p:sp>
      <p:sp>
        <p:nvSpPr>
          <p:cNvPr id="2" name="Header Placeholder 1"/>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2015493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vi-VN"/>
          </a:p>
        </p:txBody>
      </p:sp>
      <p:sp>
        <p:nvSpPr>
          <p:cNvPr id="5" name="Header Placeholder 4"/>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11754210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bwMode="auto">
          <a:xfrm>
            <a:off x="422275" y="1241425"/>
            <a:ext cx="5953125" cy="33496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81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latin typeface="Calibri" charset="0"/>
              <a:ea typeface="ＭＳ Ｐゴシック" charset="0"/>
            </a:endParaRPr>
          </a:p>
        </p:txBody>
      </p:sp>
      <p:sp>
        <p:nvSpPr>
          <p:cNvPr id="2" name="Header Placeholder 1"/>
          <p:cNvSpPr>
            <a:spLocks noGrp="1"/>
          </p:cNvSpPr>
          <p:nvPr>
            <p:ph type="hdr" sz="quarter" idx="10"/>
          </p:nvPr>
        </p:nvSpPr>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bwMode="auto">
          <a:xfrm>
            <a:off x="422275" y="1241425"/>
            <a:ext cx="5953125" cy="33496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81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latin typeface="Calibri" charset="0"/>
              <a:ea typeface="ＭＳ Ｐゴシック" charset="0"/>
            </a:endParaRPr>
          </a:p>
        </p:txBody>
      </p:sp>
      <p:sp>
        <p:nvSpPr>
          <p:cNvPr id="2" name="Header Placeholder 1"/>
          <p:cNvSpPr>
            <a:spLocks noGrp="1"/>
          </p:cNvSpPr>
          <p:nvPr>
            <p:ph type="hdr" sz="quarter" idx="10"/>
          </p:nvPr>
        </p:nvSpPr>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Tree>
    <p:extLst>
      <p:ext uri="{BB962C8B-B14F-4D97-AF65-F5344CB8AC3E}">
        <p14:creationId xmlns:p14="http://schemas.microsoft.com/office/powerpoint/2010/main" val="33514942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Tree>
    <p:extLst>
      <p:ext uri="{BB962C8B-B14F-4D97-AF65-F5344CB8AC3E}">
        <p14:creationId xmlns:p14="http://schemas.microsoft.com/office/powerpoint/2010/main" val="33514942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2" Type="http://schemas.openxmlformats.org/officeDocument/2006/relationships/slideMaster" Target="../slideMasters/slideMaster13.xml"/><Relationship Id="rId1" Type="http://schemas.openxmlformats.org/officeDocument/2006/relationships/themeOverride" Target="../theme/themeOverride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hong chinh">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2130440"/>
            <a:ext cx="12192000" cy="1470025"/>
          </a:xfrm>
        </p:spPr>
        <p:txBody>
          <a:bodyPr/>
          <a:lstStyle>
            <a:lvl1pPr algn="ctr">
              <a:lnSpc>
                <a:spcPct val="130000"/>
              </a:lnSpc>
              <a:spcBef>
                <a:spcPts val="0"/>
              </a:spcBef>
              <a:spcAft>
                <a:spcPts val="0"/>
              </a:spcAft>
              <a:defRPr/>
            </a:lvl1pPr>
          </a:lstStyle>
          <a:p>
            <a:r>
              <a:rPr lang="en-US"/>
              <a:t>Click to edit Master title style</a:t>
            </a:r>
          </a:p>
        </p:txBody>
      </p:sp>
      <p:sp>
        <p:nvSpPr>
          <p:cNvPr id="3" name="Subtitle 2"/>
          <p:cNvSpPr>
            <a:spLocks noGrp="1"/>
          </p:cNvSpPr>
          <p:nvPr>
            <p:ph type="subTitle" idx="1"/>
          </p:nvPr>
        </p:nvSpPr>
        <p:spPr>
          <a:xfrm>
            <a:off x="1828800" y="5791200"/>
            <a:ext cx="8534400" cy="533400"/>
          </a:xfrm>
        </p:spPr>
        <p:txBody>
          <a:bodyPr/>
          <a:lstStyle>
            <a:lvl1pPr marL="0" indent="0" algn="ctr">
              <a:buNone/>
              <a:defRPr sz="2400" i="1">
                <a:solidFill>
                  <a:schemeClr val="bg1"/>
                </a:solidFill>
                <a:latin typeface="Times New Roman" pitchFamily="18" charset="0"/>
                <a:cs typeface="Times New Roman" pitchFamily="18" charset="0"/>
              </a:defRPr>
            </a:lvl1pPr>
            <a:lvl2pPr marL="457143" indent="0" algn="ctr">
              <a:buNone/>
              <a:defRPr>
                <a:solidFill>
                  <a:schemeClr val="tx1">
                    <a:tint val="75000"/>
                  </a:schemeClr>
                </a:solidFill>
              </a:defRPr>
            </a:lvl2pPr>
            <a:lvl3pPr marL="914286" indent="0" algn="ctr">
              <a:buNone/>
              <a:defRPr>
                <a:solidFill>
                  <a:schemeClr val="tx1">
                    <a:tint val="75000"/>
                  </a:schemeClr>
                </a:solidFill>
              </a:defRPr>
            </a:lvl3pPr>
            <a:lvl4pPr marL="1371430" indent="0" algn="ctr">
              <a:buNone/>
              <a:defRPr>
                <a:solidFill>
                  <a:schemeClr val="tx1">
                    <a:tint val="75000"/>
                  </a:schemeClr>
                </a:solidFill>
              </a:defRPr>
            </a:lvl4pPr>
            <a:lvl5pPr marL="1828573" indent="0" algn="ctr">
              <a:buNone/>
              <a:defRPr>
                <a:solidFill>
                  <a:schemeClr val="tx1">
                    <a:tint val="75000"/>
                  </a:schemeClr>
                </a:solidFill>
              </a:defRPr>
            </a:lvl5pPr>
            <a:lvl6pPr marL="2285718" indent="0" algn="ctr">
              <a:buNone/>
              <a:defRPr>
                <a:solidFill>
                  <a:schemeClr val="tx1">
                    <a:tint val="75000"/>
                  </a:schemeClr>
                </a:solidFill>
              </a:defRPr>
            </a:lvl6pPr>
            <a:lvl7pPr marL="2742858" indent="0" algn="ctr">
              <a:buNone/>
              <a:defRPr>
                <a:solidFill>
                  <a:schemeClr val="tx1">
                    <a:tint val="75000"/>
                  </a:schemeClr>
                </a:solidFill>
              </a:defRPr>
            </a:lvl7pPr>
            <a:lvl8pPr marL="3200000" indent="0" algn="ctr">
              <a:buNone/>
              <a:defRPr>
                <a:solidFill>
                  <a:schemeClr val="tx1">
                    <a:tint val="75000"/>
                  </a:schemeClr>
                </a:solidFill>
              </a:defRPr>
            </a:lvl8pPr>
            <a:lvl9pPr marL="3657143"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39319961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7"/>
            <a:ext cx="4011084"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6"/>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4"/>
            <a:ext cx="4011084" cy="4691063"/>
          </a:xfrm>
        </p:spPr>
        <p:txBody>
          <a:bodyPr/>
          <a:lstStyle>
            <a:lvl1pPr marL="0" indent="0">
              <a:buNone/>
              <a:defRPr sz="1500"/>
            </a:lvl1pPr>
            <a:lvl2pPr marL="457143" indent="0">
              <a:buNone/>
              <a:defRPr sz="1200"/>
            </a:lvl2pPr>
            <a:lvl3pPr marL="914286" indent="0">
              <a:buNone/>
              <a:defRPr sz="1100"/>
            </a:lvl3pPr>
            <a:lvl4pPr marL="1371430" indent="0">
              <a:buNone/>
              <a:defRPr sz="900"/>
            </a:lvl4pPr>
            <a:lvl5pPr marL="1828573" indent="0">
              <a:buNone/>
              <a:defRPr sz="900"/>
            </a:lvl5pPr>
            <a:lvl6pPr marL="2285718" indent="0">
              <a:buNone/>
              <a:defRPr sz="900"/>
            </a:lvl6pPr>
            <a:lvl7pPr marL="2742858" indent="0">
              <a:buNone/>
              <a:defRPr sz="900"/>
            </a:lvl7pPr>
            <a:lvl8pPr marL="3200000" indent="0">
              <a:buNone/>
              <a:defRPr sz="900"/>
            </a:lvl8pPr>
            <a:lvl9pPr marL="3657143"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pPr>
              <a:defRPr/>
            </a:pPr>
            <a:fld id="{CFC89973-3A84-4A57-82BE-6109634CB3EC}" type="datetime5">
              <a:rPr lang="en-US" smtClean="0"/>
              <a:t>4-Jun-21</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F7DED1D8-3D2B-409C-9268-B3715AD2CCA6}" type="slidenum">
              <a:rPr lang="en-US" altLang="ar-AE"/>
              <a:pPr>
                <a:defRPr/>
              </a:pPr>
              <a:t>‹#›</a:t>
            </a:fld>
            <a:endParaRPr lang="en-US" altLang="ar-AE"/>
          </a:p>
        </p:txBody>
      </p:sp>
    </p:spTree>
    <p:extLst>
      <p:ext uri="{BB962C8B-B14F-4D97-AF65-F5344CB8AC3E}">
        <p14:creationId xmlns:p14="http://schemas.microsoft.com/office/powerpoint/2010/main" val="356958787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www.themegallery.com</a:t>
            </a:r>
          </a:p>
        </p:txBody>
      </p:sp>
      <p:sp>
        <p:nvSpPr>
          <p:cNvPr id="5" name="Rectangle 6"/>
          <p:cNvSpPr>
            <a:spLocks noGrp="1" noChangeArrowheads="1"/>
          </p:cNvSpPr>
          <p:nvPr>
            <p:ph type="sldNum" sz="quarter" idx="12"/>
          </p:nvPr>
        </p:nvSpPr>
        <p:spPr>
          <a:ln/>
        </p:spPr>
        <p:txBody>
          <a:bodyPr/>
          <a:lstStyle>
            <a:lvl1pPr>
              <a:defRPr/>
            </a:lvl1pPr>
          </a:lstStyle>
          <a:p>
            <a:pPr>
              <a:defRPr/>
            </a:pPr>
            <a:fld id="{5D9CB28B-0AE1-4B8B-8D44-B9E074BCAFC4}" type="slidenum">
              <a:rPr lang="en-US"/>
              <a:pPr>
                <a:defRPr/>
              </a:pPr>
              <a:t>‹#›</a:t>
            </a:fld>
            <a:endParaRPr lang="en-US"/>
          </a:p>
        </p:txBody>
      </p:sp>
    </p:spTree>
    <p:extLst>
      <p:ext uri="{BB962C8B-B14F-4D97-AF65-F5344CB8AC3E}">
        <p14:creationId xmlns:p14="http://schemas.microsoft.com/office/powerpoint/2010/main" val="105240733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www.themegallery.com</a:t>
            </a:r>
          </a:p>
        </p:txBody>
      </p:sp>
      <p:sp>
        <p:nvSpPr>
          <p:cNvPr id="4" name="Rectangle 6"/>
          <p:cNvSpPr>
            <a:spLocks noGrp="1" noChangeArrowheads="1"/>
          </p:cNvSpPr>
          <p:nvPr>
            <p:ph type="sldNum" sz="quarter" idx="12"/>
          </p:nvPr>
        </p:nvSpPr>
        <p:spPr>
          <a:ln/>
        </p:spPr>
        <p:txBody>
          <a:bodyPr/>
          <a:lstStyle>
            <a:lvl1pPr>
              <a:defRPr/>
            </a:lvl1pPr>
          </a:lstStyle>
          <a:p>
            <a:pPr>
              <a:defRPr/>
            </a:pPr>
            <a:fld id="{95EA543A-8EBF-4D36-B323-F3B76DB10EB5}" type="slidenum">
              <a:rPr lang="en-US"/>
              <a:pPr>
                <a:defRPr/>
              </a:pPr>
              <a:t>‹#›</a:t>
            </a:fld>
            <a:endParaRPr lang="en-US"/>
          </a:p>
        </p:txBody>
      </p:sp>
    </p:spTree>
    <p:extLst>
      <p:ext uri="{BB962C8B-B14F-4D97-AF65-F5344CB8AC3E}">
        <p14:creationId xmlns:p14="http://schemas.microsoft.com/office/powerpoint/2010/main" val="387710854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7" y="273049"/>
            <a:ext cx="4011084" cy="1162051"/>
          </a:xfr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4766733" y="273081"/>
            <a:ext cx="6815667" cy="5853113"/>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7" y="1435104"/>
            <a:ext cx="4011084" cy="4691063"/>
          </a:xfrm>
        </p:spPr>
        <p:txBody>
          <a:bodyPr/>
          <a:lstStyle>
            <a:lvl1pPr marL="0" indent="0">
              <a:buNone/>
              <a:defRPr sz="1900"/>
            </a:lvl1pPr>
            <a:lvl2pPr marL="609251" indent="0">
              <a:buNone/>
              <a:defRPr sz="1600"/>
            </a:lvl2pPr>
            <a:lvl3pPr marL="1218540" indent="0">
              <a:buNone/>
              <a:defRPr sz="1300"/>
            </a:lvl3pPr>
            <a:lvl4pPr marL="1827802" indent="0">
              <a:buNone/>
              <a:defRPr sz="1200"/>
            </a:lvl4pPr>
            <a:lvl5pPr marL="2437078" indent="0">
              <a:buNone/>
              <a:defRPr sz="1200"/>
            </a:lvl5pPr>
            <a:lvl6pPr marL="3046328" indent="0">
              <a:buNone/>
              <a:defRPr sz="1200"/>
            </a:lvl6pPr>
            <a:lvl7pPr marL="3655579" indent="0">
              <a:buNone/>
              <a:defRPr sz="1200"/>
            </a:lvl7pPr>
            <a:lvl8pPr marL="4264853" indent="0">
              <a:buNone/>
              <a:defRPr sz="1200"/>
            </a:lvl8pPr>
            <a:lvl9pPr marL="4874117" indent="0">
              <a:buNone/>
              <a:defRPr sz="12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www.themegallery.com</a:t>
            </a:r>
          </a:p>
        </p:txBody>
      </p:sp>
      <p:sp>
        <p:nvSpPr>
          <p:cNvPr id="7" name="Rectangle 6"/>
          <p:cNvSpPr>
            <a:spLocks noGrp="1" noChangeArrowheads="1"/>
          </p:cNvSpPr>
          <p:nvPr>
            <p:ph type="sldNum" sz="quarter" idx="12"/>
          </p:nvPr>
        </p:nvSpPr>
        <p:spPr>
          <a:ln/>
        </p:spPr>
        <p:txBody>
          <a:bodyPr/>
          <a:lstStyle>
            <a:lvl1pPr>
              <a:defRPr/>
            </a:lvl1pPr>
          </a:lstStyle>
          <a:p>
            <a:pPr>
              <a:defRPr/>
            </a:pPr>
            <a:fld id="{0E6B6379-BF63-43DF-8657-7254A90E8277}" type="slidenum">
              <a:rPr lang="en-US"/>
              <a:pPr>
                <a:defRPr/>
              </a:pPr>
              <a:t>‹#›</a:t>
            </a:fld>
            <a:endParaRPr lang="en-US"/>
          </a:p>
        </p:txBody>
      </p:sp>
    </p:spTree>
    <p:extLst>
      <p:ext uri="{BB962C8B-B14F-4D97-AF65-F5344CB8AC3E}">
        <p14:creationId xmlns:p14="http://schemas.microsoft.com/office/powerpoint/2010/main" val="65876836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4300"/>
            </a:lvl1pPr>
            <a:lvl2pPr marL="609251" indent="0">
              <a:buNone/>
              <a:defRPr sz="3700"/>
            </a:lvl2pPr>
            <a:lvl3pPr marL="1218540" indent="0">
              <a:buNone/>
              <a:defRPr sz="3200"/>
            </a:lvl3pPr>
            <a:lvl4pPr marL="1827802" indent="0">
              <a:buNone/>
              <a:defRPr sz="2700"/>
            </a:lvl4pPr>
            <a:lvl5pPr marL="2437078" indent="0">
              <a:buNone/>
              <a:defRPr sz="2700"/>
            </a:lvl5pPr>
            <a:lvl6pPr marL="3046328" indent="0">
              <a:buNone/>
              <a:defRPr sz="2700"/>
            </a:lvl6pPr>
            <a:lvl7pPr marL="3655579" indent="0">
              <a:buNone/>
              <a:defRPr sz="2700"/>
            </a:lvl7pPr>
            <a:lvl8pPr marL="4264853" indent="0">
              <a:buNone/>
              <a:defRPr sz="2700"/>
            </a:lvl8pPr>
            <a:lvl9pPr marL="4874117" indent="0">
              <a:buNone/>
              <a:defRPr sz="2700"/>
            </a:lvl9pPr>
          </a:lstStyle>
          <a:p>
            <a:pPr lvl="0"/>
            <a:r>
              <a:rPr lang="en-US" noProof="0" smtClean="0"/>
              <a:t>Click icon to add picture</a:t>
            </a:r>
          </a:p>
        </p:txBody>
      </p:sp>
      <p:sp>
        <p:nvSpPr>
          <p:cNvPr id="4" name="Text Placeholder 3"/>
          <p:cNvSpPr>
            <a:spLocks noGrp="1"/>
          </p:cNvSpPr>
          <p:nvPr>
            <p:ph type="body" sz="half" idx="2"/>
          </p:nvPr>
        </p:nvSpPr>
        <p:spPr>
          <a:xfrm>
            <a:off x="2389717" y="5367367"/>
            <a:ext cx="7315200" cy="804863"/>
          </a:xfrm>
        </p:spPr>
        <p:txBody>
          <a:bodyPr/>
          <a:lstStyle>
            <a:lvl1pPr marL="0" indent="0">
              <a:buNone/>
              <a:defRPr sz="1900"/>
            </a:lvl1pPr>
            <a:lvl2pPr marL="609251" indent="0">
              <a:buNone/>
              <a:defRPr sz="1600"/>
            </a:lvl2pPr>
            <a:lvl3pPr marL="1218540" indent="0">
              <a:buNone/>
              <a:defRPr sz="1300"/>
            </a:lvl3pPr>
            <a:lvl4pPr marL="1827802" indent="0">
              <a:buNone/>
              <a:defRPr sz="1200"/>
            </a:lvl4pPr>
            <a:lvl5pPr marL="2437078" indent="0">
              <a:buNone/>
              <a:defRPr sz="1200"/>
            </a:lvl5pPr>
            <a:lvl6pPr marL="3046328" indent="0">
              <a:buNone/>
              <a:defRPr sz="1200"/>
            </a:lvl6pPr>
            <a:lvl7pPr marL="3655579" indent="0">
              <a:buNone/>
              <a:defRPr sz="1200"/>
            </a:lvl7pPr>
            <a:lvl8pPr marL="4264853" indent="0">
              <a:buNone/>
              <a:defRPr sz="1200"/>
            </a:lvl8pPr>
            <a:lvl9pPr marL="4874117" indent="0">
              <a:buNone/>
              <a:defRPr sz="12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www.themegallery.com</a:t>
            </a:r>
          </a:p>
        </p:txBody>
      </p:sp>
      <p:sp>
        <p:nvSpPr>
          <p:cNvPr id="7" name="Rectangle 6"/>
          <p:cNvSpPr>
            <a:spLocks noGrp="1" noChangeArrowheads="1"/>
          </p:cNvSpPr>
          <p:nvPr>
            <p:ph type="sldNum" sz="quarter" idx="12"/>
          </p:nvPr>
        </p:nvSpPr>
        <p:spPr>
          <a:ln/>
        </p:spPr>
        <p:txBody>
          <a:bodyPr/>
          <a:lstStyle>
            <a:lvl1pPr>
              <a:defRPr/>
            </a:lvl1pPr>
          </a:lstStyle>
          <a:p>
            <a:pPr>
              <a:defRPr/>
            </a:pPr>
            <a:fld id="{294866B3-6FDE-408D-A53C-CC9308201D1A}" type="slidenum">
              <a:rPr lang="en-US"/>
              <a:pPr>
                <a:defRPr/>
              </a:pPr>
              <a:t>‹#›</a:t>
            </a:fld>
            <a:endParaRPr lang="en-US"/>
          </a:p>
        </p:txBody>
      </p:sp>
    </p:spTree>
    <p:extLst>
      <p:ext uri="{BB962C8B-B14F-4D97-AF65-F5344CB8AC3E}">
        <p14:creationId xmlns:p14="http://schemas.microsoft.com/office/powerpoint/2010/main" val="45040812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www.themegallery.com</a:t>
            </a:r>
          </a:p>
        </p:txBody>
      </p:sp>
      <p:sp>
        <p:nvSpPr>
          <p:cNvPr id="6" name="Rectangle 6"/>
          <p:cNvSpPr>
            <a:spLocks noGrp="1" noChangeArrowheads="1"/>
          </p:cNvSpPr>
          <p:nvPr>
            <p:ph type="sldNum" sz="quarter" idx="12"/>
          </p:nvPr>
        </p:nvSpPr>
        <p:spPr>
          <a:ln/>
        </p:spPr>
        <p:txBody>
          <a:bodyPr/>
          <a:lstStyle>
            <a:lvl1pPr>
              <a:defRPr/>
            </a:lvl1pPr>
          </a:lstStyle>
          <a:p>
            <a:pPr>
              <a:defRPr/>
            </a:pPr>
            <a:fld id="{907CDF54-58F1-4264-81EE-FB12CD28936C}" type="slidenum">
              <a:rPr lang="en-US"/>
              <a:pPr>
                <a:defRPr/>
              </a:pPr>
              <a:t>‹#›</a:t>
            </a:fld>
            <a:endParaRPr lang="en-US"/>
          </a:p>
        </p:txBody>
      </p:sp>
    </p:spTree>
    <p:extLst>
      <p:ext uri="{BB962C8B-B14F-4D97-AF65-F5344CB8AC3E}">
        <p14:creationId xmlns:p14="http://schemas.microsoft.com/office/powerpoint/2010/main" val="95442312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3800" y="457200"/>
            <a:ext cx="2768600" cy="5562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8000" y="457200"/>
            <a:ext cx="8102600" cy="5562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www.themegallery.com</a:t>
            </a:r>
          </a:p>
        </p:txBody>
      </p:sp>
      <p:sp>
        <p:nvSpPr>
          <p:cNvPr id="6" name="Rectangle 6"/>
          <p:cNvSpPr>
            <a:spLocks noGrp="1" noChangeArrowheads="1"/>
          </p:cNvSpPr>
          <p:nvPr>
            <p:ph type="sldNum" sz="quarter" idx="12"/>
          </p:nvPr>
        </p:nvSpPr>
        <p:spPr>
          <a:ln/>
        </p:spPr>
        <p:txBody>
          <a:bodyPr/>
          <a:lstStyle>
            <a:lvl1pPr>
              <a:defRPr/>
            </a:lvl1pPr>
          </a:lstStyle>
          <a:p>
            <a:pPr>
              <a:defRPr/>
            </a:pPr>
            <a:fld id="{F89F9C17-A4BA-4C8D-8D6D-DD6EF4DD5CF5}" type="slidenum">
              <a:rPr lang="en-US"/>
              <a:pPr>
                <a:defRPr/>
              </a:pPr>
              <a:t>‹#›</a:t>
            </a:fld>
            <a:endParaRPr lang="en-US"/>
          </a:p>
        </p:txBody>
      </p:sp>
    </p:spTree>
    <p:extLst>
      <p:ext uri="{BB962C8B-B14F-4D97-AF65-F5344CB8AC3E}">
        <p14:creationId xmlns:p14="http://schemas.microsoft.com/office/powerpoint/2010/main" val="180927938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219200" y="457201"/>
            <a:ext cx="10058400" cy="5635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508000" y="1295400"/>
            <a:ext cx="11074400" cy="4724400"/>
          </a:xfrm>
        </p:spPr>
        <p:txBody>
          <a:bodyPr/>
          <a:lstStyle/>
          <a:p>
            <a:pPr lvl="0"/>
            <a:r>
              <a:rPr lang="en-US" noProof="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www.themegallery.com</a:t>
            </a:r>
          </a:p>
        </p:txBody>
      </p:sp>
      <p:sp>
        <p:nvSpPr>
          <p:cNvPr id="6" name="Rectangle 6"/>
          <p:cNvSpPr>
            <a:spLocks noGrp="1" noChangeArrowheads="1"/>
          </p:cNvSpPr>
          <p:nvPr>
            <p:ph type="sldNum" sz="quarter" idx="12"/>
          </p:nvPr>
        </p:nvSpPr>
        <p:spPr>
          <a:ln/>
        </p:spPr>
        <p:txBody>
          <a:bodyPr/>
          <a:lstStyle>
            <a:lvl1pPr>
              <a:defRPr/>
            </a:lvl1pPr>
          </a:lstStyle>
          <a:p>
            <a:pPr>
              <a:defRPr/>
            </a:pPr>
            <a:fld id="{7FD3B9D8-9166-43F7-9451-C9EDDD3239C2}" type="slidenum">
              <a:rPr lang="en-US"/>
              <a:pPr>
                <a:defRPr/>
              </a:pPr>
              <a:t>‹#›</a:t>
            </a:fld>
            <a:endParaRPr lang="en-US"/>
          </a:p>
        </p:txBody>
      </p:sp>
    </p:spTree>
    <p:extLst>
      <p:ext uri="{BB962C8B-B14F-4D97-AF65-F5344CB8AC3E}">
        <p14:creationId xmlns:p14="http://schemas.microsoft.com/office/powerpoint/2010/main" val="307742695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lt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Text Box 14"/>
          <p:cNvSpPr txBox="1">
            <a:spLocks noChangeArrowheads="1"/>
          </p:cNvSpPr>
          <p:nvPr/>
        </p:nvSpPr>
        <p:spPr bwMode="white">
          <a:xfrm>
            <a:off x="9550400" y="5729819"/>
            <a:ext cx="1845733" cy="698500"/>
          </a:xfrm>
          <a:prstGeom prst="rect">
            <a:avLst/>
          </a:prstGeom>
          <a:noFill/>
          <a:ln>
            <a:noFill/>
          </a:ln>
          <a:effectLst>
            <a:outerShdw dist="35921" dir="2700000" algn="ctr" rotWithShape="0">
              <a:schemeClr val="tx1">
                <a:alpha val="5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21864" tIns="60932" rIns="121864" bIns="60932">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914309" eaLnBrk="1" fontAlgn="base" hangingPunct="1">
              <a:spcBef>
                <a:spcPct val="0"/>
              </a:spcBef>
              <a:spcAft>
                <a:spcPct val="0"/>
              </a:spcAft>
              <a:defRPr/>
            </a:pPr>
            <a:r>
              <a:rPr lang="en-US" sz="3700" b="1" i="1" smtClean="0">
                <a:solidFill>
                  <a:srgbClr val="D9520F"/>
                </a:solidFill>
              </a:rPr>
              <a:t>LOGO</a:t>
            </a:r>
          </a:p>
        </p:txBody>
      </p:sp>
      <p:sp>
        <p:nvSpPr>
          <p:cNvPr id="3075" name="Rectangle 3"/>
          <p:cNvSpPr>
            <a:spLocks noGrp="1" noChangeArrowheads="1"/>
          </p:cNvSpPr>
          <p:nvPr>
            <p:ph type="subTitle" idx="1"/>
          </p:nvPr>
        </p:nvSpPr>
        <p:spPr bwMode="gray">
          <a:xfrm>
            <a:off x="3352800" y="5791200"/>
            <a:ext cx="6299200" cy="381000"/>
          </a:xfrm>
          <a:extLst>
            <a:ext uri="{91240B29-F687-4F45-9708-019B960494DF}">
              <a14:hiddenLine xmlns:a14="http://schemas.microsoft.com/office/drawing/2010/main" w="9525">
                <a:solidFill>
                  <a:schemeClr val="bg1"/>
                </a:solidFill>
                <a:miter lim="800000"/>
                <a:headEnd/>
                <a:tailEnd/>
              </a14:hiddenLine>
            </a:ext>
          </a:extLst>
        </p:spPr>
        <p:txBody>
          <a:bodyPr/>
          <a:lstStyle>
            <a:lvl1pPr marL="0" indent="0" algn="r">
              <a:buFont typeface="Wingdings" pitchFamily="2" charset="2"/>
              <a:buNone/>
              <a:defRPr sz="2100" b="1">
                <a:solidFill>
                  <a:schemeClr val="bg1"/>
                </a:solidFill>
              </a:defRPr>
            </a:lvl1pPr>
          </a:lstStyle>
          <a:p>
            <a:pPr lvl="0"/>
            <a:r>
              <a:rPr lang="en-US" noProof="0" smtClean="0"/>
              <a:t>Click to edit Master subtitle style</a:t>
            </a:r>
          </a:p>
        </p:txBody>
      </p:sp>
      <p:sp>
        <p:nvSpPr>
          <p:cNvPr id="3074" name="Rectangle 2"/>
          <p:cNvSpPr>
            <a:spLocks noGrp="1" noChangeArrowheads="1"/>
          </p:cNvSpPr>
          <p:nvPr>
            <p:ph type="ctrTitle"/>
          </p:nvPr>
        </p:nvSpPr>
        <p:spPr>
          <a:xfrm>
            <a:off x="3759200" y="2667000"/>
            <a:ext cx="7620000" cy="914400"/>
          </a:xfrm>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r">
              <a:defRPr sz="5300">
                <a:solidFill>
                  <a:schemeClr val="tx1"/>
                </a:solidFill>
              </a:defRPr>
            </a:lvl1pPr>
          </a:lstStyle>
          <a:p>
            <a:pPr lvl="0"/>
            <a:r>
              <a:rPr lang="en-US" noProof="0" smtClean="0"/>
              <a:t>Click to edit Master title style</a:t>
            </a:r>
          </a:p>
        </p:txBody>
      </p:sp>
      <p:sp>
        <p:nvSpPr>
          <p:cNvPr id="5" name="Rectangle 4"/>
          <p:cNvSpPr>
            <a:spLocks noGrp="1" noChangeArrowheads="1"/>
          </p:cNvSpPr>
          <p:nvPr>
            <p:ph type="dt" sz="half" idx="10"/>
          </p:nvPr>
        </p:nvSpPr>
        <p:spPr>
          <a:xfrm>
            <a:off x="609600" y="6477000"/>
            <a:ext cx="2844800" cy="245533"/>
          </a:xfrm>
          <a:extLst>
            <a:ext uri="{909E8E84-426E-40DD-AFC4-6F175D3DCCD1}">
              <a14:hiddenFill xmlns:a14="http://schemas.microsoft.com/office/drawing/2010/main">
                <a:solidFill>
                  <a:schemeClr val="accent1"/>
                </a:solidFill>
              </a14:hiddenFill>
            </a:ext>
          </a:extLst>
        </p:spPr>
        <p:txBody>
          <a:bodyPr/>
          <a:lstStyle>
            <a:lvl1pPr>
              <a:defRPr/>
            </a:lvl1pPr>
          </a:lstStyle>
          <a:p>
            <a:pPr>
              <a:defRPr/>
            </a:pPr>
            <a:endParaRPr lang="en-US"/>
          </a:p>
        </p:txBody>
      </p:sp>
      <p:sp>
        <p:nvSpPr>
          <p:cNvPr id="6" name="Rectangle 5"/>
          <p:cNvSpPr>
            <a:spLocks noGrp="1" noChangeArrowheads="1"/>
          </p:cNvSpPr>
          <p:nvPr>
            <p:ph type="ftr" sz="quarter" idx="11"/>
          </p:nvPr>
        </p:nvSpPr>
        <p:spPr>
          <a:xfrm>
            <a:off x="4165600" y="6477000"/>
            <a:ext cx="3860800" cy="245533"/>
          </a:xfrm>
          <a:extLst>
            <a:ext uri="{909E8E84-426E-40DD-AFC4-6F175D3DCCD1}">
              <a14:hiddenFill xmlns:a14="http://schemas.microsoft.com/office/drawing/2010/main">
                <a:solidFill>
                  <a:schemeClr val="accent1"/>
                </a:solidFill>
              </a14:hiddenFill>
            </a:ext>
          </a:extLst>
        </p:spPr>
        <p:txBody>
          <a:bodyPr/>
          <a:lstStyle>
            <a:lvl1pPr algn="ctr">
              <a:defRPr b="0"/>
            </a:lvl1pPr>
          </a:lstStyle>
          <a:p>
            <a:pPr>
              <a:defRPr/>
            </a:pPr>
            <a:r>
              <a:rPr lang="en-US"/>
              <a:t>www.themegallery.com</a:t>
            </a:r>
          </a:p>
        </p:txBody>
      </p:sp>
      <p:sp>
        <p:nvSpPr>
          <p:cNvPr id="7" name="Rectangle 6"/>
          <p:cNvSpPr>
            <a:spLocks noGrp="1" noChangeArrowheads="1"/>
          </p:cNvSpPr>
          <p:nvPr>
            <p:ph type="sldNum" sz="quarter" idx="12"/>
          </p:nvPr>
        </p:nvSpPr>
        <p:spPr>
          <a:xfrm>
            <a:off x="8737600" y="6477000"/>
            <a:ext cx="2844800" cy="245533"/>
          </a:xfrm>
          <a:extLst>
            <a:ext uri="{909E8E84-426E-40DD-AFC4-6F175D3DCCD1}">
              <a14:hiddenFill xmlns:a14="http://schemas.microsoft.com/office/drawing/2010/main">
                <a:solidFill>
                  <a:schemeClr val="accent1"/>
                </a:solidFill>
              </a14:hiddenFill>
            </a:ext>
          </a:extLst>
        </p:spPr>
        <p:txBody>
          <a:bodyPr/>
          <a:lstStyle>
            <a:lvl1pPr algn="r">
              <a:defRPr/>
            </a:lvl1pPr>
          </a:lstStyle>
          <a:p>
            <a:pPr>
              <a:defRPr/>
            </a:pPr>
            <a:fld id="{C7462085-E704-4209-A4B5-D75CB95C98FF}" type="slidenum">
              <a:rPr lang="en-US"/>
              <a:pPr>
                <a:defRPr/>
              </a:pPr>
              <a:t>‹#›</a:t>
            </a:fld>
            <a:endParaRPr lang="en-US"/>
          </a:p>
        </p:txBody>
      </p:sp>
    </p:spTree>
    <p:extLst>
      <p:ext uri="{BB962C8B-B14F-4D97-AF65-F5344CB8AC3E}">
        <p14:creationId xmlns:p14="http://schemas.microsoft.com/office/powerpoint/2010/main" val="129250535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www.themegallery.com</a:t>
            </a:r>
          </a:p>
        </p:txBody>
      </p:sp>
      <p:sp>
        <p:nvSpPr>
          <p:cNvPr id="6" name="Rectangle 6"/>
          <p:cNvSpPr>
            <a:spLocks noGrp="1" noChangeArrowheads="1"/>
          </p:cNvSpPr>
          <p:nvPr>
            <p:ph type="sldNum" sz="quarter" idx="12"/>
          </p:nvPr>
        </p:nvSpPr>
        <p:spPr>
          <a:ln/>
        </p:spPr>
        <p:txBody>
          <a:bodyPr/>
          <a:lstStyle>
            <a:lvl1pPr>
              <a:defRPr/>
            </a:lvl1pPr>
          </a:lstStyle>
          <a:p>
            <a:pPr>
              <a:defRPr/>
            </a:pPr>
            <a:fld id="{B6EA2B33-8A46-48BB-A368-A6EFC190B433}" type="slidenum">
              <a:rPr lang="en-US"/>
              <a:pPr>
                <a:defRPr/>
              </a:pPr>
              <a:t>‹#›</a:t>
            </a:fld>
            <a:endParaRPr lang="en-US"/>
          </a:p>
        </p:txBody>
      </p:sp>
    </p:spTree>
    <p:extLst>
      <p:ext uri="{BB962C8B-B14F-4D97-AF65-F5344CB8AC3E}">
        <p14:creationId xmlns:p14="http://schemas.microsoft.com/office/powerpoint/2010/main" val="234023461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700"/>
            </a:lvl1pPr>
            <a:lvl2pPr marL="609267" indent="0">
              <a:buNone/>
              <a:defRPr sz="2400"/>
            </a:lvl2pPr>
            <a:lvl3pPr marL="1218570" indent="0">
              <a:buNone/>
              <a:defRPr sz="2100"/>
            </a:lvl3pPr>
            <a:lvl4pPr marL="1827848" indent="0">
              <a:buNone/>
              <a:defRPr sz="1900"/>
            </a:lvl4pPr>
            <a:lvl5pPr marL="2437138" indent="0">
              <a:buNone/>
              <a:defRPr sz="1900"/>
            </a:lvl5pPr>
            <a:lvl6pPr marL="3046404" indent="0">
              <a:buNone/>
              <a:defRPr sz="1900"/>
            </a:lvl6pPr>
            <a:lvl7pPr marL="3655671" indent="0">
              <a:buNone/>
              <a:defRPr sz="1900"/>
            </a:lvl7pPr>
            <a:lvl8pPr marL="4264960" indent="0">
              <a:buNone/>
              <a:defRPr sz="1900"/>
            </a:lvl8pPr>
            <a:lvl9pPr marL="4874239" indent="0">
              <a:buNone/>
              <a:defRPr sz="19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www.themegallery.com</a:t>
            </a:r>
          </a:p>
        </p:txBody>
      </p:sp>
      <p:sp>
        <p:nvSpPr>
          <p:cNvPr id="6" name="Rectangle 6"/>
          <p:cNvSpPr>
            <a:spLocks noGrp="1" noChangeArrowheads="1"/>
          </p:cNvSpPr>
          <p:nvPr>
            <p:ph type="sldNum" sz="quarter" idx="12"/>
          </p:nvPr>
        </p:nvSpPr>
        <p:spPr>
          <a:ln/>
        </p:spPr>
        <p:txBody>
          <a:bodyPr/>
          <a:lstStyle>
            <a:lvl1pPr>
              <a:defRPr/>
            </a:lvl1pPr>
          </a:lstStyle>
          <a:p>
            <a:pPr>
              <a:defRPr/>
            </a:pPr>
            <a:fld id="{4B6AC476-4AAC-4E97-97F2-3621C1AB0A33}" type="slidenum">
              <a:rPr lang="en-US"/>
              <a:pPr>
                <a:defRPr/>
              </a:pPr>
              <a:t>‹#›</a:t>
            </a:fld>
            <a:endParaRPr lang="en-US"/>
          </a:p>
        </p:txBody>
      </p:sp>
    </p:spTree>
    <p:extLst>
      <p:ext uri="{BB962C8B-B14F-4D97-AF65-F5344CB8AC3E}">
        <p14:creationId xmlns:p14="http://schemas.microsoft.com/office/powerpoint/2010/main" val="3923592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9"/>
            <a:ext cx="73152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143" indent="0">
              <a:buNone/>
              <a:defRPr sz="2800"/>
            </a:lvl2pPr>
            <a:lvl3pPr marL="914286" indent="0">
              <a:buNone/>
              <a:defRPr sz="2400"/>
            </a:lvl3pPr>
            <a:lvl4pPr marL="1371430" indent="0">
              <a:buNone/>
              <a:defRPr sz="2000"/>
            </a:lvl4pPr>
            <a:lvl5pPr marL="1828573" indent="0">
              <a:buNone/>
              <a:defRPr sz="2000"/>
            </a:lvl5pPr>
            <a:lvl6pPr marL="2285718" indent="0">
              <a:buNone/>
              <a:defRPr sz="2000"/>
            </a:lvl6pPr>
            <a:lvl7pPr marL="2742858" indent="0">
              <a:buNone/>
              <a:defRPr sz="2000"/>
            </a:lvl7pPr>
            <a:lvl8pPr marL="3200000" indent="0">
              <a:buNone/>
              <a:defRPr sz="2000"/>
            </a:lvl8pPr>
            <a:lvl9pPr marL="3657143" indent="0">
              <a:buNone/>
              <a:defRPr sz="2000"/>
            </a:lvl9pPr>
          </a:lstStyle>
          <a:p>
            <a:pPr lvl="0"/>
            <a:endParaRPr lang="en-US" noProof="0"/>
          </a:p>
        </p:txBody>
      </p:sp>
      <p:sp>
        <p:nvSpPr>
          <p:cNvPr id="4" name="Text Placeholder 3"/>
          <p:cNvSpPr>
            <a:spLocks noGrp="1"/>
          </p:cNvSpPr>
          <p:nvPr>
            <p:ph type="body" sz="half" idx="2"/>
          </p:nvPr>
        </p:nvSpPr>
        <p:spPr>
          <a:xfrm>
            <a:off x="2389717" y="5367351"/>
            <a:ext cx="7315200" cy="804863"/>
          </a:xfrm>
        </p:spPr>
        <p:txBody>
          <a:bodyPr/>
          <a:lstStyle>
            <a:lvl1pPr marL="0" indent="0">
              <a:buNone/>
              <a:defRPr sz="1500"/>
            </a:lvl1pPr>
            <a:lvl2pPr marL="457143" indent="0">
              <a:buNone/>
              <a:defRPr sz="1200"/>
            </a:lvl2pPr>
            <a:lvl3pPr marL="914286" indent="0">
              <a:buNone/>
              <a:defRPr sz="1100"/>
            </a:lvl3pPr>
            <a:lvl4pPr marL="1371430" indent="0">
              <a:buNone/>
              <a:defRPr sz="900"/>
            </a:lvl4pPr>
            <a:lvl5pPr marL="1828573" indent="0">
              <a:buNone/>
              <a:defRPr sz="900"/>
            </a:lvl5pPr>
            <a:lvl6pPr marL="2285718" indent="0">
              <a:buNone/>
              <a:defRPr sz="900"/>
            </a:lvl6pPr>
            <a:lvl7pPr marL="2742858" indent="0">
              <a:buNone/>
              <a:defRPr sz="900"/>
            </a:lvl7pPr>
            <a:lvl8pPr marL="3200000" indent="0">
              <a:buNone/>
              <a:defRPr sz="900"/>
            </a:lvl8pPr>
            <a:lvl9pPr marL="3657143"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pPr>
              <a:defRPr/>
            </a:pPr>
            <a:fld id="{F30697A8-F886-424B-8CE9-29901A6B012B}" type="datetime5">
              <a:rPr lang="en-US" smtClean="0"/>
              <a:t>4-Jun-21</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2FD8F00C-D646-4F92-85E0-770EFF3BDC6A}" type="slidenum">
              <a:rPr lang="en-US" altLang="ar-AE"/>
              <a:pPr>
                <a:defRPr/>
              </a:pPr>
              <a:t>‹#›</a:t>
            </a:fld>
            <a:endParaRPr lang="en-US" altLang="ar-AE"/>
          </a:p>
        </p:txBody>
      </p:sp>
    </p:spTree>
    <p:extLst>
      <p:ext uri="{BB962C8B-B14F-4D97-AF65-F5344CB8AC3E}">
        <p14:creationId xmlns:p14="http://schemas.microsoft.com/office/powerpoint/2010/main" val="1476613837"/>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8000" y="1295400"/>
            <a:ext cx="5435600" cy="4724400"/>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46800" y="1295400"/>
            <a:ext cx="5435600" cy="4724400"/>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www.themegallery.com</a:t>
            </a:r>
          </a:p>
        </p:txBody>
      </p:sp>
      <p:sp>
        <p:nvSpPr>
          <p:cNvPr id="7" name="Rectangle 6"/>
          <p:cNvSpPr>
            <a:spLocks noGrp="1" noChangeArrowheads="1"/>
          </p:cNvSpPr>
          <p:nvPr>
            <p:ph type="sldNum" sz="quarter" idx="12"/>
          </p:nvPr>
        </p:nvSpPr>
        <p:spPr>
          <a:ln/>
        </p:spPr>
        <p:txBody>
          <a:bodyPr/>
          <a:lstStyle>
            <a:lvl1pPr>
              <a:defRPr/>
            </a:lvl1pPr>
          </a:lstStyle>
          <a:p>
            <a:pPr>
              <a:defRPr/>
            </a:pPr>
            <a:fld id="{64B6F305-D901-48B4-80B9-E8E556F8E9EA}" type="slidenum">
              <a:rPr lang="en-US"/>
              <a:pPr>
                <a:defRPr/>
              </a:pPr>
              <a:t>‹#›</a:t>
            </a:fld>
            <a:endParaRPr lang="en-US"/>
          </a:p>
        </p:txBody>
      </p:sp>
    </p:spTree>
    <p:extLst>
      <p:ext uri="{BB962C8B-B14F-4D97-AF65-F5344CB8AC3E}">
        <p14:creationId xmlns:p14="http://schemas.microsoft.com/office/powerpoint/2010/main" val="283221538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267" indent="0">
              <a:buNone/>
              <a:defRPr sz="2700" b="1"/>
            </a:lvl2pPr>
            <a:lvl3pPr marL="1218570" indent="0">
              <a:buNone/>
              <a:defRPr sz="2400" b="1"/>
            </a:lvl3pPr>
            <a:lvl4pPr marL="1827848" indent="0">
              <a:buNone/>
              <a:defRPr sz="2100" b="1"/>
            </a:lvl4pPr>
            <a:lvl5pPr marL="2437138" indent="0">
              <a:buNone/>
              <a:defRPr sz="2100" b="1"/>
            </a:lvl5pPr>
            <a:lvl6pPr marL="3046404" indent="0">
              <a:buNone/>
              <a:defRPr sz="2100" b="1"/>
            </a:lvl6pPr>
            <a:lvl7pPr marL="3655671" indent="0">
              <a:buNone/>
              <a:defRPr sz="2100" b="1"/>
            </a:lvl7pPr>
            <a:lvl8pPr marL="4264960" indent="0">
              <a:buNone/>
              <a:defRPr sz="2100" b="1"/>
            </a:lvl8pPr>
            <a:lvl9pPr marL="4874239" indent="0">
              <a:buNone/>
              <a:defRPr sz="21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98" y="1535113"/>
            <a:ext cx="5389033" cy="639763"/>
          </a:xfrm>
        </p:spPr>
        <p:txBody>
          <a:bodyPr anchor="b"/>
          <a:lstStyle>
            <a:lvl1pPr marL="0" indent="0">
              <a:buNone/>
              <a:defRPr sz="3200" b="1"/>
            </a:lvl1pPr>
            <a:lvl2pPr marL="609267" indent="0">
              <a:buNone/>
              <a:defRPr sz="2700" b="1"/>
            </a:lvl2pPr>
            <a:lvl3pPr marL="1218570" indent="0">
              <a:buNone/>
              <a:defRPr sz="2400" b="1"/>
            </a:lvl3pPr>
            <a:lvl4pPr marL="1827848" indent="0">
              <a:buNone/>
              <a:defRPr sz="2100" b="1"/>
            </a:lvl4pPr>
            <a:lvl5pPr marL="2437138" indent="0">
              <a:buNone/>
              <a:defRPr sz="2100" b="1"/>
            </a:lvl5pPr>
            <a:lvl6pPr marL="3046404" indent="0">
              <a:buNone/>
              <a:defRPr sz="2100" b="1"/>
            </a:lvl6pPr>
            <a:lvl7pPr marL="3655671" indent="0">
              <a:buNone/>
              <a:defRPr sz="2100" b="1"/>
            </a:lvl7pPr>
            <a:lvl8pPr marL="4264960" indent="0">
              <a:buNone/>
              <a:defRPr sz="2100" b="1"/>
            </a:lvl8pPr>
            <a:lvl9pPr marL="4874239" indent="0">
              <a:buNone/>
              <a:defRPr sz="2100" b="1"/>
            </a:lvl9pPr>
          </a:lstStyle>
          <a:p>
            <a:pPr lvl="0"/>
            <a:r>
              <a:rPr lang="en-US" smtClean="0"/>
              <a:t>Click to edit Master text styles</a:t>
            </a:r>
          </a:p>
        </p:txBody>
      </p:sp>
      <p:sp>
        <p:nvSpPr>
          <p:cNvPr id="6" name="Content Placeholder 5"/>
          <p:cNvSpPr>
            <a:spLocks noGrp="1"/>
          </p:cNvSpPr>
          <p:nvPr>
            <p:ph sz="quarter" idx="4"/>
          </p:nvPr>
        </p:nvSpPr>
        <p:spPr>
          <a:xfrm>
            <a:off x="6193398" y="2174875"/>
            <a:ext cx="5389033"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www.themegallery.com</a:t>
            </a:r>
          </a:p>
        </p:txBody>
      </p:sp>
      <p:sp>
        <p:nvSpPr>
          <p:cNvPr id="9" name="Rectangle 6"/>
          <p:cNvSpPr>
            <a:spLocks noGrp="1" noChangeArrowheads="1"/>
          </p:cNvSpPr>
          <p:nvPr>
            <p:ph type="sldNum" sz="quarter" idx="12"/>
          </p:nvPr>
        </p:nvSpPr>
        <p:spPr>
          <a:ln/>
        </p:spPr>
        <p:txBody>
          <a:bodyPr/>
          <a:lstStyle>
            <a:lvl1pPr>
              <a:defRPr/>
            </a:lvl1pPr>
          </a:lstStyle>
          <a:p>
            <a:pPr>
              <a:defRPr/>
            </a:pPr>
            <a:fld id="{52791EF5-9162-40C5-BBB4-497E200E3DE8}" type="slidenum">
              <a:rPr lang="en-US"/>
              <a:pPr>
                <a:defRPr/>
              </a:pPr>
              <a:t>‹#›</a:t>
            </a:fld>
            <a:endParaRPr lang="en-US"/>
          </a:p>
        </p:txBody>
      </p:sp>
    </p:spTree>
    <p:extLst>
      <p:ext uri="{BB962C8B-B14F-4D97-AF65-F5344CB8AC3E}">
        <p14:creationId xmlns:p14="http://schemas.microsoft.com/office/powerpoint/2010/main" val="358399109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www.themegallery.com</a:t>
            </a:r>
          </a:p>
        </p:txBody>
      </p:sp>
      <p:sp>
        <p:nvSpPr>
          <p:cNvPr id="5" name="Rectangle 6"/>
          <p:cNvSpPr>
            <a:spLocks noGrp="1" noChangeArrowheads="1"/>
          </p:cNvSpPr>
          <p:nvPr>
            <p:ph type="sldNum" sz="quarter" idx="12"/>
          </p:nvPr>
        </p:nvSpPr>
        <p:spPr>
          <a:ln/>
        </p:spPr>
        <p:txBody>
          <a:bodyPr/>
          <a:lstStyle>
            <a:lvl1pPr>
              <a:defRPr/>
            </a:lvl1pPr>
          </a:lstStyle>
          <a:p>
            <a:pPr>
              <a:defRPr/>
            </a:pPr>
            <a:fld id="{5D9CB28B-0AE1-4B8B-8D44-B9E074BCAFC4}" type="slidenum">
              <a:rPr lang="en-US"/>
              <a:pPr>
                <a:defRPr/>
              </a:pPr>
              <a:t>‹#›</a:t>
            </a:fld>
            <a:endParaRPr lang="en-US"/>
          </a:p>
        </p:txBody>
      </p:sp>
    </p:spTree>
    <p:extLst>
      <p:ext uri="{BB962C8B-B14F-4D97-AF65-F5344CB8AC3E}">
        <p14:creationId xmlns:p14="http://schemas.microsoft.com/office/powerpoint/2010/main" val="422507262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www.themegallery.com</a:t>
            </a:r>
          </a:p>
        </p:txBody>
      </p:sp>
      <p:sp>
        <p:nvSpPr>
          <p:cNvPr id="4" name="Rectangle 6"/>
          <p:cNvSpPr>
            <a:spLocks noGrp="1" noChangeArrowheads="1"/>
          </p:cNvSpPr>
          <p:nvPr>
            <p:ph type="sldNum" sz="quarter" idx="12"/>
          </p:nvPr>
        </p:nvSpPr>
        <p:spPr>
          <a:ln/>
        </p:spPr>
        <p:txBody>
          <a:bodyPr/>
          <a:lstStyle>
            <a:lvl1pPr>
              <a:defRPr/>
            </a:lvl1pPr>
          </a:lstStyle>
          <a:p>
            <a:pPr>
              <a:defRPr/>
            </a:pPr>
            <a:fld id="{95EA543A-8EBF-4D36-B323-F3B76DB10EB5}" type="slidenum">
              <a:rPr lang="en-US"/>
              <a:pPr>
                <a:defRPr/>
              </a:pPr>
              <a:t>‹#›</a:t>
            </a:fld>
            <a:endParaRPr lang="en-US"/>
          </a:p>
        </p:txBody>
      </p:sp>
    </p:spTree>
    <p:extLst>
      <p:ext uri="{BB962C8B-B14F-4D97-AF65-F5344CB8AC3E}">
        <p14:creationId xmlns:p14="http://schemas.microsoft.com/office/powerpoint/2010/main" val="199961029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7" y="273049"/>
            <a:ext cx="4011084" cy="1162051"/>
          </a:xfr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4766733" y="273080"/>
            <a:ext cx="6815667" cy="5853113"/>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7" y="1435104"/>
            <a:ext cx="4011084" cy="4691063"/>
          </a:xfrm>
        </p:spPr>
        <p:txBody>
          <a:bodyPr/>
          <a:lstStyle>
            <a:lvl1pPr marL="0" indent="0">
              <a:buNone/>
              <a:defRPr sz="1900"/>
            </a:lvl1pPr>
            <a:lvl2pPr marL="609267" indent="0">
              <a:buNone/>
              <a:defRPr sz="1600"/>
            </a:lvl2pPr>
            <a:lvl3pPr marL="1218570" indent="0">
              <a:buNone/>
              <a:defRPr sz="1300"/>
            </a:lvl3pPr>
            <a:lvl4pPr marL="1827848" indent="0">
              <a:buNone/>
              <a:defRPr sz="1200"/>
            </a:lvl4pPr>
            <a:lvl5pPr marL="2437138" indent="0">
              <a:buNone/>
              <a:defRPr sz="1200"/>
            </a:lvl5pPr>
            <a:lvl6pPr marL="3046404" indent="0">
              <a:buNone/>
              <a:defRPr sz="1200"/>
            </a:lvl6pPr>
            <a:lvl7pPr marL="3655671" indent="0">
              <a:buNone/>
              <a:defRPr sz="1200"/>
            </a:lvl7pPr>
            <a:lvl8pPr marL="4264960" indent="0">
              <a:buNone/>
              <a:defRPr sz="1200"/>
            </a:lvl8pPr>
            <a:lvl9pPr marL="4874239" indent="0">
              <a:buNone/>
              <a:defRPr sz="12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www.themegallery.com</a:t>
            </a:r>
          </a:p>
        </p:txBody>
      </p:sp>
      <p:sp>
        <p:nvSpPr>
          <p:cNvPr id="7" name="Rectangle 6"/>
          <p:cNvSpPr>
            <a:spLocks noGrp="1" noChangeArrowheads="1"/>
          </p:cNvSpPr>
          <p:nvPr>
            <p:ph type="sldNum" sz="quarter" idx="12"/>
          </p:nvPr>
        </p:nvSpPr>
        <p:spPr>
          <a:ln/>
        </p:spPr>
        <p:txBody>
          <a:bodyPr/>
          <a:lstStyle>
            <a:lvl1pPr>
              <a:defRPr/>
            </a:lvl1pPr>
          </a:lstStyle>
          <a:p>
            <a:pPr>
              <a:defRPr/>
            </a:pPr>
            <a:fld id="{0E6B6379-BF63-43DF-8657-7254A90E8277}" type="slidenum">
              <a:rPr lang="en-US"/>
              <a:pPr>
                <a:defRPr/>
              </a:pPr>
              <a:t>‹#›</a:t>
            </a:fld>
            <a:endParaRPr lang="en-US"/>
          </a:p>
        </p:txBody>
      </p:sp>
    </p:spTree>
    <p:extLst>
      <p:ext uri="{BB962C8B-B14F-4D97-AF65-F5344CB8AC3E}">
        <p14:creationId xmlns:p14="http://schemas.microsoft.com/office/powerpoint/2010/main" val="88536454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4300"/>
            </a:lvl1pPr>
            <a:lvl2pPr marL="609267" indent="0">
              <a:buNone/>
              <a:defRPr sz="3700"/>
            </a:lvl2pPr>
            <a:lvl3pPr marL="1218570" indent="0">
              <a:buNone/>
              <a:defRPr sz="3200"/>
            </a:lvl3pPr>
            <a:lvl4pPr marL="1827848" indent="0">
              <a:buNone/>
              <a:defRPr sz="2700"/>
            </a:lvl4pPr>
            <a:lvl5pPr marL="2437138" indent="0">
              <a:buNone/>
              <a:defRPr sz="2700"/>
            </a:lvl5pPr>
            <a:lvl6pPr marL="3046404" indent="0">
              <a:buNone/>
              <a:defRPr sz="2700"/>
            </a:lvl6pPr>
            <a:lvl7pPr marL="3655671" indent="0">
              <a:buNone/>
              <a:defRPr sz="2700"/>
            </a:lvl7pPr>
            <a:lvl8pPr marL="4264960" indent="0">
              <a:buNone/>
              <a:defRPr sz="2700"/>
            </a:lvl8pPr>
            <a:lvl9pPr marL="4874239" indent="0">
              <a:buNone/>
              <a:defRPr sz="2700"/>
            </a:lvl9pPr>
          </a:lstStyle>
          <a:p>
            <a:pPr lvl="0"/>
            <a:r>
              <a:rPr lang="en-US" noProof="0" smtClean="0"/>
              <a:t>Click icon to add picture</a:t>
            </a:r>
          </a:p>
        </p:txBody>
      </p:sp>
      <p:sp>
        <p:nvSpPr>
          <p:cNvPr id="4" name="Text Placeholder 3"/>
          <p:cNvSpPr>
            <a:spLocks noGrp="1"/>
          </p:cNvSpPr>
          <p:nvPr>
            <p:ph type="body" sz="half" idx="2"/>
          </p:nvPr>
        </p:nvSpPr>
        <p:spPr>
          <a:xfrm>
            <a:off x="2389717" y="5367366"/>
            <a:ext cx="7315200" cy="804863"/>
          </a:xfrm>
        </p:spPr>
        <p:txBody>
          <a:bodyPr/>
          <a:lstStyle>
            <a:lvl1pPr marL="0" indent="0">
              <a:buNone/>
              <a:defRPr sz="1900"/>
            </a:lvl1pPr>
            <a:lvl2pPr marL="609267" indent="0">
              <a:buNone/>
              <a:defRPr sz="1600"/>
            </a:lvl2pPr>
            <a:lvl3pPr marL="1218570" indent="0">
              <a:buNone/>
              <a:defRPr sz="1300"/>
            </a:lvl3pPr>
            <a:lvl4pPr marL="1827848" indent="0">
              <a:buNone/>
              <a:defRPr sz="1200"/>
            </a:lvl4pPr>
            <a:lvl5pPr marL="2437138" indent="0">
              <a:buNone/>
              <a:defRPr sz="1200"/>
            </a:lvl5pPr>
            <a:lvl6pPr marL="3046404" indent="0">
              <a:buNone/>
              <a:defRPr sz="1200"/>
            </a:lvl6pPr>
            <a:lvl7pPr marL="3655671" indent="0">
              <a:buNone/>
              <a:defRPr sz="1200"/>
            </a:lvl7pPr>
            <a:lvl8pPr marL="4264960" indent="0">
              <a:buNone/>
              <a:defRPr sz="1200"/>
            </a:lvl8pPr>
            <a:lvl9pPr marL="4874239" indent="0">
              <a:buNone/>
              <a:defRPr sz="12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www.themegallery.com</a:t>
            </a:r>
          </a:p>
        </p:txBody>
      </p:sp>
      <p:sp>
        <p:nvSpPr>
          <p:cNvPr id="7" name="Rectangle 6"/>
          <p:cNvSpPr>
            <a:spLocks noGrp="1" noChangeArrowheads="1"/>
          </p:cNvSpPr>
          <p:nvPr>
            <p:ph type="sldNum" sz="quarter" idx="12"/>
          </p:nvPr>
        </p:nvSpPr>
        <p:spPr>
          <a:ln/>
        </p:spPr>
        <p:txBody>
          <a:bodyPr/>
          <a:lstStyle>
            <a:lvl1pPr>
              <a:defRPr/>
            </a:lvl1pPr>
          </a:lstStyle>
          <a:p>
            <a:pPr>
              <a:defRPr/>
            </a:pPr>
            <a:fld id="{294866B3-6FDE-408D-A53C-CC9308201D1A}" type="slidenum">
              <a:rPr lang="en-US"/>
              <a:pPr>
                <a:defRPr/>
              </a:pPr>
              <a:t>‹#›</a:t>
            </a:fld>
            <a:endParaRPr lang="en-US"/>
          </a:p>
        </p:txBody>
      </p:sp>
    </p:spTree>
    <p:extLst>
      <p:ext uri="{BB962C8B-B14F-4D97-AF65-F5344CB8AC3E}">
        <p14:creationId xmlns:p14="http://schemas.microsoft.com/office/powerpoint/2010/main" val="16189388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www.themegallery.com</a:t>
            </a:r>
          </a:p>
        </p:txBody>
      </p:sp>
      <p:sp>
        <p:nvSpPr>
          <p:cNvPr id="6" name="Rectangle 6"/>
          <p:cNvSpPr>
            <a:spLocks noGrp="1" noChangeArrowheads="1"/>
          </p:cNvSpPr>
          <p:nvPr>
            <p:ph type="sldNum" sz="quarter" idx="12"/>
          </p:nvPr>
        </p:nvSpPr>
        <p:spPr>
          <a:ln/>
        </p:spPr>
        <p:txBody>
          <a:bodyPr/>
          <a:lstStyle>
            <a:lvl1pPr>
              <a:defRPr/>
            </a:lvl1pPr>
          </a:lstStyle>
          <a:p>
            <a:pPr>
              <a:defRPr/>
            </a:pPr>
            <a:fld id="{907CDF54-58F1-4264-81EE-FB12CD28936C}" type="slidenum">
              <a:rPr lang="en-US"/>
              <a:pPr>
                <a:defRPr/>
              </a:pPr>
              <a:t>‹#›</a:t>
            </a:fld>
            <a:endParaRPr lang="en-US"/>
          </a:p>
        </p:txBody>
      </p:sp>
    </p:spTree>
    <p:extLst>
      <p:ext uri="{BB962C8B-B14F-4D97-AF65-F5344CB8AC3E}">
        <p14:creationId xmlns:p14="http://schemas.microsoft.com/office/powerpoint/2010/main" val="285717725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3800" y="457200"/>
            <a:ext cx="2768600" cy="5562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8000" y="457200"/>
            <a:ext cx="8102600" cy="5562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www.themegallery.com</a:t>
            </a:r>
          </a:p>
        </p:txBody>
      </p:sp>
      <p:sp>
        <p:nvSpPr>
          <p:cNvPr id="6" name="Rectangle 6"/>
          <p:cNvSpPr>
            <a:spLocks noGrp="1" noChangeArrowheads="1"/>
          </p:cNvSpPr>
          <p:nvPr>
            <p:ph type="sldNum" sz="quarter" idx="12"/>
          </p:nvPr>
        </p:nvSpPr>
        <p:spPr>
          <a:ln/>
        </p:spPr>
        <p:txBody>
          <a:bodyPr/>
          <a:lstStyle>
            <a:lvl1pPr>
              <a:defRPr/>
            </a:lvl1pPr>
          </a:lstStyle>
          <a:p>
            <a:pPr>
              <a:defRPr/>
            </a:pPr>
            <a:fld id="{F89F9C17-A4BA-4C8D-8D6D-DD6EF4DD5CF5}" type="slidenum">
              <a:rPr lang="en-US"/>
              <a:pPr>
                <a:defRPr/>
              </a:pPr>
              <a:t>‹#›</a:t>
            </a:fld>
            <a:endParaRPr lang="en-US"/>
          </a:p>
        </p:txBody>
      </p:sp>
    </p:spTree>
    <p:extLst>
      <p:ext uri="{BB962C8B-B14F-4D97-AF65-F5344CB8AC3E}">
        <p14:creationId xmlns:p14="http://schemas.microsoft.com/office/powerpoint/2010/main" val="199495425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219200" y="457201"/>
            <a:ext cx="10058400" cy="5635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508000" y="1295400"/>
            <a:ext cx="11074400" cy="4724400"/>
          </a:xfrm>
        </p:spPr>
        <p:txBody>
          <a:bodyPr/>
          <a:lstStyle/>
          <a:p>
            <a:pPr lvl="0"/>
            <a:r>
              <a:rPr lang="en-US" noProof="0" smtClean="0"/>
              <a:t>Click icon to add table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www.themegallery.com</a:t>
            </a:r>
          </a:p>
        </p:txBody>
      </p:sp>
      <p:sp>
        <p:nvSpPr>
          <p:cNvPr id="6" name="Rectangle 6"/>
          <p:cNvSpPr>
            <a:spLocks noGrp="1" noChangeArrowheads="1"/>
          </p:cNvSpPr>
          <p:nvPr>
            <p:ph type="sldNum" sz="quarter" idx="12"/>
          </p:nvPr>
        </p:nvSpPr>
        <p:spPr>
          <a:ln/>
        </p:spPr>
        <p:txBody>
          <a:bodyPr/>
          <a:lstStyle>
            <a:lvl1pPr>
              <a:defRPr/>
            </a:lvl1pPr>
          </a:lstStyle>
          <a:p>
            <a:pPr>
              <a:defRPr/>
            </a:pPr>
            <a:fld id="{7FD3B9D8-9166-43F7-9451-C9EDDD3239C2}" type="slidenum">
              <a:rPr lang="en-US"/>
              <a:pPr>
                <a:defRPr/>
              </a:pPr>
              <a:t>‹#›</a:t>
            </a:fld>
            <a:endParaRPr lang="en-US"/>
          </a:p>
        </p:txBody>
      </p:sp>
    </p:spTree>
    <p:extLst>
      <p:ext uri="{BB962C8B-B14F-4D97-AF65-F5344CB8AC3E}">
        <p14:creationId xmlns:p14="http://schemas.microsoft.com/office/powerpoint/2010/main" val="317892421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1"/>
            <a:ext cx="10363200" cy="902811"/>
          </a:xfrm>
          <a:prstGeom prst="rect">
            <a:avLst/>
          </a:prstGeom>
        </p:spPr>
        <p:txBody>
          <a:bodyPr/>
          <a:lstStyle>
            <a:lvl1pPr>
              <a:defRPr/>
            </a:lvl1pPr>
          </a:lstStyle>
          <a:p>
            <a:endParaRPr/>
          </a:p>
        </p:txBody>
      </p:sp>
      <p:sp>
        <p:nvSpPr>
          <p:cNvPr id="3" name="Holder 3"/>
          <p:cNvSpPr>
            <a:spLocks noGrp="1"/>
          </p:cNvSpPr>
          <p:nvPr>
            <p:ph type="subTitle" idx="4"/>
          </p:nvPr>
        </p:nvSpPr>
        <p:spPr>
          <a:xfrm>
            <a:off x="1828800" y="3840514"/>
            <a:ext cx="8534400" cy="656591"/>
          </a:xfrm>
          <a:prstGeom prst="rect">
            <a:avLst/>
          </a:prstGeom>
        </p:spPr>
        <p:txBody>
          <a:bodyPr/>
          <a:lstStyle>
            <a:lvl1pPr>
              <a:defRPr/>
            </a:lvl1pPr>
          </a:lstStyle>
          <a:p>
            <a:endParaRPr/>
          </a:p>
        </p:txBody>
      </p:sp>
      <p:sp>
        <p:nvSpPr>
          <p:cNvPr id="4" name="Holder 4"/>
          <p:cNvSpPr>
            <a:spLocks noGrp="1"/>
          </p:cNvSpPr>
          <p:nvPr>
            <p:ph type="ftr" sz="quarter" idx="10"/>
          </p:nvPr>
        </p:nvSpPr>
        <p:spPr/>
        <p:txBody>
          <a:bodyPr/>
          <a:lstStyle>
            <a:lvl1pPr algn="ctr" fontAlgn="base">
              <a:spcBef>
                <a:spcPct val="0"/>
              </a:spcBef>
              <a:spcAft>
                <a:spcPct val="0"/>
              </a:spcAft>
              <a:defRPr>
                <a:solidFill>
                  <a:prstClr val="black">
                    <a:tint val="75000"/>
                  </a:prstClr>
                </a:solidFill>
                <a:latin typeface="Arial" charset="0"/>
              </a:defRPr>
            </a:lvl1pPr>
          </a:lstStyle>
          <a:p>
            <a:pPr>
              <a:defRPr/>
            </a:pPr>
            <a:r>
              <a:rPr lang="en-US"/>
              <a:t>www.themegallery.com</a:t>
            </a:r>
            <a:endParaRPr/>
          </a:p>
        </p:txBody>
      </p:sp>
      <p:sp>
        <p:nvSpPr>
          <p:cNvPr id="5" name="Holder 5"/>
          <p:cNvSpPr>
            <a:spLocks noGrp="1"/>
          </p:cNvSpPr>
          <p:nvPr>
            <p:ph type="dt" sz="half" idx="11"/>
          </p:nvPr>
        </p:nvSpPr>
        <p:spPr/>
        <p:txBody>
          <a:bodyPr/>
          <a:lstStyle>
            <a:lvl1pPr algn="l" fontAlgn="base">
              <a:spcBef>
                <a:spcPct val="0"/>
              </a:spcBef>
              <a:spcAft>
                <a:spcPct val="0"/>
              </a:spcAft>
              <a:defRPr>
                <a:solidFill>
                  <a:prstClr val="black">
                    <a:tint val="75000"/>
                  </a:prstClr>
                </a:solidFill>
                <a:latin typeface="Arial" charset="0"/>
              </a:defRPr>
            </a:lvl1pPr>
          </a:lstStyle>
          <a:p>
            <a:pPr>
              <a:defRPr/>
            </a:pPr>
            <a:endParaRPr lang="en-US"/>
          </a:p>
        </p:txBody>
      </p:sp>
      <p:sp>
        <p:nvSpPr>
          <p:cNvPr id="6" name="Holder 6"/>
          <p:cNvSpPr>
            <a:spLocks noGrp="1"/>
          </p:cNvSpPr>
          <p:nvPr>
            <p:ph type="sldNum" sz="quarter" idx="12"/>
          </p:nvPr>
        </p:nvSpPr>
        <p:spPr/>
        <p:txBody>
          <a:bodyPr/>
          <a:lstStyle>
            <a:lvl1pPr algn="r" fontAlgn="base">
              <a:spcBef>
                <a:spcPct val="0"/>
              </a:spcBef>
              <a:spcAft>
                <a:spcPct val="0"/>
              </a:spcAft>
              <a:defRPr>
                <a:solidFill>
                  <a:prstClr val="black">
                    <a:tint val="75000"/>
                  </a:prstClr>
                </a:solidFill>
                <a:latin typeface="Arial" charset="0"/>
              </a:defRPr>
            </a:lvl1pPr>
          </a:lstStyle>
          <a:p>
            <a:pPr>
              <a:defRPr/>
            </a:pPr>
            <a:fld id="{5D58BD74-5004-41E4-9B3F-91837B0D0A90}" type="slidenum">
              <a:rPr/>
              <a:pPr>
                <a:defRPr/>
              </a:pPr>
              <a:t>‹#›</a:t>
            </a:fld>
            <a:endParaRPr/>
          </a:p>
        </p:txBody>
      </p:sp>
    </p:spTree>
    <p:extLst>
      <p:ext uri="{BB962C8B-B14F-4D97-AF65-F5344CB8AC3E}">
        <p14:creationId xmlns:p14="http://schemas.microsoft.com/office/powerpoint/2010/main" val="309215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A55D625A-A874-495C-B6DB-D371261F26CF}" type="datetime5">
              <a:rPr lang="en-US" smtClean="0"/>
              <a:t>4-Jun-21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565C50D-D885-48D0-B5E9-913220CF020E}" type="slidenum">
              <a:rPr lang="en-US" altLang="ar-AE"/>
              <a:pPr>
                <a:defRPr/>
              </a:pPr>
              <a:t>‹#›</a:t>
            </a:fld>
            <a:endParaRPr lang="en-US" altLang="ar-AE"/>
          </a:p>
        </p:txBody>
      </p:sp>
    </p:spTree>
    <p:extLst>
      <p:ext uri="{BB962C8B-B14F-4D97-AF65-F5344CB8AC3E}">
        <p14:creationId xmlns:p14="http://schemas.microsoft.com/office/powerpoint/2010/main" val="378162488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838200" y="352425"/>
            <a:ext cx="10515600" cy="800219"/>
          </a:xfrm>
        </p:spPr>
        <p:txBody>
          <a:bodyPr/>
          <a:lstStyle>
            <a:lvl1pPr>
              <a:defRPr sz="5200" b="0" i="0">
                <a:solidFill>
                  <a:srgbClr val="020048"/>
                </a:solidFill>
                <a:latin typeface="Arial"/>
                <a:cs typeface="Arial"/>
              </a:defRPr>
            </a:lvl1pPr>
          </a:lstStyle>
          <a:p>
            <a:endParaRPr/>
          </a:p>
        </p:txBody>
      </p:sp>
      <p:sp>
        <p:nvSpPr>
          <p:cNvPr id="3" name="Holder 3"/>
          <p:cNvSpPr>
            <a:spLocks noGrp="1"/>
          </p:cNvSpPr>
          <p:nvPr>
            <p:ph type="body" idx="1"/>
          </p:nvPr>
        </p:nvSpPr>
        <p:spPr/>
        <p:txBody>
          <a:bodyPr/>
          <a:lstStyle>
            <a:lvl1pPr>
              <a:defRPr b="0" i="0">
                <a:solidFill>
                  <a:schemeClr val="tx1"/>
                </a:solidFill>
              </a:defRPr>
            </a:lvl1pPr>
          </a:lstStyle>
          <a:p>
            <a:endParaRPr/>
          </a:p>
        </p:txBody>
      </p:sp>
      <p:sp>
        <p:nvSpPr>
          <p:cNvPr id="4" name="Holder 4"/>
          <p:cNvSpPr>
            <a:spLocks noGrp="1"/>
          </p:cNvSpPr>
          <p:nvPr>
            <p:ph type="ftr" sz="quarter" idx="10"/>
          </p:nvPr>
        </p:nvSpPr>
        <p:spPr/>
        <p:txBody>
          <a:bodyPr/>
          <a:lstStyle>
            <a:lvl1pPr algn="ctr" fontAlgn="base">
              <a:spcBef>
                <a:spcPct val="0"/>
              </a:spcBef>
              <a:spcAft>
                <a:spcPct val="0"/>
              </a:spcAft>
              <a:defRPr>
                <a:solidFill>
                  <a:prstClr val="black">
                    <a:tint val="75000"/>
                  </a:prstClr>
                </a:solidFill>
                <a:latin typeface="Arial" charset="0"/>
              </a:defRPr>
            </a:lvl1pPr>
          </a:lstStyle>
          <a:p>
            <a:pPr>
              <a:defRPr/>
            </a:pPr>
            <a:r>
              <a:rPr lang="en-US"/>
              <a:t>www.themegallery.com</a:t>
            </a:r>
            <a:endParaRPr/>
          </a:p>
        </p:txBody>
      </p:sp>
      <p:sp>
        <p:nvSpPr>
          <p:cNvPr id="5" name="Holder 5"/>
          <p:cNvSpPr>
            <a:spLocks noGrp="1"/>
          </p:cNvSpPr>
          <p:nvPr>
            <p:ph type="dt" sz="half" idx="11"/>
          </p:nvPr>
        </p:nvSpPr>
        <p:spPr/>
        <p:txBody>
          <a:bodyPr/>
          <a:lstStyle>
            <a:lvl1pPr algn="l" fontAlgn="base">
              <a:spcBef>
                <a:spcPct val="0"/>
              </a:spcBef>
              <a:spcAft>
                <a:spcPct val="0"/>
              </a:spcAft>
              <a:defRPr>
                <a:solidFill>
                  <a:prstClr val="black">
                    <a:tint val="75000"/>
                  </a:prstClr>
                </a:solidFill>
                <a:latin typeface="Arial" charset="0"/>
              </a:defRPr>
            </a:lvl1pPr>
          </a:lstStyle>
          <a:p>
            <a:pPr>
              <a:defRPr/>
            </a:pPr>
            <a:endParaRPr lang="en-US"/>
          </a:p>
        </p:txBody>
      </p:sp>
      <p:sp>
        <p:nvSpPr>
          <p:cNvPr id="6" name="Holder 6"/>
          <p:cNvSpPr>
            <a:spLocks noGrp="1"/>
          </p:cNvSpPr>
          <p:nvPr>
            <p:ph type="sldNum" sz="quarter" idx="12"/>
          </p:nvPr>
        </p:nvSpPr>
        <p:spPr/>
        <p:txBody>
          <a:bodyPr/>
          <a:lstStyle>
            <a:lvl1pPr algn="r" fontAlgn="base">
              <a:spcBef>
                <a:spcPct val="0"/>
              </a:spcBef>
              <a:spcAft>
                <a:spcPct val="0"/>
              </a:spcAft>
              <a:defRPr>
                <a:solidFill>
                  <a:prstClr val="black">
                    <a:tint val="75000"/>
                  </a:prstClr>
                </a:solidFill>
                <a:latin typeface="Arial" charset="0"/>
              </a:defRPr>
            </a:lvl1pPr>
          </a:lstStyle>
          <a:p>
            <a:pPr>
              <a:defRPr/>
            </a:pPr>
            <a:fld id="{51FC1AD8-523D-4372-A19A-2FBDAD5DC5EE}" type="slidenum">
              <a:rPr/>
              <a:pPr>
                <a:defRPr/>
              </a:pPr>
              <a:t>‹#›</a:t>
            </a:fld>
            <a:endParaRPr/>
          </a:p>
        </p:txBody>
      </p:sp>
    </p:spTree>
    <p:extLst>
      <p:ext uri="{BB962C8B-B14F-4D97-AF65-F5344CB8AC3E}">
        <p14:creationId xmlns:p14="http://schemas.microsoft.com/office/powerpoint/2010/main" val="336740589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838200" y="352425"/>
            <a:ext cx="10515600" cy="800219"/>
          </a:xfrm>
        </p:spPr>
        <p:txBody>
          <a:bodyPr/>
          <a:lstStyle>
            <a:lvl1pPr>
              <a:defRPr sz="5200" b="0" i="0">
                <a:solidFill>
                  <a:srgbClr val="020048"/>
                </a:solidFill>
                <a:latin typeface="Arial"/>
                <a:cs typeface="Arial"/>
              </a:defRPr>
            </a:lvl1pPr>
          </a:lstStyle>
          <a:p>
            <a:endParaRPr/>
          </a:p>
        </p:txBody>
      </p:sp>
      <p:sp>
        <p:nvSpPr>
          <p:cNvPr id="3" name="Holder 3"/>
          <p:cNvSpPr>
            <a:spLocks noGrp="1"/>
          </p:cNvSpPr>
          <p:nvPr>
            <p:ph sz="half" idx="2"/>
          </p:nvPr>
        </p:nvSpPr>
        <p:spPr>
          <a:xfrm>
            <a:off x="609600" y="1577352"/>
            <a:ext cx="5303520" cy="656591"/>
          </a:xfrm>
          <a:prstGeom prst="rect">
            <a:avLst/>
          </a:prstGeom>
        </p:spPr>
        <p:txBody>
          <a:bodyPr/>
          <a:lstStyle>
            <a:lvl1pPr>
              <a:defRPr/>
            </a:lvl1pPr>
          </a:lstStyle>
          <a:p>
            <a:endParaRPr/>
          </a:p>
        </p:txBody>
      </p:sp>
      <p:sp>
        <p:nvSpPr>
          <p:cNvPr id="4" name="Holder 4"/>
          <p:cNvSpPr>
            <a:spLocks noGrp="1"/>
          </p:cNvSpPr>
          <p:nvPr>
            <p:ph sz="half" idx="3"/>
          </p:nvPr>
        </p:nvSpPr>
        <p:spPr>
          <a:xfrm>
            <a:off x="6278880" y="1577352"/>
            <a:ext cx="5303520" cy="656591"/>
          </a:xfrm>
          <a:prstGeom prst="rect">
            <a:avLst/>
          </a:prstGeom>
        </p:spPr>
        <p:txBody>
          <a:bodyPr/>
          <a:lstStyle>
            <a:lvl1pPr>
              <a:defRPr/>
            </a:lvl1pPr>
          </a:lstStyle>
          <a:p>
            <a:endParaRPr/>
          </a:p>
        </p:txBody>
      </p:sp>
      <p:sp>
        <p:nvSpPr>
          <p:cNvPr id="5" name="Holder 5"/>
          <p:cNvSpPr>
            <a:spLocks noGrp="1"/>
          </p:cNvSpPr>
          <p:nvPr>
            <p:ph type="ftr" sz="quarter" idx="10"/>
          </p:nvPr>
        </p:nvSpPr>
        <p:spPr/>
        <p:txBody>
          <a:bodyPr/>
          <a:lstStyle>
            <a:lvl1pPr algn="ctr" fontAlgn="base">
              <a:spcBef>
                <a:spcPct val="0"/>
              </a:spcBef>
              <a:spcAft>
                <a:spcPct val="0"/>
              </a:spcAft>
              <a:defRPr>
                <a:solidFill>
                  <a:prstClr val="black">
                    <a:tint val="75000"/>
                  </a:prstClr>
                </a:solidFill>
                <a:latin typeface="Arial" charset="0"/>
              </a:defRPr>
            </a:lvl1pPr>
          </a:lstStyle>
          <a:p>
            <a:pPr>
              <a:defRPr/>
            </a:pPr>
            <a:r>
              <a:rPr lang="en-US"/>
              <a:t>www.themegallery.com</a:t>
            </a:r>
            <a:endParaRPr/>
          </a:p>
        </p:txBody>
      </p:sp>
      <p:sp>
        <p:nvSpPr>
          <p:cNvPr id="6" name="Holder 6"/>
          <p:cNvSpPr>
            <a:spLocks noGrp="1"/>
          </p:cNvSpPr>
          <p:nvPr>
            <p:ph type="dt" sz="half" idx="11"/>
          </p:nvPr>
        </p:nvSpPr>
        <p:spPr/>
        <p:txBody>
          <a:bodyPr/>
          <a:lstStyle>
            <a:lvl1pPr algn="l" fontAlgn="base">
              <a:spcBef>
                <a:spcPct val="0"/>
              </a:spcBef>
              <a:spcAft>
                <a:spcPct val="0"/>
              </a:spcAft>
              <a:defRPr>
                <a:solidFill>
                  <a:prstClr val="black">
                    <a:tint val="75000"/>
                  </a:prstClr>
                </a:solidFill>
                <a:latin typeface="Arial" charset="0"/>
              </a:defRPr>
            </a:lvl1pPr>
          </a:lstStyle>
          <a:p>
            <a:pPr>
              <a:defRPr/>
            </a:pPr>
            <a:endParaRPr lang="en-US"/>
          </a:p>
        </p:txBody>
      </p:sp>
      <p:sp>
        <p:nvSpPr>
          <p:cNvPr id="7" name="Holder 7"/>
          <p:cNvSpPr>
            <a:spLocks noGrp="1"/>
          </p:cNvSpPr>
          <p:nvPr>
            <p:ph type="sldNum" sz="quarter" idx="12"/>
          </p:nvPr>
        </p:nvSpPr>
        <p:spPr/>
        <p:txBody>
          <a:bodyPr/>
          <a:lstStyle>
            <a:lvl1pPr algn="r" fontAlgn="base">
              <a:spcBef>
                <a:spcPct val="0"/>
              </a:spcBef>
              <a:spcAft>
                <a:spcPct val="0"/>
              </a:spcAft>
              <a:defRPr>
                <a:solidFill>
                  <a:prstClr val="black">
                    <a:tint val="75000"/>
                  </a:prstClr>
                </a:solidFill>
                <a:latin typeface="Arial" charset="0"/>
              </a:defRPr>
            </a:lvl1pPr>
          </a:lstStyle>
          <a:p>
            <a:pPr>
              <a:defRPr/>
            </a:pPr>
            <a:fld id="{84067B69-B526-4CCC-96DE-C3F190E64222}" type="slidenum">
              <a:rPr/>
              <a:pPr>
                <a:defRPr/>
              </a:pPr>
              <a:t>‹#›</a:t>
            </a:fld>
            <a:endParaRPr/>
          </a:p>
        </p:txBody>
      </p:sp>
    </p:spTree>
    <p:extLst>
      <p:ext uri="{BB962C8B-B14F-4D97-AF65-F5344CB8AC3E}">
        <p14:creationId xmlns:p14="http://schemas.microsoft.com/office/powerpoint/2010/main" val="1852724569"/>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838200" y="352425"/>
            <a:ext cx="10515600" cy="800219"/>
          </a:xfrm>
        </p:spPr>
        <p:txBody>
          <a:bodyPr/>
          <a:lstStyle>
            <a:lvl1pPr>
              <a:defRPr sz="5200" b="0" i="0">
                <a:solidFill>
                  <a:srgbClr val="020048"/>
                </a:solidFill>
                <a:latin typeface="Arial"/>
                <a:cs typeface="Arial"/>
              </a:defRPr>
            </a:lvl1pPr>
          </a:lstStyle>
          <a:p>
            <a:endParaRPr/>
          </a:p>
        </p:txBody>
      </p:sp>
      <p:sp>
        <p:nvSpPr>
          <p:cNvPr id="3" name="Holder 3"/>
          <p:cNvSpPr>
            <a:spLocks noGrp="1"/>
          </p:cNvSpPr>
          <p:nvPr>
            <p:ph type="ftr" sz="quarter" idx="10"/>
          </p:nvPr>
        </p:nvSpPr>
        <p:spPr/>
        <p:txBody>
          <a:bodyPr/>
          <a:lstStyle>
            <a:lvl1pPr algn="ctr" fontAlgn="base">
              <a:spcBef>
                <a:spcPct val="0"/>
              </a:spcBef>
              <a:spcAft>
                <a:spcPct val="0"/>
              </a:spcAft>
              <a:defRPr>
                <a:solidFill>
                  <a:prstClr val="black">
                    <a:tint val="75000"/>
                  </a:prstClr>
                </a:solidFill>
                <a:latin typeface="Arial" charset="0"/>
              </a:defRPr>
            </a:lvl1pPr>
          </a:lstStyle>
          <a:p>
            <a:pPr>
              <a:defRPr/>
            </a:pPr>
            <a:r>
              <a:rPr lang="en-US"/>
              <a:t>www.themegallery.com</a:t>
            </a:r>
            <a:endParaRPr/>
          </a:p>
        </p:txBody>
      </p:sp>
      <p:sp>
        <p:nvSpPr>
          <p:cNvPr id="4" name="Holder 4"/>
          <p:cNvSpPr>
            <a:spLocks noGrp="1"/>
          </p:cNvSpPr>
          <p:nvPr>
            <p:ph type="dt" sz="half" idx="11"/>
          </p:nvPr>
        </p:nvSpPr>
        <p:spPr/>
        <p:txBody>
          <a:bodyPr/>
          <a:lstStyle>
            <a:lvl1pPr algn="l" fontAlgn="base">
              <a:spcBef>
                <a:spcPct val="0"/>
              </a:spcBef>
              <a:spcAft>
                <a:spcPct val="0"/>
              </a:spcAft>
              <a:defRPr>
                <a:solidFill>
                  <a:prstClr val="black">
                    <a:tint val="75000"/>
                  </a:prstClr>
                </a:solidFill>
                <a:latin typeface="Arial" charset="0"/>
              </a:defRPr>
            </a:lvl1pPr>
          </a:lstStyle>
          <a:p>
            <a:pPr>
              <a:defRPr/>
            </a:pPr>
            <a:endParaRPr lang="en-US"/>
          </a:p>
        </p:txBody>
      </p:sp>
      <p:sp>
        <p:nvSpPr>
          <p:cNvPr id="5" name="Holder 5"/>
          <p:cNvSpPr>
            <a:spLocks noGrp="1"/>
          </p:cNvSpPr>
          <p:nvPr>
            <p:ph type="sldNum" sz="quarter" idx="12"/>
          </p:nvPr>
        </p:nvSpPr>
        <p:spPr/>
        <p:txBody>
          <a:bodyPr/>
          <a:lstStyle>
            <a:lvl1pPr algn="r" fontAlgn="base">
              <a:spcBef>
                <a:spcPct val="0"/>
              </a:spcBef>
              <a:spcAft>
                <a:spcPct val="0"/>
              </a:spcAft>
              <a:defRPr>
                <a:solidFill>
                  <a:prstClr val="black">
                    <a:tint val="75000"/>
                  </a:prstClr>
                </a:solidFill>
                <a:latin typeface="Arial" charset="0"/>
              </a:defRPr>
            </a:lvl1pPr>
          </a:lstStyle>
          <a:p>
            <a:pPr>
              <a:defRPr/>
            </a:pPr>
            <a:fld id="{9D2CF405-F223-4C5B-9B1C-16049299F9EF}" type="slidenum">
              <a:rPr/>
              <a:pPr>
                <a:defRPr/>
              </a:pPr>
              <a:t>‹#›</a:t>
            </a:fld>
            <a:endParaRPr/>
          </a:p>
        </p:txBody>
      </p:sp>
    </p:spTree>
    <p:extLst>
      <p:ext uri="{BB962C8B-B14F-4D97-AF65-F5344CB8AC3E}">
        <p14:creationId xmlns:p14="http://schemas.microsoft.com/office/powerpoint/2010/main" val="162580640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10"/>
          </p:nvPr>
        </p:nvSpPr>
        <p:spPr/>
        <p:txBody>
          <a:bodyPr/>
          <a:lstStyle>
            <a:lvl1pPr algn="ctr" fontAlgn="base">
              <a:spcBef>
                <a:spcPct val="0"/>
              </a:spcBef>
              <a:spcAft>
                <a:spcPct val="0"/>
              </a:spcAft>
              <a:defRPr>
                <a:solidFill>
                  <a:prstClr val="black">
                    <a:tint val="75000"/>
                  </a:prstClr>
                </a:solidFill>
                <a:latin typeface="Arial" charset="0"/>
              </a:defRPr>
            </a:lvl1pPr>
          </a:lstStyle>
          <a:p>
            <a:pPr>
              <a:defRPr/>
            </a:pPr>
            <a:r>
              <a:rPr lang="en-US"/>
              <a:t>www.themegallery.com</a:t>
            </a:r>
            <a:endParaRPr/>
          </a:p>
        </p:txBody>
      </p:sp>
      <p:sp>
        <p:nvSpPr>
          <p:cNvPr id="3" name="Holder 3"/>
          <p:cNvSpPr>
            <a:spLocks noGrp="1"/>
          </p:cNvSpPr>
          <p:nvPr>
            <p:ph type="dt" sz="half" idx="11"/>
          </p:nvPr>
        </p:nvSpPr>
        <p:spPr/>
        <p:txBody>
          <a:bodyPr/>
          <a:lstStyle>
            <a:lvl1pPr algn="l" fontAlgn="base">
              <a:spcBef>
                <a:spcPct val="0"/>
              </a:spcBef>
              <a:spcAft>
                <a:spcPct val="0"/>
              </a:spcAft>
              <a:defRPr>
                <a:solidFill>
                  <a:prstClr val="black">
                    <a:tint val="75000"/>
                  </a:prstClr>
                </a:solidFill>
                <a:latin typeface="Arial" charset="0"/>
              </a:defRPr>
            </a:lvl1pPr>
          </a:lstStyle>
          <a:p>
            <a:pPr>
              <a:defRPr/>
            </a:pPr>
            <a:endParaRPr lang="en-US"/>
          </a:p>
        </p:txBody>
      </p:sp>
      <p:sp>
        <p:nvSpPr>
          <p:cNvPr id="4" name="Holder 4"/>
          <p:cNvSpPr>
            <a:spLocks noGrp="1"/>
          </p:cNvSpPr>
          <p:nvPr>
            <p:ph type="sldNum" sz="quarter" idx="12"/>
          </p:nvPr>
        </p:nvSpPr>
        <p:spPr/>
        <p:txBody>
          <a:bodyPr/>
          <a:lstStyle>
            <a:lvl1pPr algn="r" fontAlgn="base">
              <a:spcBef>
                <a:spcPct val="0"/>
              </a:spcBef>
              <a:spcAft>
                <a:spcPct val="0"/>
              </a:spcAft>
              <a:defRPr>
                <a:solidFill>
                  <a:prstClr val="black">
                    <a:tint val="75000"/>
                  </a:prstClr>
                </a:solidFill>
                <a:latin typeface="Arial" charset="0"/>
              </a:defRPr>
            </a:lvl1pPr>
          </a:lstStyle>
          <a:p>
            <a:pPr>
              <a:defRPr/>
            </a:pPr>
            <a:fld id="{CFDD14AB-18E7-45B6-8B47-CF6707702CAE}" type="slidenum">
              <a:rPr/>
              <a:pPr>
                <a:defRPr/>
              </a:pPr>
              <a:t>‹#›</a:t>
            </a:fld>
            <a:endParaRPr/>
          </a:p>
        </p:txBody>
      </p:sp>
    </p:spTree>
    <p:extLst>
      <p:ext uri="{BB962C8B-B14F-4D97-AF65-F5344CB8AC3E}">
        <p14:creationId xmlns:p14="http://schemas.microsoft.com/office/powerpoint/2010/main" val="335159677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4237"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p:cNvSpPr/>
          <p:nvPr/>
        </p:nvSpPr>
        <p:spPr>
          <a:xfrm>
            <a:off x="3" y="6335187"/>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p:cNvCxnSpPr/>
          <p:nvPr/>
        </p:nvCxnSpPr>
        <p:spPr>
          <a:xfrm>
            <a:off x="1208621"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097288" y="758952"/>
            <a:ext cx="10058401" cy="3566160"/>
          </a:xfrm>
        </p:spPr>
        <p:txBody>
          <a:bodyPr/>
          <a:lstStyle>
            <a:lvl1pPr algn="l">
              <a:lnSpc>
                <a:spcPct val="85000"/>
              </a:lnSpc>
              <a:defRPr sz="8000" spc="-51"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8" y="4455621"/>
            <a:ext cx="10058401" cy="1143000"/>
          </a:xfrm>
        </p:spPr>
        <p:txBody>
          <a:bodyPr lIns="91420" rIns="91420">
            <a:normAutofit/>
          </a:bodyPr>
          <a:lstStyle>
            <a:lvl1pPr marL="0" indent="0" algn="l">
              <a:buNone/>
              <a:defRPr sz="2400" cap="all" spc="200" baseline="0">
                <a:solidFill>
                  <a:schemeClr val="tx2"/>
                </a:solidFill>
                <a:latin typeface="+mj-lt"/>
              </a:defRPr>
            </a:lvl1pPr>
            <a:lvl2pPr marL="457099" indent="0" algn="ctr">
              <a:buNone/>
              <a:defRPr sz="2400"/>
            </a:lvl2pPr>
            <a:lvl3pPr marL="914201" indent="0" algn="ctr">
              <a:buNone/>
              <a:defRPr sz="2400"/>
            </a:lvl3pPr>
            <a:lvl4pPr marL="1371302" indent="0" algn="ctr">
              <a:buNone/>
              <a:defRPr sz="2000"/>
            </a:lvl4pPr>
            <a:lvl5pPr marL="1828402" indent="0" algn="ctr">
              <a:buNone/>
              <a:defRPr sz="2000"/>
            </a:lvl5pPr>
            <a:lvl6pPr marL="2285506" indent="0" algn="ctr">
              <a:buNone/>
              <a:defRPr sz="2000"/>
            </a:lvl6pPr>
            <a:lvl7pPr marL="2742602" indent="0" algn="ctr">
              <a:buNone/>
              <a:defRPr sz="2000"/>
            </a:lvl7pPr>
            <a:lvl8pPr marL="3199703" indent="0" algn="ctr">
              <a:buNone/>
              <a:defRPr sz="2000"/>
            </a:lvl8pPr>
            <a:lvl9pPr marL="3656803" indent="0" algn="ctr">
              <a:buNone/>
              <a:defRPr sz="2000"/>
            </a:lvl9pPr>
          </a:lstStyle>
          <a:p>
            <a:r>
              <a:rPr lang="en-US"/>
              <a:t>Click to edit Master subtitle style</a:t>
            </a:r>
            <a:endParaRPr lang="en-US" dirty="0"/>
          </a:p>
        </p:txBody>
      </p:sp>
      <p:sp>
        <p:nvSpPr>
          <p:cNvPr id="7" name="Date Placeholder 3"/>
          <p:cNvSpPr>
            <a:spLocks noGrp="1"/>
          </p:cNvSpPr>
          <p:nvPr>
            <p:ph type="dt" sz="half" idx="10"/>
          </p:nvPr>
        </p:nvSpPr>
        <p:spPr/>
        <p:txBody>
          <a:bodyPr/>
          <a:lstStyle>
            <a:lvl1pPr defTabSz="1219110" fontAlgn="base">
              <a:spcBef>
                <a:spcPct val="0"/>
              </a:spcBef>
              <a:spcAft>
                <a:spcPct val="0"/>
              </a:spcAft>
              <a:defRPr>
                <a:latin typeface="Arial" charset="0"/>
              </a:defRPr>
            </a:lvl1pPr>
          </a:lstStyle>
          <a:p>
            <a:pPr>
              <a:defRPr/>
            </a:pPr>
            <a:fld id="{6F7290C5-F73D-4894-85B5-F2C78E9E7182}" type="datetimeFigureOut">
              <a:rPr lang="en-US"/>
              <a:pPr>
                <a:defRPr/>
              </a:pPr>
              <a:t>6/4/2021</a:t>
            </a:fld>
            <a:endParaRPr lang="en-US"/>
          </a:p>
        </p:txBody>
      </p:sp>
      <p:sp>
        <p:nvSpPr>
          <p:cNvPr id="8" name="Footer Placeholder 4"/>
          <p:cNvSpPr>
            <a:spLocks noGrp="1"/>
          </p:cNvSpPr>
          <p:nvPr>
            <p:ph type="ftr" sz="quarter" idx="11"/>
          </p:nvPr>
        </p:nvSpPr>
        <p:spPr/>
        <p:txBody>
          <a:bodyPr/>
          <a:lstStyle>
            <a:lvl1pPr defTabSz="1219110" fontAlgn="base">
              <a:spcBef>
                <a:spcPct val="0"/>
              </a:spcBef>
              <a:spcAft>
                <a:spcPct val="0"/>
              </a:spcAft>
              <a:defRPr>
                <a:latin typeface="Arial" charset="0"/>
              </a:defRPr>
            </a:lvl1pPr>
          </a:lstStyle>
          <a:p>
            <a:pPr>
              <a:defRPr/>
            </a:pPr>
            <a:endParaRPr lang="en-US"/>
          </a:p>
        </p:txBody>
      </p:sp>
      <p:sp>
        <p:nvSpPr>
          <p:cNvPr id="9" name="Slide Number Placeholder 5"/>
          <p:cNvSpPr>
            <a:spLocks noGrp="1"/>
          </p:cNvSpPr>
          <p:nvPr>
            <p:ph type="sldNum" sz="quarter" idx="12"/>
          </p:nvPr>
        </p:nvSpPr>
        <p:spPr/>
        <p:txBody>
          <a:bodyPr/>
          <a:lstStyle>
            <a:lvl1pPr defTabSz="1219110" fontAlgn="base">
              <a:spcBef>
                <a:spcPct val="0"/>
              </a:spcBef>
              <a:spcAft>
                <a:spcPct val="0"/>
              </a:spcAft>
              <a:defRPr>
                <a:latin typeface="Arial" charset="0"/>
              </a:defRPr>
            </a:lvl1pPr>
          </a:lstStyle>
          <a:p>
            <a:pPr>
              <a:defRPr/>
            </a:pPr>
            <a:fld id="{84707DA1-93BB-4ED0-A65F-190AE02ADA07}" type="slidenum">
              <a:rPr lang="en-US"/>
              <a:pPr>
                <a:defRPr/>
              </a:pPr>
              <a:t>‹#›</a:t>
            </a:fld>
            <a:endParaRPr lang="en-US"/>
          </a:p>
        </p:txBody>
      </p:sp>
    </p:spTree>
    <p:extLst>
      <p:ext uri="{BB962C8B-B14F-4D97-AF65-F5344CB8AC3E}">
        <p14:creationId xmlns:p14="http://schemas.microsoft.com/office/powerpoint/2010/main" val="364260740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defTabSz="1219110" fontAlgn="base">
              <a:spcBef>
                <a:spcPct val="0"/>
              </a:spcBef>
              <a:spcAft>
                <a:spcPct val="0"/>
              </a:spcAft>
              <a:defRPr>
                <a:latin typeface="Arial" charset="0"/>
              </a:defRPr>
            </a:lvl1pPr>
          </a:lstStyle>
          <a:p>
            <a:pPr>
              <a:defRPr/>
            </a:pPr>
            <a:fld id="{6F7290C5-F73D-4894-85B5-F2C78E9E7182}" type="datetimeFigureOut">
              <a:rPr lang="en-US"/>
              <a:pPr>
                <a:defRPr/>
              </a:pPr>
              <a:t>6/4/2021</a:t>
            </a:fld>
            <a:endParaRPr lang="en-US"/>
          </a:p>
        </p:txBody>
      </p:sp>
      <p:sp>
        <p:nvSpPr>
          <p:cNvPr id="5" name="Footer Placeholder 4"/>
          <p:cNvSpPr>
            <a:spLocks noGrp="1"/>
          </p:cNvSpPr>
          <p:nvPr>
            <p:ph type="ftr" sz="quarter" idx="11"/>
          </p:nvPr>
        </p:nvSpPr>
        <p:spPr/>
        <p:txBody>
          <a:bodyPr/>
          <a:lstStyle>
            <a:lvl1pPr defTabSz="1219110"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1219110" fontAlgn="base">
              <a:spcBef>
                <a:spcPct val="0"/>
              </a:spcBef>
              <a:spcAft>
                <a:spcPct val="0"/>
              </a:spcAft>
              <a:defRPr>
                <a:latin typeface="Arial" charset="0"/>
              </a:defRPr>
            </a:lvl1pPr>
          </a:lstStyle>
          <a:p>
            <a:pPr>
              <a:defRPr/>
            </a:pPr>
            <a:fld id="{D8C35232-05DD-4312-81E9-9FDC60E38AFF}" type="slidenum">
              <a:rPr lang="en-US"/>
              <a:pPr>
                <a:defRPr/>
              </a:pPr>
              <a:t>‹#›</a:t>
            </a:fld>
            <a:endParaRPr lang="en-US"/>
          </a:p>
        </p:txBody>
      </p:sp>
    </p:spTree>
    <p:extLst>
      <p:ext uri="{BB962C8B-B14F-4D97-AF65-F5344CB8AC3E}">
        <p14:creationId xmlns:p14="http://schemas.microsoft.com/office/powerpoint/2010/main" val="10518411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4237"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p:cNvSpPr/>
          <p:nvPr/>
        </p:nvSpPr>
        <p:spPr>
          <a:xfrm>
            <a:off x="3" y="6335187"/>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p:cNvCxnSpPr/>
          <p:nvPr/>
        </p:nvCxnSpPr>
        <p:spPr>
          <a:xfrm>
            <a:off x="1208621"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97288" y="758952"/>
            <a:ext cx="10058401"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8" y="4453128"/>
            <a:ext cx="10058401" cy="1143000"/>
          </a:xfrm>
        </p:spPr>
        <p:txBody>
          <a:bodyPr lIns="91420" rIns="91420">
            <a:normAutofit/>
          </a:bodyPr>
          <a:lstStyle>
            <a:lvl1pPr marL="0" indent="0">
              <a:buNone/>
              <a:defRPr sz="2400" cap="all" spc="200" baseline="0">
                <a:solidFill>
                  <a:schemeClr val="tx2"/>
                </a:solidFill>
                <a:latin typeface="+mj-lt"/>
              </a:defRPr>
            </a:lvl1pPr>
            <a:lvl2pPr marL="457099" indent="0">
              <a:buNone/>
              <a:defRPr sz="1900">
                <a:solidFill>
                  <a:schemeClr val="tx1">
                    <a:tint val="75000"/>
                  </a:schemeClr>
                </a:solidFill>
              </a:defRPr>
            </a:lvl2pPr>
            <a:lvl3pPr marL="914201" indent="0">
              <a:buNone/>
              <a:defRPr sz="1600">
                <a:solidFill>
                  <a:schemeClr val="tx1">
                    <a:tint val="75000"/>
                  </a:schemeClr>
                </a:solidFill>
              </a:defRPr>
            </a:lvl3pPr>
            <a:lvl4pPr marL="1371302" indent="0">
              <a:buNone/>
              <a:defRPr sz="1500">
                <a:solidFill>
                  <a:schemeClr val="tx1">
                    <a:tint val="75000"/>
                  </a:schemeClr>
                </a:solidFill>
              </a:defRPr>
            </a:lvl4pPr>
            <a:lvl5pPr marL="1828402" indent="0">
              <a:buNone/>
              <a:defRPr sz="1500">
                <a:solidFill>
                  <a:schemeClr val="tx1">
                    <a:tint val="75000"/>
                  </a:schemeClr>
                </a:solidFill>
              </a:defRPr>
            </a:lvl5pPr>
            <a:lvl6pPr marL="2285506" indent="0">
              <a:buNone/>
              <a:defRPr sz="1500">
                <a:solidFill>
                  <a:schemeClr val="tx1">
                    <a:tint val="75000"/>
                  </a:schemeClr>
                </a:solidFill>
              </a:defRPr>
            </a:lvl6pPr>
            <a:lvl7pPr marL="2742602" indent="0">
              <a:buNone/>
              <a:defRPr sz="1500">
                <a:solidFill>
                  <a:schemeClr val="tx1">
                    <a:tint val="75000"/>
                  </a:schemeClr>
                </a:solidFill>
              </a:defRPr>
            </a:lvl7pPr>
            <a:lvl8pPr marL="3199703" indent="0">
              <a:buNone/>
              <a:defRPr sz="1500">
                <a:solidFill>
                  <a:schemeClr val="tx1">
                    <a:tint val="75000"/>
                  </a:schemeClr>
                </a:solidFill>
              </a:defRPr>
            </a:lvl8pPr>
            <a:lvl9pPr marL="3656803" indent="0">
              <a:buNone/>
              <a:defRPr sz="1500">
                <a:solidFill>
                  <a:schemeClr val="tx1">
                    <a:tint val="75000"/>
                  </a:schemeClr>
                </a:solidFill>
              </a:defRPr>
            </a:lvl9pPr>
          </a:lstStyle>
          <a:p>
            <a:pPr lvl="0"/>
            <a:r>
              <a:rPr lang="en-US"/>
              <a:t>Click to edit Master text styles</a:t>
            </a:r>
          </a:p>
        </p:txBody>
      </p:sp>
      <p:sp>
        <p:nvSpPr>
          <p:cNvPr id="7" name="Date Placeholder 3"/>
          <p:cNvSpPr>
            <a:spLocks noGrp="1"/>
          </p:cNvSpPr>
          <p:nvPr>
            <p:ph type="dt" sz="half" idx="10"/>
          </p:nvPr>
        </p:nvSpPr>
        <p:spPr/>
        <p:txBody>
          <a:bodyPr/>
          <a:lstStyle>
            <a:lvl1pPr defTabSz="1219110" fontAlgn="base">
              <a:spcBef>
                <a:spcPct val="0"/>
              </a:spcBef>
              <a:spcAft>
                <a:spcPct val="0"/>
              </a:spcAft>
              <a:defRPr>
                <a:latin typeface="Arial" charset="0"/>
              </a:defRPr>
            </a:lvl1pPr>
          </a:lstStyle>
          <a:p>
            <a:pPr>
              <a:defRPr/>
            </a:pPr>
            <a:fld id="{6F7290C5-F73D-4894-85B5-F2C78E9E7182}" type="datetimeFigureOut">
              <a:rPr lang="en-US"/>
              <a:pPr>
                <a:defRPr/>
              </a:pPr>
              <a:t>6/4/2021</a:t>
            </a:fld>
            <a:endParaRPr lang="en-US"/>
          </a:p>
        </p:txBody>
      </p:sp>
      <p:sp>
        <p:nvSpPr>
          <p:cNvPr id="8" name="Footer Placeholder 4"/>
          <p:cNvSpPr>
            <a:spLocks noGrp="1"/>
          </p:cNvSpPr>
          <p:nvPr>
            <p:ph type="ftr" sz="quarter" idx="11"/>
          </p:nvPr>
        </p:nvSpPr>
        <p:spPr/>
        <p:txBody>
          <a:bodyPr/>
          <a:lstStyle>
            <a:lvl1pPr defTabSz="1219110" fontAlgn="base">
              <a:spcBef>
                <a:spcPct val="0"/>
              </a:spcBef>
              <a:spcAft>
                <a:spcPct val="0"/>
              </a:spcAft>
              <a:defRPr>
                <a:latin typeface="Arial" charset="0"/>
              </a:defRPr>
            </a:lvl1pPr>
          </a:lstStyle>
          <a:p>
            <a:pPr>
              <a:defRPr/>
            </a:pPr>
            <a:endParaRPr lang="en-US"/>
          </a:p>
        </p:txBody>
      </p:sp>
      <p:sp>
        <p:nvSpPr>
          <p:cNvPr id="9" name="Slide Number Placeholder 5"/>
          <p:cNvSpPr>
            <a:spLocks noGrp="1"/>
          </p:cNvSpPr>
          <p:nvPr>
            <p:ph type="sldNum" sz="quarter" idx="12"/>
          </p:nvPr>
        </p:nvSpPr>
        <p:spPr/>
        <p:txBody>
          <a:bodyPr/>
          <a:lstStyle>
            <a:lvl1pPr defTabSz="1219110" fontAlgn="base">
              <a:spcBef>
                <a:spcPct val="0"/>
              </a:spcBef>
              <a:spcAft>
                <a:spcPct val="0"/>
              </a:spcAft>
              <a:defRPr>
                <a:latin typeface="Arial" charset="0"/>
              </a:defRPr>
            </a:lvl1pPr>
          </a:lstStyle>
          <a:p>
            <a:pPr>
              <a:defRPr/>
            </a:pPr>
            <a:fld id="{A936A33A-7244-4578-B4E7-B09E103B2C2C}" type="slidenum">
              <a:rPr lang="en-US"/>
              <a:pPr>
                <a:defRPr/>
              </a:pPr>
              <a:t>‹#›</a:t>
            </a:fld>
            <a:endParaRPr lang="en-US"/>
          </a:p>
        </p:txBody>
      </p:sp>
    </p:spTree>
    <p:extLst>
      <p:ext uri="{BB962C8B-B14F-4D97-AF65-F5344CB8AC3E}">
        <p14:creationId xmlns:p14="http://schemas.microsoft.com/office/powerpoint/2010/main" val="1478068592"/>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8" y="286607"/>
            <a:ext cx="10058401"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5" y="1845735"/>
            <a:ext cx="4937761"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8" y="1845735"/>
            <a:ext cx="4937761"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lvl1pPr defTabSz="1219110" fontAlgn="base">
              <a:spcBef>
                <a:spcPct val="0"/>
              </a:spcBef>
              <a:spcAft>
                <a:spcPct val="0"/>
              </a:spcAft>
              <a:defRPr>
                <a:latin typeface="Arial" charset="0"/>
              </a:defRPr>
            </a:lvl1pPr>
          </a:lstStyle>
          <a:p>
            <a:pPr>
              <a:defRPr/>
            </a:pPr>
            <a:fld id="{6F7290C5-F73D-4894-85B5-F2C78E9E7182}" type="datetimeFigureOut">
              <a:rPr lang="en-US"/>
              <a:pPr>
                <a:defRPr/>
              </a:pPr>
              <a:t>6/4/2021</a:t>
            </a:fld>
            <a:endParaRPr lang="en-US"/>
          </a:p>
        </p:txBody>
      </p:sp>
      <p:sp>
        <p:nvSpPr>
          <p:cNvPr id="6" name="Footer Placeholder 5"/>
          <p:cNvSpPr>
            <a:spLocks noGrp="1"/>
          </p:cNvSpPr>
          <p:nvPr>
            <p:ph type="ftr" sz="quarter" idx="11"/>
          </p:nvPr>
        </p:nvSpPr>
        <p:spPr/>
        <p:txBody>
          <a:bodyPr/>
          <a:lstStyle>
            <a:lvl1pPr defTabSz="1219110" fontAlgn="base">
              <a:spcBef>
                <a:spcPct val="0"/>
              </a:spcBef>
              <a:spcAft>
                <a:spcPct val="0"/>
              </a:spcAft>
              <a:defRPr>
                <a:latin typeface="Arial"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1219110" fontAlgn="base">
              <a:spcBef>
                <a:spcPct val="0"/>
              </a:spcBef>
              <a:spcAft>
                <a:spcPct val="0"/>
              </a:spcAft>
              <a:defRPr>
                <a:latin typeface="Arial" charset="0"/>
              </a:defRPr>
            </a:lvl1pPr>
          </a:lstStyle>
          <a:p>
            <a:pPr>
              <a:defRPr/>
            </a:pPr>
            <a:fld id="{D605E78D-9BDA-4BC4-9DC6-528A4C8FA347}" type="slidenum">
              <a:rPr lang="en-US"/>
              <a:pPr>
                <a:defRPr/>
              </a:pPr>
              <a:t>‹#›</a:t>
            </a:fld>
            <a:endParaRPr lang="en-US"/>
          </a:p>
        </p:txBody>
      </p:sp>
    </p:spTree>
    <p:extLst>
      <p:ext uri="{BB962C8B-B14F-4D97-AF65-F5344CB8AC3E}">
        <p14:creationId xmlns:p14="http://schemas.microsoft.com/office/powerpoint/2010/main" val="231274273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8" y="286607"/>
            <a:ext cx="10058401"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8" y="1846053"/>
            <a:ext cx="4937761" cy="736283"/>
          </a:xfrm>
        </p:spPr>
        <p:txBody>
          <a:bodyPr lIns="91420" rIns="91420" anchor="ctr">
            <a:normAutofit/>
          </a:bodyPr>
          <a:lstStyle>
            <a:lvl1pPr marL="0" indent="0">
              <a:buNone/>
              <a:defRPr sz="2000" b="0" cap="all" baseline="0">
                <a:solidFill>
                  <a:schemeClr val="tx2"/>
                </a:solidFill>
              </a:defRPr>
            </a:lvl1pPr>
            <a:lvl2pPr marL="457099" indent="0">
              <a:buNone/>
              <a:defRPr sz="2000" b="1"/>
            </a:lvl2pPr>
            <a:lvl3pPr marL="914201" indent="0">
              <a:buNone/>
              <a:defRPr sz="1900" b="1"/>
            </a:lvl3pPr>
            <a:lvl4pPr marL="1371302" indent="0">
              <a:buNone/>
              <a:defRPr sz="1600" b="1"/>
            </a:lvl4pPr>
            <a:lvl5pPr marL="1828402" indent="0">
              <a:buNone/>
              <a:defRPr sz="1600" b="1"/>
            </a:lvl5pPr>
            <a:lvl6pPr marL="2285506" indent="0">
              <a:buNone/>
              <a:defRPr sz="1600" b="1"/>
            </a:lvl6pPr>
            <a:lvl7pPr marL="2742602" indent="0">
              <a:buNone/>
              <a:defRPr sz="1600" b="1"/>
            </a:lvl7pPr>
            <a:lvl8pPr marL="3199703" indent="0">
              <a:buNone/>
              <a:defRPr sz="1600" b="1"/>
            </a:lvl8pPr>
            <a:lvl9pPr marL="3656803"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8" y="2582335"/>
            <a:ext cx="4937761"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8" y="1846053"/>
            <a:ext cx="4937761" cy="736283"/>
          </a:xfrm>
        </p:spPr>
        <p:txBody>
          <a:bodyPr lIns="91420" rIns="91420" anchor="ctr">
            <a:normAutofit/>
          </a:bodyPr>
          <a:lstStyle>
            <a:lvl1pPr marL="0" indent="0">
              <a:buNone/>
              <a:defRPr sz="2000" b="0" cap="all" baseline="0">
                <a:solidFill>
                  <a:schemeClr val="tx2"/>
                </a:solidFill>
              </a:defRPr>
            </a:lvl1pPr>
            <a:lvl2pPr marL="457099" indent="0">
              <a:buNone/>
              <a:defRPr sz="2000" b="1"/>
            </a:lvl2pPr>
            <a:lvl3pPr marL="914201" indent="0">
              <a:buNone/>
              <a:defRPr sz="1900" b="1"/>
            </a:lvl3pPr>
            <a:lvl4pPr marL="1371302" indent="0">
              <a:buNone/>
              <a:defRPr sz="1600" b="1"/>
            </a:lvl4pPr>
            <a:lvl5pPr marL="1828402" indent="0">
              <a:buNone/>
              <a:defRPr sz="1600" b="1"/>
            </a:lvl5pPr>
            <a:lvl6pPr marL="2285506" indent="0">
              <a:buNone/>
              <a:defRPr sz="1600" b="1"/>
            </a:lvl6pPr>
            <a:lvl7pPr marL="2742602" indent="0">
              <a:buNone/>
              <a:defRPr sz="1600" b="1"/>
            </a:lvl7pPr>
            <a:lvl8pPr marL="3199703" indent="0">
              <a:buNone/>
              <a:defRPr sz="1600" b="1"/>
            </a:lvl8pPr>
            <a:lvl9pPr marL="3656803"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8" y="2582335"/>
            <a:ext cx="4937761"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lvl1pPr defTabSz="1219110" fontAlgn="base">
              <a:spcBef>
                <a:spcPct val="0"/>
              </a:spcBef>
              <a:spcAft>
                <a:spcPct val="0"/>
              </a:spcAft>
              <a:defRPr>
                <a:latin typeface="Arial" charset="0"/>
              </a:defRPr>
            </a:lvl1pPr>
          </a:lstStyle>
          <a:p>
            <a:pPr>
              <a:defRPr/>
            </a:pPr>
            <a:fld id="{6F7290C5-F73D-4894-85B5-F2C78E9E7182}" type="datetimeFigureOut">
              <a:rPr lang="en-US"/>
              <a:pPr>
                <a:defRPr/>
              </a:pPr>
              <a:t>6/4/2021</a:t>
            </a:fld>
            <a:endParaRPr lang="en-US"/>
          </a:p>
        </p:txBody>
      </p:sp>
      <p:sp>
        <p:nvSpPr>
          <p:cNvPr id="8" name="Footer Placeholder 7"/>
          <p:cNvSpPr>
            <a:spLocks noGrp="1"/>
          </p:cNvSpPr>
          <p:nvPr>
            <p:ph type="ftr" sz="quarter" idx="11"/>
          </p:nvPr>
        </p:nvSpPr>
        <p:spPr/>
        <p:txBody>
          <a:bodyPr/>
          <a:lstStyle>
            <a:lvl1pPr defTabSz="1219110" fontAlgn="base">
              <a:spcBef>
                <a:spcPct val="0"/>
              </a:spcBef>
              <a:spcAft>
                <a:spcPct val="0"/>
              </a:spcAft>
              <a:defRPr>
                <a:latin typeface="Arial" charset="0"/>
              </a:defRPr>
            </a:lvl1pPr>
          </a:lstStyle>
          <a:p>
            <a:pPr>
              <a:defRPr/>
            </a:pPr>
            <a:endParaRPr lang="en-US"/>
          </a:p>
        </p:txBody>
      </p:sp>
      <p:sp>
        <p:nvSpPr>
          <p:cNvPr id="9" name="Slide Number Placeholder 8"/>
          <p:cNvSpPr>
            <a:spLocks noGrp="1"/>
          </p:cNvSpPr>
          <p:nvPr>
            <p:ph type="sldNum" sz="quarter" idx="12"/>
          </p:nvPr>
        </p:nvSpPr>
        <p:spPr/>
        <p:txBody>
          <a:bodyPr/>
          <a:lstStyle>
            <a:lvl1pPr defTabSz="1219110" fontAlgn="base">
              <a:spcBef>
                <a:spcPct val="0"/>
              </a:spcBef>
              <a:spcAft>
                <a:spcPct val="0"/>
              </a:spcAft>
              <a:defRPr>
                <a:latin typeface="Arial" charset="0"/>
              </a:defRPr>
            </a:lvl1pPr>
          </a:lstStyle>
          <a:p>
            <a:pPr>
              <a:defRPr/>
            </a:pPr>
            <a:fld id="{D487A7AF-AED5-443A-B4F3-8B928FAE26B7}" type="slidenum">
              <a:rPr lang="en-US"/>
              <a:pPr>
                <a:defRPr/>
              </a:pPr>
              <a:t>‹#›</a:t>
            </a:fld>
            <a:endParaRPr lang="en-US"/>
          </a:p>
        </p:txBody>
      </p:sp>
    </p:spTree>
    <p:extLst>
      <p:ext uri="{BB962C8B-B14F-4D97-AF65-F5344CB8AC3E}">
        <p14:creationId xmlns:p14="http://schemas.microsoft.com/office/powerpoint/2010/main" val="398139086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lvl1pPr defTabSz="1219110" fontAlgn="base">
              <a:spcBef>
                <a:spcPct val="0"/>
              </a:spcBef>
              <a:spcAft>
                <a:spcPct val="0"/>
              </a:spcAft>
              <a:defRPr>
                <a:latin typeface="Arial" charset="0"/>
              </a:defRPr>
            </a:lvl1pPr>
          </a:lstStyle>
          <a:p>
            <a:pPr>
              <a:defRPr/>
            </a:pPr>
            <a:fld id="{6F7290C5-F73D-4894-85B5-F2C78E9E7182}" type="datetimeFigureOut">
              <a:rPr lang="en-US"/>
              <a:pPr>
                <a:defRPr/>
              </a:pPr>
              <a:t>6/4/2021</a:t>
            </a:fld>
            <a:endParaRPr lang="en-US"/>
          </a:p>
        </p:txBody>
      </p:sp>
      <p:sp>
        <p:nvSpPr>
          <p:cNvPr id="4" name="Footer Placeholder 3"/>
          <p:cNvSpPr>
            <a:spLocks noGrp="1"/>
          </p:cNvSpPr>
          <p:nvPr>
            <p:ph type="ftr" sz="quarter" idx="11"/>
          </p:nvPr>
        </p:nvSpPr>
        <p:spPr/>
        <p:txBody>
          <a:bodyPr/>
          <a:lstStyle>
            <a:lvl1pPr defTabSz="1219110" fontAlgn="base">
              <a:spcBef>
                <a:spcPct val="0"/>
              </a:spcBef>
              <a:spcAft>
                <a:spcPct val="0"/>
              </a:spcAft>
              <a:defRPr>
                <a:latin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defTabSz="1219110" fontAlgn="base">
              <a:spcBef>
                <a:spcPct val="0"/>
              </a:spcBef>
              <a:spcAft>
                <a:spcPct val="0"/>
              </a:spcAft>
              <a:defRPr>
                <a:latin typeface="Arial" charset="0"/>
              </a:defRPr>
            </a:lvl1pPr>
          </a:lstStyle>
          <a:p>
            <a:pPr>
              <a:defRPr/>
            </a:pPr>
            <a:fld id="{F57BD15D-1184-4DE9-ADA9-7F29CEE8EE94}" type="slidenum">
              <a:rPr lang="en-US"/>
              <a:pPr>
                <a:defRPr/>
              </a:pPr>
              <a:t>‹#›</a:t>
            </a:fld>
            <a:endParaRPr lang="en-US"/>
          </a:p>
        </p:txBody>
      </p:sp>
    </p:spTree>
    <p:extLst>
      <p:ext uri="{BB962C8B-B14F-4D97-AF65-F5344CB8AC3E}">
        <p14:creationId xmlns:p14="http://schemas.microsoft.com/office/powerpoint/2010/main" val="1151507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8"/>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8"/>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0E88D440-D001-479C-81FC-D8B3893EA68A}" type="datetime5">
              <a:rPr lang="en-US" smtClean="0"/>
              <a:t>4-Jun-21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920A74A-3F10-4C8C-AEC8-EF773C7DC7EA}" type="slidenum">
              <a:rPr lang="en-US" altLang="ar-AE"/>
              <a:pPr>
                <a:defRPr/>
              </a:pPr>
              <a:t>‹#›</a:t>
            </a:fld>
            <a:endParaRPr lang="en-US" altLang="ar-AE"/>
          </a:p>
        </p:txBody>
      </p:sp>
    </p:spTree>
    <p:extLst>
      <p:ext uri="{BB962C8B-B14F-4D97-AF65-F5344CB8AC3E}">
        <p14:creationId xmlns:p14="http://schemas.microsoft.com/office/powerpoint/2010/main" val="4216233132"/>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p:cNvSpPr/>
          <p:nvPr/>
        </p:nvSpPr>
        <p:spPr>
          <a:xfrm>
            <a:off x="4237"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p:cNvSpPr/>
          <p:nvPr/>
        </p:nvSpPr>
        <p:spPr>
          <a:xfrm>
            <a:off x="3" y="6335187"/>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p:cNvSpPr>
            <a:spLocks noGrp="1"/>
          </p:cNvSpPr>
          <p:nvPr>
            <p:ph type="dt" sz="half" idx="10"/>
          </p:nvPr>
        </p:nvSpPr>
        <p:spPr/>
        <p:txBody>
          <a:bodyPr/>
          <a:lstStyle>
            <a:lvl1pPr defTabSz="1219110" fontAlgn="base">
              <a:spcBef>
                <a:spcPct val="0"/>
              </a:spcBef>
              <a:spcAft>
                <a:spcPct val="0"/>
              </a:spcAft>
              <a:defRPr>
                <a:latin typeface="Arial" charset="0"/>
              </a:defRPr>
            </a:lvl1pPr>
          </a:lstStyle>
          <a:p>
            <a:pPr>
              <a:defRPr/>
            </a:pPr>
            <a:fld id="{6F7290C5-F73D-4894-85B5-F2C78E9E7182}" type="datetimeFigureOut">
              <a:rPr lang="en-US"/>
              <a:pPr>
                <a:defRPr/>
              </a:pPr>
              <a:t>6/4/2021</a:t>
            </a:fld>
            <a:endParaRPr lang="en-US"/>
          </a:p>
        </p:txBody>
      </p:sp>
      <p:sp>
        <p:nvSpPr>
          <p:cNvPr id="5" name="Footer Placeholder 7"/>
          <p:cNvSpPr>
            <a:spLocks noGrp="1"/>
          </p:cNvSpPr>
          <p:nvPr>
            <p:ph type="ftr" sz="quarter" idx="11"/>
          </p:nvPr>
        </p:nvSpPr>
        <p:spPr/>
        <p:txBody>
          <a:bodyPr/>
          <a:lstStyle>
            <a:lvl1pPr defTabSz="1219110" fontAlgn="base">
              <a:spcBef>
                <a:spcPct val="0"/>
              </a:spcBef>
              <a:spcAft>
                <a:spcPct val="0"/>
              </a:spcAft>
              <a:defRPr>
                <a:solidFill>
                  <a:srgbClr val="FFFFFF"/>
                </a:solidFill>
                <a:latin typeface="Arial" charset="0"/>
              </a:defRPr>
            </a:lvl1pPr>
          </a:lstStyle>
          <a:p>
            <a:pPr>
              <a:defRPr/>
            </a:pPr>
            <a:endParaRPr lang="en-US"/>
          </a:p>
        </p:txBody>
      </p:sp>
      <p:sp>
        <p:nvSpPr>
          <p:cNvPr id="6" name="Slide Number Placeholder 8"/>
          <p:cNvSpPr>
            <a:spLocks noGrp="1"/>
          </p:cNvSpPr>
          <p:nvPr>
            <p:ph type="sldNum" sz="quarter" idx="12"/>
          </p:nvPr>
        </p:nvSpPr>
        <p:spPr/>
        <p:txBody>
          <a:bodyPr/>
          <a:lstStyle>
            <a:lvl1pPr defTabSz="1219110" fontAlgn="base">
              <a:spcBef>
                <a:spcPct val="0"/>
              </a:spcBef>
              <a:spcAft>
                <a:spcPct val="0"/>
              </a:spcAft>
              <a:defRPr>
                <a:latin typeface="Arial" charset="0"/>
              </a:defRPr>
            </a:lvl1pPr>
          </a:lstStyle>
          <a:p>
            <a:pPr>
              <a:defRPr/>
            </a:pPr>
            <a:fld id="{7C10F12E-18A3-4BB1-A8B9-EB0E2619201F}" type="slidenum">
              <a:rPr lang="en-US"/>
              <a:pPr>
                <a:defRPr/>
              </a:pPr>
              <a:t>‹#›</a:t>
            </a:fld>
            <a:endParaRPr lang="en-US"/>
          </a:p>
        </p:txBody>
      </p:sp>
    </p:spTree>
    <p:extLst>
      <p:ext uri="{BB962C8B-B14F-4D97-AF65-F5344CB8AC3E}">
        <p14:creationId xmlns:p14="http://schemas.microsoft.com/office/powerpoint/2010/main" val="1125655661"/>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p:cNvSpPr/>
          <p:nvPr/>
        </p:nvSpPr>
        <p:spPr>
          <a:xfrm>
            <a:off x="3" y="0"/>
            <a:ext cx="4051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4040719" y="0"/>
            <a:ext cx="635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3" y="594359"/>
            <a:ext cx="32004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7"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3" y="2926083"/>
            <a:ext cx="3200400" cy="3379124"/>
          </a:xfrm>
        </p:spPr>
        <p:txBody>
          <a:bodyPr lIns="91420" rIns="91420">
            <a:normAutofit/>
          </a:bodyPr>
          <a:lstStyle>
            <a:lvl1pPr marL="0" indent="0">
              <a:buNone/>
              <a:defRPr sz="1500">
                <a:solidFill>
                  <a:srgbClr val="FFFFFF"/>
                </a:solidFill>
              </a:defRPr>
            </a:lvl1pPr>
            <a:lvl2pPr marL="457099" indent="0">
              <a:buNone/>
              <a:defRPr sz="1200"/>
            </a:lvl2pPr>
            <a:lvl3pPr marL="914201" indent="0">
              <a:buNone/>
              <a:defRPr sz="1100"/>
            </a:lvl3pPr>
            <a:lvl4pPr marL="1371302" indent="0">
              <a:buNone/>
              <a:defRPr sz="900"/>
            </a:lvl4pPr>
            <a:lvl5pPr marL="1828402" indent="0">
              <a:buNone/>
              <a:defRPr sz="900"/>
            </a:lvl5pPr>
            <a:lvl6pPr marL="2285506" indent="0">
              <a:buNone/>
              <a:defRPr sz="900"/>
            </a:lvl6pPr>
            <a:lvl7pPr marL="2742602" indent="0">
              <a:buNone/>
              <a:defRPr sz="900"/>
            </a:lvl7pPr>
            <a:lvl8pPr marL="3199703" indent="0">
              <a:buNone/>
              <a:defRPr sz="900"/>
            </a:lvl8pPr>
            <a:lvl9pPr marL="3656803" indent="0">
              <a:buNone/>
              <a:defRPr sz="900"/>
            </a:lvl9pPr>
          </a:lstStyle>
          <a:p>
            <a:pPr lvl="0"/>
            <a:r>
              <a:rPr lang="en-US"/>
              <a:t>Click to edit Master text styles</a:t>
            </a:r>
          </a:p>
        </p:txBody>
      </p:sp>
      <p:sp>
        <p:nvSpPr>
          <p:cNvPr id="7" name="Date Placeholder 4"/>
          <p:cNvSpPr>
            <a:spLocks noGrp="1"/>
          </p:cNvSpPr>
          <p:nvPr>
            <p:ph type="dt" sz="half" idx="10"/>
          </p:nvPr>
        </p:nvSpPr>
        <p:spPr>
          <a:xfrm>
            <a:off x="465668" y="6460069"/>
            <a:ext cx="2618317" cy="364067"/>
          </a:xfrm>
        </p:spPr>
        <p:txBody>
          <a:bodyPr/>
          <a:lstStyle>
            <a:lvl1pPr algn="l" defTabSz="1219110" fontAlgn="base">
              <a:spcBef>
                <a:spcPct val="0"/>
              </a:spcBef>
              <a:spcAft>
                <a:spcPct val="0"/>
              </a:spcAft>
              <a:defRPr>
                <a:latin typeface="Arial" charset="0"/>
              </a:defRPr>
            </a:lvl1pPr>
          </a:lstStyle>
          <a:p>
            <a:pPr>
              <a:defRPr/>
            </a:pPr>
            <a:fld id="{6F7290C5-F73D-4894-85B5-F2C78E9E7182}" type="datetimeFigureOut">
              <a:rPr lang="en-US"/>
              <a:pPr>
                <a:defRPr/>
              </a:pPr>
              <a:t>6/4/2021</a:t>
            </a:fld>
            <a:endParaRPr lang="en-US"/>
          </a:p>
        </p:txBody>
      </p:sp>
      <p:sp>
        <p:nvSpPr>
          <p:cNvPr id="8" name="Footer Placeholder 5"/>
          <p:cNvSpPr>
            <a:spLocks noGrp="1"/>
          </p:cNvSpPr>
          <p:nvPr>
            <p:ph type="ftr" sz="quarter" idx="11"/>
          </p:nvPr>
        </p:nvSpPr>
        <p:spPr>
          <a:xfrm>
            <a:off x="4800600" y="6460069"/>
            <a:ext cx="4648200" cy="364067"/>
          </a:xfrm>
        </p:spPr>
        <p:txBody>
          <a:bodyPr/>
          <a:lstStyle>
            <a:lvl1pPr algn="l" defTabSz="1219110" fontAlgn="base">
              <a:spcBef>
                <a:spcPct val="0"/>
              </a:spcBef>
              <a:spcAft>
                <a:spcPct val="0"/>
              </a:spcAft>
              <a:defRPr>
                <a:solidFill>
                  <a:srgbClr val="455F51"/>
                </a:solidFill>
                <a:latin typeface="Arial" charset="0"/>
              </a:defRPr>
            </a:lvl1pPr>
          </a:lstStyle>
          <a:p>
            <a:pPr>
              <a:defRPr/>
            </a:pPr>
            <a:endParaRPr lang="en-US"/>
          </a:p>
        </p:txBody>
      </p:sp>
      <p:sp>
        <p:nvSpPr>
          <p:cNvPr id="9" name="Slide Number Placeholder 6"/>
          <p:cNvSpPr>
            <a:spLocks noGrp="1"/>
          </p:cNvSpPr>
          <p:nvPr>
            <p:ph type="sldNum" sz="quarter" idx="12"/>
          </p:nvPr>
        </p:nvSpPr>
        <p:spPr/>
        <p:txBody>
          <a:bodyPr/>
          <a:lstStyle>
            <a:lvl1pPr defTabSz="1219110" fontAlgn="base">
              <a:spcBef>
                <a:spcPct val="0"/>
              </a:spcBef>
              <a:spcAft>
                <a:spcPct val="0"/>
              </a:spcAft>
              <a:defRPr>
                <a:solidFill>
                  <a:srgbClr val="455F51"/>
                </a:solidFill>
                <a:latin typeface="Arial" charset="0"/>
              </a:defRPr>
            </a:lvl1pPr>
          </a:lstStyle>
          <a:p>
            <a:pPr>
              <a:defRPr/>
            </a:pPr>
            <a:fld id="{5BE42340-C33A-46C5-AC5B-DB361A605ECA}" type="slidenum">
              <a:rPr lang="en-US"/>
              <a:pPr>
                <a:defRPr/>
              </a:pPr>
              <a:t>‹#›</a:t>
            </a:fld>
            <a:endParaRPr lang="en-US"/>
          </a:p>
        </p:txBody>
      </p:sp>
    </p:spTree>
    <p:extLst>
      <p:ext uri="{BB962C8B-B14F-4D97-AF65-F5344CB8AC3E}">
        <p14:creationId xmlns:p14="http://schemas.microsoft.com/office/powerpoint/2010/main" val="263001328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p:cNvSpPr/>
          <p:nvPr/>
        </p:nvSpPr>
        <p:spPr>
          <a:xfrm>
            <a:off x="3" y="4953000"/>
            <a:ext cx="12189884"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3" y="4914903"/>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90" y="5074923"/>
            <a:ext cx="10113647"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25" y="3"/>
            <a:ext cx="12191985" cy="4915076"/>
          </a:xfrm>
          <a:solidFill>
            <a:schemeClr val="bg2">
              <a:lumMod val="90000"/>
            </a:schemeClr>
          </a:solidFill>
        </p:spPr>
        <p:txBody>
          <a:bodyPr lIns="457099" tIns="457099" rtlCol="0">
            <a:normAutofit/>
          </a:bodyPr>
          <a:lstStyle>
            <a:lvl1pPr marL="0" indent="0">
              <a:buNone/>
              <a:defRPr sz="3200"/>
            </a:lvl1pPr>
            <a:lvl2pPr marL="457099" indent="0">
              <a:buNone/>
              <a:defRPr sz="2800"/>
            </a:lvl2pPr>
            <a:lvl3pPr marL="914201" indent="0">
              <a:buNone/>
              <a:defRPr sz="2400"/>
            </a:lvl3pPr>
            <a:lvl4pPr marL="1371302" indent="0">
              <a:buNone/>
              <a:defRPr sz="2000"/>
            </a:lvl4pPr>
            <a:lvl5pPr marL="1828402" indent="0">
              <a:buNone/>
              <a:defRPr sz="2000"/>
            </a:lvl5pPr>
            <a:lvl6pPr marL="2285506" indent="0">
              <a:buNone/>
              <a:defRPr sz="2000"/>
            </a:lvl6pPr>
            <a:lvl7pPr marL="2742602" indent="0">
              <a:buNone/>
              <a:defRPr sz="2000"/>
            </a:lvl7pPr>
            <a:lvl8pPr marL="3199703" indent="0">
              <a:buNone/>
              <a:defRPr sz="2000"/>
            </a:lvl8pPr>
            <a:lvl9pPr marL="3656803"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097283" y="5907025"/>
            <a:ext cx="10113264" cy="594360"/>
          </a:xfrm>
        </p:spPr>
        <p:txBody>
          <a:bodyPr lIns="91420" tIns="0" rIns="91420" bIns="0">
            <a:normAutofit/>
          </a:bodyPr>
          <a:lstStyle>
            <a:lvl1pPr marL="0" indent="0">
              <a:spcBef>
                <a:spcPts val="0"/>
              </a:spcBef>
              <a:spcAft>
                <a:spcPts val="599"/>
              </a:spcAft>
              <a:buNone/>
              <a:defRPr sz="1500">
                <a:solidFill>
                  <a:srgbClr val="FFFFFF"/>
                </a:solidFill>
              </a:defRPr>
            </a:lvl1pPr>
            <a:lvl2pPr marL="457099" indent="0">
              <a:buNone/>
              <a:defRPr sz="1200"/>
            </a:lvl2pPr>
            <a:lvl3pPr marL="914201" indent="0">
              <a:buNone/>
              <a:defRPr sz="1100"/>
            </a:lvl3pPr>
            <a:lvl4pPr marL="1371302" indent="0">
              <a:buNone/>
              <a:defRPr sz="900"/>
            </a:lvl4pPr>
            <a:lvl5pPr marL="1828402" indent="0">
              <a:buNone/>
              <a:defRPr sz="900"/>
            </a:lvl5pPr>
            <a:lvl6pPr marL="2285506" indent="0">
              <a:buNone/>
              <a:defRPr sz="900"/>
            </a:lvl6pPr>
            <a:lvl7pPr marL="2742602" indent="0">
              <a:buNone/>
              <a:defRPr sz="900"/>
            </a:lvl7pPr>
            <a:lvl8pPr marL="3199703" indent="0">
              <a:buNone/>
              <a:defRPr sz="900"/>
            </a:lvl8pPr>
            <a:lvl9pPr marL="3656803"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lvl1pPr defTabSz="1219110" fontAlgn="base">
              <a:spcBef>
                <a:spcPct val="0"/>
              </a:spcBef>
              <a:spcAft>
                <a:spcPct val="0"/>
              </a:spcAft>
              <a:defRPr>
                <a:latin typeface="Arial" charset="0"/>
              </a:defRPr>
            </a:lvl1pPr>
          </a:lstStyle>
          <a:p>
            <a:pPr>
              <a:defRPr/>
            </a:pPr>
            <a:fld id="{6F7290C5-F73D-4894-85B5-F2C78E9E7182}" type="datetimeFigureOut">
              <a:rPr lang="en-US"/>
              <a:pPr>
                <a:defRPr/>
              </a:pPr>
              <a:t>6/4/2021</a:t>
            </a:fld>
            <a:endParaRPr lang="en-US"/>
          </a:p>
        </p:txBody>
      </p:sp>
      <p:sp>
        <p:nvSpPr>
          <p:cNvPr id="8" name="Footer Placeholder 5"/>
          <p:cNvSpPr>
            <a:spLocks noGrp="1"/>
          </p:cNvSpPr>
          <p:nvPr>
            <p:ph type="ftr" sz="quarter" idx="11"/>
          </p:nvPr>
        </p:nvSpPr>
        <p:spPr/>
        <p:txBody>
          <a:bodyPr/>
          <a:lstStyle>
            <a:lvl1pPr defTabSz="1219110" fontAlgn="base">
              <a:spcBef>
                <a:spcPct val="0"/>
              </a:spcBef>
              <a:spcAft>
                <a:spcPct val="0"/>
              </a:spcAft>
              <a:defRPr>
                <a:latin typeface="Arial" charset="0"/>
              </a:defRPr>
            </a:lvl1pPr>
          </a:lstStyle>
          <a:p>
            <a:pPr>
              <a:defRPr/>
            </a:pPr>
            <a:endParaRPr lang="en-US"/>
          </a:p>
        </p:txBody>
      </p:sp>
      <p:sp>
        <p:nvSpPr>
          <p:cNvPr id="9" name="Slide Number Placeholder 6"/>
          <p:cNvSpPr>
            <a:spLocks noGrp="1"/>
          </p:cNvSpPr>
          <p:nvPr>
            <p:ph type="sldNum" sz="quarter" idx="12"/>
          </p:nvPr>
        </p:nvSpPr>
        <p:spPr/>
        <p:txBody>
          <a:bodyPr/>
          <a:lstStyle>
            <a:lvl1pPr defTabSz="1219110" fontAlgn="base">
              <a:spcBef>
                <a:spcPct val="0"/>
              </a:spcBef>
              <a:spcAft>
                <a:spcPct val="0"/>
              </a:spcAft>
              <a:defRPr>
                <a:latin typeface="Arial" charset="0"/>
              </a:defRPr>
            </a:lvl1pPr>
          </a:lstStyle>
          <a:p>
            <a:pPr>
              <a:defRPr/>
            </a:pPr>
            <a:fld id="{FDE58FC6-EC76-495E-85FC-939987129CA2}" type="slidenum">
              <a:rPr lang="en-US"/>
              <a:pPr>
                <a:defRPr/>
              </a:pPr>
              <a:t>‹#›</a:t>
            </a:fld>
            <a:endParaRPr lang="en-US"/>
          </a:p>
        </p:txBody>
      </p:sp>
    </p:spTree>
    <p:extLst>
      <p:ext uri="{BB962C8B-B14F-4D97-AF65-F5344CB8AC3E}">
        <p14:creationId xmlns:p14="http://schemas.microsoft.com/office/powerpoint/2010/main" val="2270948472"/>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10" tIns="0" rIns="4571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defTabSz="1219110" fontAlgn="base">
              <a:spcBef>
                <a:spcPct val="0"/>
              </a:spcBef>
              <a:spcAft>
                <a:spcPct val="0"/>
              </a:spcAft>
              <a:defRPr>
                <a:latin typeface="Arial" charset="0"/>
              </a:defRPr>
            </a:lvl1pPr>
          </a:lstStyle>
          <a:p>
            <a:pPr>
              <a:defRPr/>
            </a:pPr>
            <a:fld id="{6F7290C5-F73D-4894-85B5-F2C78E9E7182}" type="datetimeFigureOut">
              <a:rPr lang="en-US"/>
              <a:pPr>
                <a:defRPr/>
              </a:pPr>
              <a:t>6/4/2021</a:t>
            </a:fld>
            <a:endParaRPr lang="en-US"/>
          </a:p>
        </p:txBody>
      </p:sp>
      <p:sp>
        <p:nvSpPr>
          <p:cNvPr id="5" name="Footer Placeholder 4"/>
          <p:cNvSpPr>
            <a:spLocks noGrp="1"/>
          </p:cNvSpPr>
          <p:nvPr>
            <p:ph type="ftr" sz="quarter" idx="11"/>
          </p:nvPr>
        </p:nvSpPr>
        <p:spPr/>
        <p:txBody>
          <a:bodyPr/>
          <a:lstStyle>
            <a:lvl1pPr defTabSz="1219110"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1219110" fontAlgn="base">
              <a:spcBef>
                <a:spcPct val="0"/>
              </a:spcBef>
              <a:spcAft>
                <a:spcPct val="0"/>
              </a:spcAft>
              <a:defRPr>
                <a:latin typeface="Arial" charset="0"/>
              </a:defRPr>
            </a:lvl1pPr>
          </a:lstStyle>
          <a:p>
            <a:pPr>
              <a:defRPr/>
            </a:pPr>
            <a:fld id="{C9F08309-730C-4DF1-B347-01BB029E610F}" type="slidenum">
              <a:rPr lang="en-US"/>
              <a:pPr>
                <a:defRPr/>
              </a:pPr>
              <a:t>‹#›</a:t>
            </a:fld>
            <a:endParaRPr lang="en-US"/>
          </a:p>
        </p:txBody>
      </p:sp>
    </p:spTree>
    <p:extLst>
      <p:ext uri="{BB962C8B-B14F-4D97-AF65-F5344CB8AC3E}">
        <p14:creationId xmlns:p14="http://schemas.microsoft.com/office/powerpoint/2010/main" val="414735051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a:xfrm>
            <a:off x="4237"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p:cNvSpPr/>
          <p:nvPr/>
        </p:nvSpPr>
        <p:spPr>
          <a:xfrm>
            <a:off x="3" y="6335187"/>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7" y="412301"/>
            <a:ext cx="2628900" cy="575989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7" y="412301"/>
            <a:ext cx="7734300" cy="5759899"/>
          </a:xfrm>
        </p:spPr>
        <p:txBody>
          <a:bodyPr vert="eaVert" lIns="45710" tIns="0" rIns="4571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p:cNvSpPr>
            <a:spLocks noGrp="1"/>
          </p:cNvSpPr>
          <p:nvPr>
            <p:ph type="dt" sz="half" idx="10"/>
          </p:nvPr>
        </p:nvSpPr>
        <p:spPr/>
        <p:txBody>
          <a:bodyPr/>
          <a:lstStyle>
            <a:lvl1pPr defTabSz="1219110" fontAlgn="base">
              <a:spcBef>
                <a:spcPct val="0"/>
              </a:spcBef>
              <a:spcAft>
                <a:spcPct val="0"/>
              </a:spcAft>
              <a:defRPr>
                <a:latin typeface="Arial" charset="0"/>
              </a:defRPr>
            </a:lvl1pPr>
          </a:lstStyle>
          <a:p>
            <a:pPr>
              <a:defRPr/>
            </a:pPr>
            <a:fld id="{6F7290C5-F73D-4894-85B5-F2C78E9E7182}" type="datetimeFigureOut">
              <a:rPr lang="en-US"/>
              <a:pPr>
                <a:defRPr/>
              </a:pPr>
              <a:t>6/4/2021</a:t>
            </a:fld>
            <a:endParaRPr lang="en-US"/>
          </a:p>
        </p:txBody>
      </p:sp>
      <p:sp>
        <p:nvSpPr>
          <p:cNvPr id="7" name="Footer Placeholder 4"/>
          <p:cNvSpPr>
            <a:spLocks noGrp="1"/>
          </p:cNvSpPr>
          <p:nvPr>
            <p:ph type="ftr" sz="quarter" idx="11"/>
          </p:nvPr>
        </p:nvSpPr>
        <p:spPr/>
        <p:txBody>
          <a:bodyPr/>
          <a:lstStyle>
            <a:lvl1pPr defTabSz="1219110" fontAlgn="base">
              <a:spcBef>
                <a:spcPct val="0"/>
              </a:spcBef>
              <a:spcAft>
                <a:spcPct val="0"/>
              </a:spcAft>
              <a:defRPr>
                <a:latin typeface="Arial" charset="0"/>
              </a:defRPr>
            </a:lvl1pPr>
          </a:lstStyle>
          <a:p>
            <a:pPr>
              <a:defRPr/>
            </a:pPr>
            <a:endParaRPr lang="en-US"/>
          </a:p>
        </p:txBody>
      </p:sp>
      <p:sp>
        <p:nvSpPr>
          <p:cNvPr id="8" name="Slide Number Placeholder 5"/>
          <p:cNvSpPr>
            <a:spLocks noGrp="1"/>
          </p:cNvSpPr>
          <p:nvPr>
            <p:ph type="sldNum" sz="quarter" idx="12"/>
          </p:nvPr>
        </p:nvSpPr>
        <p:spPr/>
        <p:txBody>
          <a:bodyPr/>
          <a:lstStyle>
            <a:lvl1pPr defTabSz="1219110" fontAlgn="base">
              <a:spcBef>
                <a:spcPct val="0"/>
              </a:spcBef>
              <a:spcAft>
                <a:spcPct val="0"/>
              </a:spcAft>
              <a:defRPr>
                <a:latin typeface="Arial" charset="0"/>
              </a:defRPr>
            </a:lvl1pPr>
          </a:lstStyle>
          <a:p>
            <a:pPr>
              <a:defRPr/>
            </a:pPr>
            <a:fld id="{FD3C1F9B-0630-4C16-81E0-92EDFA1F6B47}" type="slidenum">
              <a:rPr lang="en-US"/>
              <a:pPr>
                <a:defRPr/>
              </a:pPr>
              <a:t>‹#›</a:t>
            </a:fld>
            <a:endParaRPr lang="en-US"/>
          </a:p>
        </p:txBody>
      </p:sp>
    </p:spTree>
    <p:extLst>
      <p:ext uri="{BB962C8B-B14F-4D97-AF65-F5344CB8AC3E}">
        <p14:creationId xmlns:p14="http://schemas.microsoft.com/office/powerpoint/2010/main" val="2402827669"/>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4" name="Rectangle 3"/>
          <p:cNvSpPr/>
          <p:nvPr/>
        </p:nvSpPr>
        <p:spPr bwMode="white">
          <a:xfrm>
            <a:off x="0" y="5971117"/>
            <a:ext cx="12192000" cy="88688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121896" tIns="60954" rIns="121896" bIns="60954" anchor="ctr"/>
          <a:lstStyle/>
          <a:p>
            <a:pPr algn="ctr" defTabSz="914377" fontAlgn="base">
              <a:spcBef>
                <a:spcPct val="0"/>
              </a:spcBef>
              <a:spcAft>
                <a:spcPct val="0"/>
              </a:spcAft>
              <a:defRPr/>
            </a:pPr>
            <a:endParaRPr lang="en-US" sz="1900" b="1">
              <a:solidFill>
                <a:prstClr val="white"/>
              </a:solidFill>
            </a:endParaRPr>
          </a:p>
        </p:txBody>
      </p:sp>
      <p:sp>
        <p:nvSpPr>
          <p:cNvPr id="5" name="Rectangle 4"/>
          <p:cNvSpPr/>
          <p:nvPr/>
        </p:nvSpPr>
        <p:spPr>
          <a:xfrm>
            <a:off x="-12700" y="6053668"/>
            <a:ext cx="2999317" cy="71331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121896" tIns="60954" rIns="121896" bIns="60954" anchor="ctr"/>
          <a:lstStyle/>
          <a:p>
            <a:pPr algn="ctr" defTabSz="914377" fontAlgn="base">
              <a:spcBef>
                <a:spcPct val="0"/>
              </a:spcBef>
              <a:spcAft>
                <a:spcPct val="0"/>
              </a:spcAft>
              <a:defRPr/>
            </a:pPr>
            <a:endParaRPr lang="en-US" sz="1900" b="1">
              <a:solidFill>
                <a:prstClr val="white"/>
              </a:solidFill>
            </a:endParaRPr>
          </a:p>
        </p:txBody>
      </p:sp>
      <p:sp>
        <p:nvSpPr>
          <p:cNvPr id="6" name="Rectangle 5"/>
          <p:cNvSpPr/>
          <p:nvPr/>
        </p:nvSpPr>
        <p:spPr>
          <a:xfrm>
            <a:off x="3145369" y="6043086"/>
            <a:ext cx="9046633" cy="715433"/>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121896" tIns="60954" rIns="121896" bIns="60954" anchor="ctr"/>
          <a:lstStyle/>
          <a:p>
            <a:pPr algn="ctr" defTabSz="914377" fontAlgn="base">
              <a:spcBef>
                <a:spcPct val="0"/>
              </a:spcBef>
              <a:spcAft>
                <a:spcPct val="0"/>
              </a:spcAft>
              <a:defRPr/>
            </a:pPr>
            <a:endParaRPr lang="en-US" sz="1900" b="1">
              <a:solidFill>
                <a:prstClr val="white"/>
              </a:solidFill>
            </a:endParaRPr>
          </a:p>
        </p:txBody>
      </p:sp>
      <p:sp>
        <p:nvSpPr>
          <p:cNvPr id="8" name="Title 7"/>
          <p:cNvSpPr>
            <a:spLocks noGrp="1"/>
          </p:cNvSpPr>
          <p:nvPr>
            <p:ph type="ctrTitle"/>
          </p:nvPr>
        </p:nvSpPr>
        <p:spPr>
          <a:xfrm>
            <a:off x="3149600" y="4038600"/>
            <a:ext cx="8636000" cy="1828800"/>
          </a:xfrm>
        </p:spPr>
        <p:txBody>
          <a:bodyPr anchor="b"/>
          <a:lstStyle>
            <a:lvl1pPr>
              <a:defRPr cap="all" baseline="0"/>
            </a:lvl1pPr>
          </a:lstStyle>
          <a:p>
            <a:r>
              <a:rPr lang="en-US" smtClean="0"/>
              <a:t>Click to edit Master title style</a:t>
            </a:r>
            <a:endParaRPr lang="en-US"/>
          </a:p>
        </p:txBody>
      </p:sp>
      <p:sp>
        <p:nvSpPr>
          <p:cNvPr id="9" name="Subtitle 8"/>
          <p:cNvSpPr>
            <a:spLocks noGrp="1"/>
          </p:cNvSpPr>
          <p:nvPr>
            <p:ph type="subTitle" idx="1"/>
          </p:nvPr>
        </p:nvSpPr>
        <p:spPr>
          <a:xfrm>
            <a:off x="3149600" y="6050037"/>
            <a:ext cx="8940800" cy="685800"/>
          </a:xfrm>
        </p:spPr>
        <p:txBody>
          <a:bodyPr anchor="ctr">
            <a:normAutofit/>
          </a:bodyPr>
          <a:lstStyle>
            <a:lvl1pPr marL="0" indent="0" algn="l">
              <a:buNone/>
              <a:defRPr sz="3500">
                <a:solidFill>
                  <a:srgbClr val="FFFFFF"/>
                </a:solidFill>
              </a:defRPr>
            </a:lvl1pPr>
            <a:lvl2pPr marL="609463" indent="0" algn="ctr">
              <a:buNone/>
            </a:lvl2pPr>
            <a:lvl3pPr marL="1218940" indent="0" algn="ctr">
              <a:buNone/>
            </a:lvl3pPr>
            <a:lvl4pPr marL="1828398" indent="0" algn="ctr">
              <a:buNone/>
            </a:lvl4pPr>
            <a:lvl5pPr marL="2437874" indent="0" algn="ctr">
              <a:buNone/>
            </a:lvl5pPr>
            <a:lvl6pPr marL="3047326" indent="0" algn="ctr">
              <a:buNone/>
            </a:lvl6pPr>
            <a:lvl7pPr marL="3656795" indent="0" algn="ctr">
              <a:buNone/>
            </a:lvl7pPr>
            <a:lvl8pPr marL="4266259" indent="0" algn="ctr">
              <a:buNone/>
            </a:lvl8pPr>
            <a:lvl9pPr marL="4875731" indent="0" algn="ctr">
              <a:buNone/>
            </a:lvl9pPr>
          </a:lstStyle>
          <a:p>
            <a:r>
              <a:rPr lang="en-US" smtClean="0"/>
              <a:t>Click to edit Master subtitle style</a:t>
            </a:r>
            <a:endParaRPr lang="en-US"/>
          </a:p>
        </p:txBody>
      </p:sp>
      <p:sp>
        <p:nvSpPr>
          <p:cNvPr id="7" name="Date Placeholder 27"/>
          <p:cNvSpPr>
            <a:spLocks noGrp="1"/>
          </p:cNvSpPr>
          <p:nvPr>
            <p:ph type="dt" sz="half" idx="10"/>
          </p:nvPr>
        </p:nvSpPr>
        <p:spPr>
          <a:xfrm>
            <a:off x="101600" y="6068484"/>
            <a:ext cx="2743200" cy="685800"/>
          </a:xfrm>
        </p:spPr>
        <p:txBody>
          <a:bodyPr>
            <a:noAutofit/>
          </a:bodyPr>
          <a:lstStyle>
            <a:lvl1pPr algn="ctr">
              <a:defRPr sz="2700">
                <a:solidFill>
                  <a:srgbClr val="FFFFFF"/>
                </a:solidFill>
              </a:defRPr>
            </a:lvl1pPr>
          </a:lstStyle>
          <a:p>
            <a:pPr>
              <a:defRPr/>
            </a:pPr>
            <a:endParaRPr lang="en-US"/>
          </a:p>
        </p:txBody>
      </p:sp>
      <p:sp>
        <p:nvSpPr>
          <p:cNvPr id="10" name="Footer Placeholder 16"/>
          <p:cNvSpPr>
            <a:spLocks noGrp="1"/>
          </p:cNvSpPr>
          <p:nvPr>
            <p:ph type="ftr" sz="quarter" idx="11"/>
          </p:nvPr>
        </p:nvSpPr>
        <p:spPr>
          <a:xfrm>
            <a:off x="2781300" y="237068"/>
            <a:ext cx="7823200" cy="364067"/>
          </a:xfrm>
        </p:spPr>
        <p:txBody>
          <a:bodyPr/>
          <a:lstStyle>
            <a:lvl1pPr algn="r">
              <a:defRPr>
                <a:solidFill>
                  <a:schemeClr val="tx2"/>
                </a:solidFill>
              </a:defRPr>
            </a:lvl1pPr>
          </a:lstStyle>
          <a:p>
            <a:pPr>
              <a:defRPr/>
            </a:pPr>
            <a:endParaRPr lang="en-US">
              <a:solidFill>
                <a:srgbClr val="EBDDC3"/>
              </a:solidFill>
            </a:endParaRPr>
          </a:p>
        </p:txBody>
      </p:sp>
      <p:sp>
        <p:nvSpPr>
          <p:cNvPr id="11" name="Slide Number Placeholder 28"/>
          <p:cNvSpPr>
            <a:spLocks noGrp="1"/>
          </p:cNvSpPr>
          <p:nvPr>
            <p:ph type="sldNum" sz="quarter" idx="12"/>
          </p:nvPr>
        </p:nvSpPr>
        <p:spPr>
          <a:xfrm>
            <a:off x="10668000" y="228600"/>
            <a:ext cx="1117600" cy="381000"/>
          </a:xfrm>
        </p:spPr>
        <p:txBody>
          <a:bodyPr/>
          <a:lstStyle>
            <a:lvl1pPr>
              <a:defRPr>
                <a:solidFill>
                  <a:schemeClr val="tx2"/>
                </a:solidFill>
              </a:defRPr>
            </a:lvl1pPr>
          </a:lstStyle>
          <a:p>
            <a:pPr>
              <a:defRPr/>
            </a:pPr>
            <a:fld id="{BA71E7DA-EF5C-46E8-A5F2-FA5EBF87A549}" type="slidenum">
              <a:rPr lang="en-US">
                <a:solidFill>
                  <a:srgbClr val="EBDDC3"/>
                </a:solidFill>
              </a:rPr>
              <a:pPr>
                <a:defRPr/>
              </a:pPr>
              <a:t>‹#›</a:t>
            </a:fld>
            <a:endParaRPr lang="en-US">
              <a:solidFill>
                <a:srgbClr val="EBDDC3"/>
              </a:solidFill>
            </a:endParaRPr>
          </a:p>
        </p:txBody>
      </p:sp>
    </p:spTree>
    <p:extLst>
      <p:ext uri="{BB962C8B-B14F-4D97-AF65-F5344CB8AC3E}">
        <p14:creationId xmlns:p14="http://schemas.microsoft.com/office/powerpoint/2010/main" val="1676747840"/>
      </p:ext>
    </p:extLst>
  </p:cSld>
  <p:clrMapOvr>
    <a:overrideClrMapping bg1="dk1" tx1="lt1" bg2="dk2" tx2="lt2" accent1="accent1" accent2="accent2" accent3="accent3" accent4="accent4" accent5="accent5" accent6="accent6" hlink="hlink" folHlink="folHlink"/>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p:spPr>
        <p:txBody>
          <a:bodyPr/>
          <a:lstStyle/>
          <a:p>
            <a:r>
              <a:rPr lang="en-US" smtClean="0"/>
              <a:t>Click to edit Master title style</a:t>
            </a:r>
            <a:endParaRPr lang="en-US"/>
          </a:p>
        </p:txBody>
      </p:sp>
      <p:sp>
        <p:nvSpPr>
          <p:cNvPr id="8" name="Content Placeholder 7"/>
          <p:cNvSpPr>
            <a:spLocks noGrp="1"/>
          </p:cNvSpPr>
          <p:nvPr>
            <p:ph sz="quarter" idx="1"/>
          </p:nvPr>
        </p:nvSpPr>
        <p:spPr>
          <a:xfrm>
            <a:off x="816864" y="1600200"/>
            <a:ext cx="108712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solidFill>
                <a:srgbClr val="775F55"/>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srgbClr val="775F55"/>
              </a:solidFill>
            </a:endParaRPr>
          </a:p>
        </p:txBody>
      </p:sp>
      <p:sp>
        <p:nvSpPr>
          <p:cNvPr id="6" name="Slide Number Placeholder 22"/>
          <p:cNvSpPr>
            <a:spLocks noGrp="1"/>
          </p:cNvSpPr>
          <p:nvPr>
            <p:ph type="sldNum" sz="quarter" idx="12"/>
          </p:nvPr>
        </p:nvSpPr>
        <p:spPr/>
        <p:txBody>
          <a:bodyPr/>
          <a:lstStyle>
            <a:lvl1pPr>
              <a:defRPr/>
            </a:lvl1pPr>
          </a:lstStyle>
          <a:p>
            <a:pPr>
              <a:defRPr/>
            </a:pPr>
            <a:fld id="{103AEAC9-2F44-44D6-9D60-BF87DF62EC45}" type="slidenum">
              <a:rPr lang="en-US"/>
              <a:pPr>
                <a:defRPr/>
              </a:pPr>
              <a:t>‹#›</a:t>
            </a:fld>
            <a:endParaRPr lang="en-US"/>
          </a:p>
        </p:txBody>
      </p:sp>
    </p:spTree>
    <p:extLst>
      <p:ext uri="{BB962C8B-B14F-4D97-AF65-F5344CB8AC3E}">
        <p14:creationId xmlns:p14="http://schemas.microsoft.com/office/powerpoint/2010/main" val="3842106807"/>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white">
          <a:xfrm>
            <a:off x="0" y="1524000"/>
            <a:ext cx="12192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121896" tIns="60954" rIns="121896" bIns="60954" anchor="ctr"/>
          <a:lstStyle/>
          <a:p>
            <a:pPr algn="ctr" defTabSz="914377" fontAlgn="base">
              <a:spcBef>
                <a:spcPct val="0"/>
              </a:spcBef>
              <a:spcAft>
                <a:spcPct val="0"/>
              </a:spcAft>
              <a:defRPr/>
            </a:pPr>
            <a:endParaRPr lang="en-US" sz="1900" b="1">
              <a:solidFill>
                <a:prstClr val="white"/>
              </a:solidFill>
            </a:endParaRPr>
          </a:p>
        </p:txBody>
      </p:sp>
      <p:sp>
        <p:nvSpPr>
          <p:cNvPr id="5" name="Rectangle 4"/>
          <p:cNvSpPr/>
          <p:nvPr/>
        </p:nvSpPr>
        <p:spPr>
          <a:xfrm>
            <a:off x="0" y="1600200"/>
            <a:ext cx="17272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121896" tIns="60954" rIns="121896" bIns="60954" anchor="ctr"/>
          <a:lstStyle/>
          <a:p>
            <a:pPr algn="ctr" defTabSz="914377" fontAlgn="base">
              <a:spcBef>
                <a:spcPct val="0"/>
              </a:spcBef>
              <a:spcAft>
                <a:spcPct val="0"/>
              </a:spcAft>
              <a:defRPr/>
            </a:pPr>
            <a:endParaRPr lang="en-US" sz="1900" b="1">
              <a:solidFill>
                <a:prstClr val="white"/>
              </a:solidFill>
            </a:endParaRPr>
          </a:p>
        </p:txBody>
      </p:sp>
      <p:sp>
        <p:nvSpPr>
          <p:cNvPr id="6" name="Rectangle 5"/>
          <p:cNvSpPr/>
          <p:nvPr/>
        </p:nvSpPr>
        <p:spPr>
          <a:xfrm>
            <a:off x="1828800" y="1600200"/>
            <a:ext cx="103632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121896" tIns="60954" rIns="121896" bIns="60954" anchor="ctr"/>
          <a:lstStyle/>
          <a:p>
            <a:pPr algn="ctr" defTabSz="914377" fontAlgn="base">
              <a:spcBef>
                <a:spcPct val="0"/>
              </a:spcBef>
              <a:spcAft>
                <a:spcPct val="0"/>
              </a:spcAft>
              <a:defRPr/>
            </a:pPr>
            <a:endParaRPr lang="en-US" sz="1900" b="1">
              <a:solidFill>
                <a:prstClr val="white"/>
              </a:solidFill>
            </a:endParaRPr>
          </a:p>
        </p:txBody>
      </p:sp>
      <p:sp>
        <p:nvSpPr>
          <p:cNvPr id="3" name="Text Placeholder 2"/>
          <p:cNvSpPr>
            <a:spLocks noGrp="1"/>
          </p:cNvSpPr>
          <p:nvPr>
            <p:ph type="body" idx="1"/>
          </p:nvPr>
        </p:nvSpPr>
        <p:spPr>
          <a:xfrm>
            <a:off x="1828803" y="2743210"/>
            <a:ext cx="9497484" cy="1673225"/>
          </a:xfrm>
        </p:spPr>
        <p:txBody>
          <a:bodyPr/>
          <a:lstStyle>
            <a:lvl1pPr marL="0" indent="0">
              <a:buNone/>
              <a:defRPr sz="3700">
                <a:solidFill>
                  <a:schemeClr val="tx2"/>
                </a:solidFill>
              </a:defRPr>
            </a:lvl1pPr>
            <a:lvl2pPr>
              <a:buNone/>
              <a:defRPr sz="2400">
                <a:solidFill>
                  <a:schemeClr val="tx1">
                    <a:tint val="75000"/>
                  </a:schemeClr>
                </a:solidFill>
              </a:defRPr>
            </a:lvl2pPr>
            <a:lvl3pPr>
              <a:buNone/>
              <a:defRPr sz="2100">
                <a:solidFill>
                  <a:schemeClr val="tx1">
                    <a:tint val="75000"/>
                  </a:schemeClr>
                </a:solidFill>
              </a:defRPr>
            </a:lvl3pPr>
            <a:lvl4pPr>
              <a:buNone/>
              <a:defRPr sz="1900">
                <a:solidFill>
                  <a:schemeClr val="tx1">
                    <a:tint val="75000"/>
                  </a:schemeClr>
                </a:solidFill>
              </a:defRPr>
            </a:lvl4pPr>
            <a:lvl5pPr>
              <a:buNone/>
              <a:defRPr sz="19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1828800" y="1600200"/>
            <a:ext cx="10160000" cy="990600"/>
          </a:xfrm>
        </p:spPr>
        <p:txBody>
          <a:bodyPr/>
          <a:lstStyle>
            <a:lvl1pPr algn="l">
              <a:buNone/>
              <a:defRPr sz="5900" b="0" cap="none">
                <a:solidFill>
                  <a:srgbClr val="FFFFFF"/>
                </a:solidFill>
              </a:defRPr>
            </a:lvl1pPr>
          </a:lstStyle>
          <a:p>
            <a:r>
              <a:rPr lang="en-US" smtClean="0"/>
              <a:t>Click to edit Master title style</a:t>
            </a:r>
            <a:endParaRPr lang="en-US"/>
          </a:p>
        </p:txBody>
      </p:sp>
      <p:sp>
        <p:nvSpPr>
          <p:cNvPr id="7" name="Date Placeholder 11"/>
          <p:cNvSpPr>
            <a:spLocks noGrp="1"/>
          </p:cNvSpPr>
          <p:nvPr>
            <p:ph type="dt" sz="half" idx="10"/>
          </p:nvPr>
        </p:nvSpPr>
        <p:spPr/>
        <p:txBody>
          <a:bodyPr/>
          <a:lstStyle>
            <a:lvl1pPr>
              <a:defRPr/>
            </a:lvl1pPr>
          </a:lstStyle>
          <a:p>
            <a:pPr>
              <a:defRPr/>
            </a:pPr>
            <a:endParaRPr lang="en-US">
              <a:solidFill>
                <a:srgbClr val="775F55"/>
              </a:solidFill>
            </a:endParaRPr>
          </a:p>
        </p:txBody>
      </p:sp>
      <p:sp>
        <p:nvSpPr>
          <p:cNvPr id="8" name="Slide Number Placeholder 12"/>
          <p:cNvSpPr>
            <a:spLocks noGrp="1"/>
          </p:cNvSpPr>
          <p:nvPr>
            <p:ph type="sldNum" sz="quarter" idx="11"/>
          </p:nvPr>
        </p:nvSpPr>
        <p:spPr>
          <a:xfrm>
            <a:off x="0" y="1752600"/>
            <a:ext cx="1727200" cy="702733"/>
          </a:xfrm>
        </p:spPr>
        <p:txBody>
          <a:bodyPr>
            <a:noAutofit/>
          </a:bodyPr>
          <a:lstStyle>
            <a:lvl1pPr>
              <a:defRPr sz="3200">
                <a:solidFill>
                  <a:srgbClr val="FFFFFF"/>
                </a:solidFill>
              </a:defRPr>
            </a:lvl1pPr>
          </a:lstStyle>
          <a:p>
            <a:pPr>
              <a:defRPr/>
            </a:pPr>
            <a:fld id="{B5C4D62E-4510-4AD3-BAB9-CBDDD65825AD}" type="slidenum">
              <a:rPr lang="en-US"/>
              <a:pPr>
                <a:defRPr/>
              </a:pPr>
              <a:t>‹#›</a:t>
            </a:fld>
            <a:endParaRPr lang="en-US"/>
          </a:p>
        </p:txBody>
      </p:sp>
      <p:sp>
        <p:nvSpPr>
          <p:cNvPr id="9" name="Footer Placeholder 13"/>
          <p:cNvSpPr>
            <a:spLocks noGrp="1"/>
          </p:cNvSpPr>
          <p:nvPr>
            <p:ph type="ftr" sz="quarter" idx="12"/>
          </p:nvPr>
        </p:nvSpPr>
        <p:spPr/>
        <p:txBody>
          <a:bodyPr/>
          <a:lstStyle>
            <a:lvl1pPr>
              <a:defRPr/>
            </a:lvl1pPr>
          </a:lstStyle>
          <a:p>
            <a:pPr>
              <a:defRPr/>
            </a:pPr>
            <a:endParaRPr lang="en-US">
              <a:solidFill>
                <a:srgbClr val="775F55"/>
              </a:solidFill>
            </a:endParaRPr>
          </a:p>
        </p:txBody>
      </p:sp>
    </p:spTree>
    <p:extLst>
      <p:ext uri="{BB962C8B-B14F-4D97-AF65-F5344CB8AC3E}">
        <p14:creationId xmlns:p14="http://schemas.microsoft.com/office/powerpoint/2010/main" val="1995063978"/>
      </p:ext>
    </p:extLst>
  </p:cSld>
  <p:clrMapOvr>
    <a:overrideClrMapping bg1="lt1" tx1="dk1" bg2="lt2" tx2="dk2" accent1="accent1" accent2="accent2" accent3="accent3" accent4="accent4" accent5="accent5" accent6="accent6" hlink="hlink" folHlink="folHlink"/>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812800" y="1589567"/>
            <a:ext cx="5181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6459868" y="1589567"/>
            <a:ext cx="5181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7"/>
          <p:cNvSpPr>
            <a:spLocks noGrp="1"/>
          </p:cNvSpPr>
          <p:nvPr>
            <p:ph type="dt" sz="half" idx="10"/>
          </p:nvPr>
        </p:nvSpPr>
        <p:spPr/>
        <p:txBody>
          <a:bodyPr rtlCol="0"/>
          <a:lstStyle>
            <a:lvl1pPr>
              <a:defRPr/>
            </a:lvl1pPr>
          </a:lstStyle>
          <a:p>
            <a:pPr>
              <a:defRPr/>
            </a:pPr>
            <a:endParaRPr lang="en-US">
              <a:solidFill>
                <a:srgbClr val="775F55"/>
              </a:solidFill>
            </a:endParaRPr>
          </a:p>
        </p:txBody>
      </p:sp>
      <p:sp>
        <p:nvSpPr>
          <p:cNvPr id="6" name="Slide Number Placeholder 9"/>
          <p:cNvSpPr>
            <a:spLocks noGrp="1"/>
          </p:cNvSpPr>
          <p:nvPr>
            <p:ph type="sldNum" sz="quarter" idx="11"/>
          </p:nvPr>
        </p:nvSpPr>
        <p:spPr/>
        <p:txBody>
          <a:bodyPr rtlCol="0"/>
          <a:lstStyle>
            <a:lvl1pPr>
              <a:defRPr/>
            </a:lvl1pPr>
          </a:lstStyle>
          <a:p>
            <a:pPr>
              <a:defRPr/>
            </a:pPr>
            <a:fld id="{64028B6A-7893-4D02-8478-121DF3FB634E}" type="slidenum">
              <a:rPr lang="en-US"/>
              <a:pPr>
                <a:defRPr/>
              </a:pPr>
              <a:t>‹#›</a:t>
            </a:fld>
            <a:endParaRPr lang="en-US"/>
          </a:p>
        </p:txBody>
      </p:sp>
      <p:sp>
        <p:nvSpPr>
          <p:cNvPr id="7" name="Footer Placeholder 11"/>
          <p:cNvSpPr>
            <a:spLocks noGrp="1"/>
          </p:cNvSpPr>
          <p:nvPr>
            <p:ph type="ftr" sz="quarter" idx="12"/>
          </p:nvPr>
        </p:nvSpPr>
        <p:spPr/>
        <p:txBody>
          <a:bodyPr rtlCol="0"/>
          <a:lstStyle>
            <a:lvl1pPr>
              <a:defRPr/>
            </a:lvl1pPr>
          </a:lstStyle>
          <a:p>
            <a:pPr>
              <a:defRPr/>
            </a:pPr>
            <a:endParaRPr lang="en-US">
              <a:solidFill>
                <a:srgbClr val="775F55"/>
              </a:solidFill>
            </a:endParaRPr>
          </a:p>
        </p:txBody>
      </p:sp>
    </p:spTree>
    <p:extLst>
      <p:ext uri="{BB962C8B-B14F-4D97-AF65-F5344CB8AC3E}">
        <p14:creationId xmlns:p14="http://schemas.microsoft.com/office/powerpoint/2010/main" val="19345037"/>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11200" y="273059"/>
            <a:ext cx="10871200" cy="869951"/>
          </a:xfrm>
        </p:spPr>
        <p:txBody>
          <a:bodyPr/>
          <a:lstStyle>
            <a:lvl1pPr>
              <a:defRPr/>
            </a:lvl1pPr>
          </a:lstStyle>
          <a:p>
            <a:r>
              <a:rPr lang="en-US" smtClean="0"/>
              <a:t>Click to edit Master title style</a:t>
            </a:r>
            <a:endParaRPr lang="en-US"/>
          </a:p>
        </p:txBody>
      </p:sp>
      <p:sp>
        <p:nvSpPr>
          <p:cNvPr id="11" name="Content Placeholder 10"/>
          <p:cNvSpPr>
            <a:spLocks noGrp="1"/>
          </p:cNvSpPr>
          <p:nvPr>
            <p:ph sz="quarter" idx="2"/>
          </p:nvPr>
        </p:nvSpPr>
        <p:spPr>
          <a:xfrm>
            <a:off x="812800" y="2438400"/>
            <a:ext cx="51816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6400800" y="2438400"/>
            <a:ext cx="51816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Text Placeholder 15"/>
          <p:cNvSpPr>
            <a:spLocks noGrp="1"/>
          </p:cNvSpPr>
          <p:nvPr>
            <p:ph type="body" sz="quarter" idx="1"/>
          </p:nvPr>
        </p:nvSpPr>
        <p:spPr>
          <a:xfrm>
            <a:off x="812800" y="1752600"/>
            <a:ext cx="5181600" cy="640080"/>
          </a:xfrm>
          <a:solidFill>
            <a:schemeClr val="accent2"/>
          </a:solidFill>
        </p:spPr>
        <p:txBody>
          <a:bodyPr rtlCol="0" anchor="ctr"/>
          <a:lstStyle>
            <a:lvl1pPr marL="0" indent="0">
              <a:buFontTx/>
              <a:buNone/>
              <a:defRPr sz="2700" b="1">
                <a:solidFill>
                  <a:srgbClr val="FFFFFF"/>
                </a:solidFill>
              </a:defRPr>
            </a:lvl1pPr>
          </a:lstStyle>
          <a:p>
            <a:pPr lvl="0"/>
            <a:r>
              <a:rPr lang="en-US" smtClean="0"/>
              <a:t>Click to edit Master text styles</a:t>
            </a:r>
          </a:p>
        </p:txBody>
      </p:sp>
      <p:sp>
        <p:nvSpPr>
          <p:cNvPr id="15" name="Text Placeholder 14"/>
          <p:cNvSpPr>
            <a:spLocks noGrp="1"/>
          </p:cNvSpPr>
          <p:nvPr>
            <p:ph type="body" sz="quarter" idx="3"/>
          </p:nvPr>
        </p:nvSpPr>
        <p:spPr>
          <a:xfrm>
            <a:off x="6400800" y="1752600"/>
            <a:ext cx="5181600" cy="640080"/>
          </a:xfrm>
          <a:solidFill>
            <a:schemeClr val="accent4"/>
          </a:solidFill>
        </p:spPr>
        <p:txBody>
          <a:bodyPr rtlCol="0" anchor="ctr"/>
          <a:lstStyle>
            <a:lvl1pPr marL="0" indent="0">
              <a:buFontTx/>
              <a:buNone/>
              <a:defRPr sz="2700" b="1">
                <a:solidFill>
                  <a:srgbClr val="FFFFFF"/>
                </a:solidFill>
              </a:defRPr>
            </a:lvl1pPr>
          </a:lstStyle>
          <a:p>
            <a:pPr lvl="0"/>
            <a:r>
              <a:rPr lang="en-US" smtClean="0"/>
              <a:t>Click to edit Master text styles</a:t>
            </a:r>
          </a:p>
        </p:txBody>
      </p:sp>
      <p:sp>
        <p:nvSpPr>
          <p:cNvPr id="7" name="Date Placeholder 9"/>
          <p:cNvSpPr>
            <a:spLocks noGrp="1"/>
          </p:cNvSpPr>
          <p:nvPr>
            <p:ph type="dt" sz="half" idx="10"/>
          </p:nvPr>
        </p:nvSpPr>
        <p:spPr/>
        <p:txBody>
          <a:bodyPr rtlCol="0"/>
          <a:lstStyle>
            <a:lvl1pPr>
              <a:defRPr/>
            </a:lvl1pPr>
          </a:lstStyle>
          <a:p>
            <a:pPr>
              <a:defRPr/>
            </a:pPr>
            <a:endParaRPr lang="en-US">
              <a:solidFill>
                <a:srgbClr val="775F55"/>
              </a:solidFill>
            </a:endParaRPr>
          </a:p>
        </p:txBody>
      </p:sp>
      <p:sp>
        <p:nvSpPr>
          <p:cNvPr id="8" name="Slide Number Placeholder 11"/>
          <p:cNvSpPr>
            <a:spLocks noGrp="1"/>
          </p:cNvSpPr>
          <p:nvPr>
            <p:ph type="sldNum" sz="quarter" idx="11"/>
          </p:nvPr>
        </p:nvSpPr>
        <p:spPr/>
        <p:txBody>
          <a:bodyPr rtlCol="0"/>
          <a:lstStyle>
            <a:lvl1pPr>
              <a:defRPr/>
            </a:lvl1pPr>
          </a:lstStyle>
          <a:p>
            <a:pPr>
              <a:defRPr/>
            </a:pPr>
            <a:fld id="{25E4729E-5297-40E6-AA90-254FA17FCC1B}" type="slidenum">
              <a:rPr lang="en-US"/>
              <a:pPr>
                <a:defRPr/>
              </a:pPr>
              <a:t>‹#›</a:t>
            </a:fld>
            <a:endParaRPr lang="en-US"/>
          </a:p>
        </p:txBody>
      </p:sp>
      <p:sp>
        <p:nvSpPr>
          <p:cNvPr id="9" name="Footer Placeholder 13"/>
          <p:cNvSpPr>
            <a:spLocks noGrp="1"/>
          </p:cNvSpPr>
          <p:nvPr>
            <p:ph type="ftr" sz="quarter" idx="12"/>
          </p:nvPr>
        </p:nvSpPr>
        <p:spPr/>
        <p:txBody>
          <a:bodyPr rtlCol="0"/>
          <a:lstStyle>
            <a:lvl1pPr>
              <a:defRPr/>
            </a:lvl1pPr>
          </a:lstStyle>
          <a:p>
            <a:pPr>
              <a:defRPr/>
            </a:pPr>
            <a:endParaRPr lang="en-US">
              <a:solidFill>
                <a:srgbClr val="775F55"/>
              </a:solidFill>
            </a:endParaRPr>
          </a:p>
        </p:txBody>
      </p:sp>
    </p:spTree>
    <p:extLst>
      <p:ext uri="{BB962C8B-B14F-4D97-AF65-F5344CB8AC3E}">
        <p14:creationId xmlns:p14="http://schemas.microsoft.com/office/powerpoint/2010/main" val="428993794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43" indent="0" algn="ctr">
              <a:buNone/>
              <a:defRPr sz="2000"/>
            </a:lvl2pPr>
            <a:lvl3pPr marL="914286" indent="0" algn="ctr">
              <a:buNone/>
              <a:defRPr sz="1900"/>
            </a:lvl3pPr>
            <a:lvl4pPr marL="1371430" indent="0" algn="ctr">
              <a:buNone/>
              <a:defRPr sz="1600"/>
            </a:lvl4pPr>
            <a:lvl5pPr marL="1828573" indent="0" algn="ctr">
              <a:buNone/>
              <a:defRPr sz="1600"/>
            </a:lvl5pPr>
            <a:lvl6pPr marL="2285718" indent="0" algn="ctr">
              <a:buNone/>
              <a:defRPr sz="1600"/>
            </a:lvl6pPr>
            <a:lvl7pPr marL="2742858" indent="0" algn="ctr">
              <a:buNone/>
              <a:defRPr sz="1600"/>
            </a:lvl7pPr>
            <a:lvl8pPr marL="3200000" indent="0" algn="ctr">
              <a:buNone/>
              <a:defRPr sz="1600"/>
            </a:lvl8pPr>
            <a:lvl9pPr marL="3657143"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DED1A9C-2BF9-4539-AB54-FB4B83A076D1}" type="datetime5">
              <a:rPr lang="en-US" smtClean="0"/>
              <a:t>4-Jun-21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r>
              <a:rPr lang="en-US"/>
              <a:t>Trang </a:t>
            </a:r>
            <a:fld id="{ADA9B7FD-F2EE-41F6-8343-9D87AC07EB9C}" type="slidenum">
              <a:rPr lang="en-US" smtClean="0"/>
              <a:pPr/>
              <a:t>‹#›</a:t>
            </a:fld>
            <a:endParaRPr lang="en-US" dirty="0"/>
          </a:p>
        </p:txBody>
      </p:sp>
    </p:spTree>
    <p:extLst>
      <p:ext uri="{BB962C8B-B14F-4D97-AF65-F5344CB8AC3E}">
        <p14:creationId xmlns:p14="http://schemas.microsoft.com/office/powerpoint/2010/main" val="19982096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endParaRPr lang="en-US">
              <a:solidFill>
                <a:srgbClr val="775F55"/>
              </a:solidFill>
            </a:endParaRPr>
          </a:p>
        </p:txBody>
      </p:sp>
      <p:sp>
        <p:nvSpPr>
          <p:cNvPr id="4" name="Footer Placeholder 2"/>
          <p:cNvSpPr>
            <a:spLocks noGrp="1"/>
          </p:cNvSpPr>
          <p:nvPr>
            <p:ph type="ftr" sz="quarter" idx="11"/>
          </p:nvPr>
        </p:nvSpPr>
        <p:spPr/>
        <p:txBody>
          <a:bodyPr/>
          <a:lstStyle>
            <a:lvl1pPr>
              <a:defRPr/>
            </a:lvl1pPr>
          </a:lstStyle>
          <a:p>
            <a:pPr>
              <a:defRPr/>
            </a:pPr>
            <a:endParaRPr lang="en-US">
              <a:solidFill>
                <a:srgbClr val="775F55"/>
              </a:solidFill>
            </a:endParaRPr>
          </a:p>
        </p:txBody>
      </p:sp>
      <p:sp>
        <p:nvSpPr>
          <p:cNvPr id="5" name="Slide Number Placeholder 22"/>
          <p:cNvSpPr>
            <a:spLocks noGrp="1"/>
          </p:cNvSpPr>
          <p:nvPr>
            <p:ph type="sldNum" sz="quarter" idx="12"/>
          </p:nvPr>
        </p:nvSpPr>
        <p:spPr/>
        <p:txBody>
          <a:bodyPr/>
          <a:lstStyle>
            <a:lvl1pPr>
              <a:defRPr/>
            </a:lvl1pPr>
          </a:lstStyle>
          <a:p>
            <a:pPr>
              <a:defRPr/>
            </a:pPr>
            <a:fld id="{24C39659-201A-4EAA-98BB-0C5DA1D77C29}" type="slidenum">
              <a:rPr lang="en-US"/>
              <a:pPr>
                <a:defRPr/>
              </a:pPr>
              <a:t>‹#›</a:t>
            </a:fld>
            <a:endParaRPr lang="en-US"/>
          </a:p>
        </p:txBody>
      </p:sp>
    </p:spTree>
    <p:extLst>
      <p:ext uri="{BB962C8B-B14F-4D97-AF65-F5344CB8AC3E}">
        <p14:creationId xmlns:p14="http://schemas.microsoft.com/office/powerpoint/2010/main" val="3068796792"/>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a:solidFill>
                <a:srgbClr val="775F55"/>
              </a:solidFill>
            </a:endParaRPr>
          </a:p>
        </p:txBody>
      </p:sp>
      <p:sp>
        <p:nvSpPr>
          <p:cNvPr id="3" name="Footer Placeholder 2"/>
          <p:cNvSpPr>
            <a:spLocks noGrp="1"/>
          </p:cNvSpPr>
          <p:nvPr>
            <p:ph type="ftr" sz="quarter" idx="11"/>
          </p:nvPr>
        </p:nvSpPr>
        <p:spPr/>
        <p:txBody>
          <a:bodyPr/>
          <a:lstStyle>
            <a:lvl1pPr>
              <a:defRPr/>
            </a:lvl1pPr>
          </a:lstStyle>
          <a:p>
            <a:pPr>
              <a:defRPr/>
            </a:pPr>
            <a:endParaRPr lang="en-US">
              <a:solidFill>
                <a:srgbClr val="775F55"/>
              </a:solidFill>
            </a:endParaRPr>
          </a:p>
        </p:txBody>
      </p:sp>
      <p:sp>
        <p:nvSpPr>
          <p:cNvPr id="4" name="Slide Number Placeholder 3"/>
          <p:cNvSpPr>
            <a:spLocks noGrp="1"/>
          </p:cNvSpPr>
          <p:nvPr>
            <p:ph type="sldNum" sz="quarter" idx="12"/>
          </p:nvPr>
        </p:nvSpPr>
        <p:spPr>
          <a:xfrm>
            <a:off x="0" y="6248400"/>
            <a:ext cx="711200" cy="381000"/>
          </a:xfrm>
        </p:spPr>
        <p:txBody>
          <a:bodyPr/>
          <a:lstStyle>
            <a:lvl1pPr>
              <a:defRPr>
                <a:solidFill>
                  <a:schemeClr val="tx2"/>
                </a:solidFill>
              </a:defRPr>
            </a:lvl1pPr>
          </a:lstStyle>
          <a:p>
            <a:pPr>
              <a:defRPr/>
            </a:pPr>
            <a:fld id="{EBFD7EC5-DF45-4594-84B9-1415AFE53A87}" type="slidenum">
              <a:rPr lang="en-US">
                <a:solidFill>
                  <a:srgbClr val="775F55"/>
                </a:solidFill>
              </a:rPr>
              <a:pPr>
                <a:defRPr/>
              </a:pPr>
              <a:t>‹#›</a:t>
            </a:fld>
            <a:endParaRPr lang="en-US">
              <a:solidFill>
                <a:srgbClr val="775F55"/>
              </a:solidFill>
            </a:endParaRPr>
          </a:p>
        </p:txBody>
      </p:sp>
    </p:spTree>
    <p:extLst>
      <p:ext uri="{BB962C8B-B14F-4D97-AF65-F5344CB8AC3E}">
        <p14:creationId xmlns:p14="http://schemas.microsoft.com/office/powerpoint/2010/main" val="3759331791"/>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800" y="273059"/>
            <a:ext cx="10769600" cy="869951"/>
          </a:xfrm>
        </p:spPr>
        <p:txBody>
          <a:bodyPr/>
          <a:lstStyle>
            <a:lvl1pPr algn="l">
              <a:buNone/>
              <a:defRPr sz="5900" b="0"/>
            </a:lvl1pPr>
          </a:lstStyle>
          <a:p>
            <a:r>
              <a:rPr lang="en-US" smtClean="0"/>
              <a:t>Click to edit Master title style</a:t>
            </a:r>
            <a:endParaRPr lang="en-US"/>
          </a:p>
        </p:txBody>
      </p:sp>
      <p:sp>
        <p:nvSpPr>
          <p:cNvPr id="3" name="Text Placeholder 2"/>
          <p:cNvSpPr>
            <a:spLocks noGrp="1"/>
          </p:cNvSpPr>
          <p:nvPr>
            <p:ph type="body" idx="2"/>
          </p:nvPr>
        </p:nvSpPr>
        <p:spPr>
          <a:xfrm>
            <a:off x="812800" y="1752600"/>
            <a:ext cx="21336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82842" tIns="243791" rIns="182842" bIns="121896"/>
          <a:lstStyle>
            <a:lvl1pPr marL="0" indent="0">
              <a:spcAft>
                <a:spcPts val="1333"/>
              </a:spcAft>
              <a:buNone/>
              <a:defRPr sz="2400"/>
            </a:lvl1pPr>
            <a:lvl2pPr>
              <a:buNone/>
              <a:defRPr sz="1600"/>
            </a:lvl2pPr>
            <a:lvl3pPr>
              <a:buNone/>
              <a:defRPr sz="1300"/>
            </a:lvl3pPr>
            <a:lvl4pPr>
              <a:buNone/>
              <a:defRPr sz="1200"/>
            </a:lvl4pPr>
            <a:lvl5pPr>
              <a:buNone/>
              <a:defRPr sz="1200"/>
            </a:lvl5pPr>
          </a:lstStyle>
          <a:p>
            <a:pPr lvl="0"/>
            <a:r>
              <a:rPr lang="en-US" smtClean="0"/>
              <a:t>Click to edit Master text styles</a:t>
            </a:r>
          </a:p>
        </p:txBody>
      </p:sp>
      <p:sp>
        <p:nvSpPr>
          <p:cNvPr id="9" name="Content Placeholder 8"/>
          <p:cNvSpPr>
            <a:spLocks noGrp="1"/>
          </p:cNvSpPr>
          <p:nvPr>
            <p:ph sz="quarter" idx="1"/>
          </p:nvPr>
        </p:nvSpPr>
        <p:spPr>
          <a:xfrm>
            <a:off x="3149600" y="1752600"/>
            <a:ext cx="85344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endParaRPr lang="en-US">
              <a:solidFill>
                <a:srgbClr val="775F55"/>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srgbClr val="775F55"/>
              </a:solidFill>
            </a:endParaRPr>
          </a:p>
        </p:txBody>
      </p:sp>
      <p:sp>
        <p:nvSpPr>
          <p:cNvPr id="7" name="Slide Number Placeholder 22"/>
          <p:cNvSpPr>
            <a:spLocks noGrp="1"/>
          </p:cNvSpPr>
          <p:nvPr>
            <p:ph type="sldNum" sz="quarter" idx="12"/>
          </p:nvPr>
        </p:nvSpPr>
        <p:spPr/>
        <p:txBody>
          <a:bodyPr/>
          <a:lstStyle>
            <a:lvl1pPr>
              <a:defRPr/>
            </a:lvl1pPr>
          </a:lstStyle>
          <a:p>
            <a:pPr>
              <a:defRPr/>
            </a:pPr>
            <a:fld id="{4B7D1C8E-0C89-461E-B3FA-C7B42CC4584A}" type="slidenum">
              <a:rPr lang="en-US"/>
              <a:pPr>
                <a:defRPr/>
              </a:pPr>
              <a:t>‹#›</a:t>
            </a:fld>
            <a:endParaRPr lang="en-US"/>
          </a:p>
        </p:txBody>
      </p:sp>
    </p:spTree>
    <p:extLst>
      <p:ext uri="{BB962C8B-B14F-4D97-AF65-F5344CB8AC3E}">
        <p14:creationId xmlns:p14="http://schemas.microsoft.com/office/powerpoint/2010/main" val="2336607057"/>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white">
          <a:xfrm>
            <a:off x="-12700" y="4572002"/>
            <a:ext cx="12192000" cy="88688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121896" tIns="60954" rIns="121896" bIns="60954" anchor="ctr"/>
          <a:lstStyle/>
          <a:p>
            <a:pPr algn="ctr" defTabSz="914377" fontAlgn="base">
              <a:spcBef>
                <a:spcPct val="0"/>
              </a:spcBef>
              <a:spcAft>
                <a:spcPct val="0"/>
              </a:spcAft>
              <a:defRPr/>
            </a:pPr>
            <a:endParaRPr lang="en-US" sz="1900" b="1">
              <a:solidFill>
                <a:prstClr val="white"/>
              </a:solidFill>
            </a:endParaRPr>
          </a:p>
        </p:txBody>
      </p:sp>
      <p:sp>
        <p:nvSpPr>
          <p:cNvPr id="6" name="Rectangle 5"/>
          <p:cNvSpPr/>
          <p:nvPr/>
        </p:nvSpPr>
        <p:spPr>
          <a:xfrm>
            <a:off x="-12698" y="4663019"/>
            <a:ext cx="1951567" cy="713316"/>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121896" tIns="60954" rIns="121896" bIns="60954" anchor="ctr"/>
          <a:lstStyle/>
          <a:p>
            <a:pPr algn="ctr" defTabSz="914377" fontAlgn="base">
              <a:spcBef>
                <a:spcPct val="0"/>
              </a:spcBef>
              <a:spcAft>
                <a:spcPct val="0"/>
              </a:spcAft>
              <a:defRPr/>
            </a:pPr>
            <a:endParaRPr lang="en-US" sz="1900" b="1">
              <a:solidFill>
                <a:prstClr val="white"/>
              </a:solidFill>
            </a:endParaRPr>
          </a:p>
        </p:txBody>
      </p:sp>
      <p:sp>
        <p:nvSpPr>
          <p:cNvPr id="7" name="Rectangle 6"/>
          <p:cNvSpPr/>
          <p:nvPr/>
        </p:nvSpPr>
        <p:spPr>
          <a:xfrm>
            <a:off x="2059517" y="4654551"/>
            <a:ext cx="10132483" cy="713316"/>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121896" tIns="60954" rIns="121896" bIns="60954" anchor="ctr"/>
          <a:lstStyle/>
          <a:p>
            <a:pPr algn="ctr" defTabSz="914377" fontAlgn="base">
              <a:spcBef>
                <a:spcPct val="0"/>
              </a:spcBef>
              <a:spcAft>
                <a:spcPct val="0"/>
              </a:spcAft>
              <a:defRPr/>
            </a:pPr>
            <a:endParaRPr lang="en-US" sz="1900" b="1">
              <a:solidFill>
                <a:prstClr val="white"/>
              </a:solidFill>
            </a:endParaRPr>
          </a:p>
        </p:txBody>
      </p:sp>
      <p:sp>
        <p:nvSpPr>
          <p:cNvPr id="8" name="Rectangle 7"/>
          <p:cNvSpPr/>
          <p:nvPr/>
        </p:nvSpPr>
        <p:spPr bwMode="white">
          <a:xfrm>
            <a:off x="1930402" y="0"/>
            <a:ext cx="133351" cy="686858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121896" tIns="60954" rIns="121896" bIns="60954" anchor="ctr"/>
          <a:lstStyle/>
          <a:p>
            <a:pPr algn="ctr" defTabSz="914377" fontAlgn="base">
              <a:spcBef>
                <a:spcPct val="0"/>
              </a:spcBef>
              <a:spcAft>
                <a:spcPct val="0"/>
              </a:spcAft>
              <a:defRPr/>
            </a:pPr>
            <a:endParaRPr lang="en-US" sz="1900" b="1">
              <a:solidFill>
                <a:prstClr val="white"/>
              </a:solidFill>
            </a:endParaRPr>
          </a:p>
        </p:txBody>
      </p:sp>
      <p:sp>
        <p:nvSpPr>
          <p:cNvPr id="4" name="Text Placeholder 3"/>
          <p:cNvSpPr>
            <a:spLocks noGrp="1"/>
          </p:cNvSpPr>
          <p:nvPr>
            <p:ph type="body" sz="half" idx="2"/>
          </p:nvPr>
        </p:nvSpPr>
        <p:spPr>
          <a:xfrm>
            <a:off x="2133600" y="5486400"/>
            <a:ext cx="9753600" cy="685800"/>
          </a:xfrm>
        </p:spPr>
        <p:txBody>
          <a:bodyPr/>
          <a:lstStyle>
            <a:lvl1pPr marL="0" indent="0">
              <a:buFontTx/>
              <a:buNone/>
              <a:defRPr sz="2300"/>
            </a:lvl1pPr>
            <a:lvl2pPr>
              <a:buFontTx/>
              <a:buNone/>
              <a:defRPr sz="1600"/>
            </a:lvl2pPr>
            <a:lvl3pPr>
              <a:buFontTx/>
              <a:buNone/>
              <a:defRPr sz="1300"/>
            </a:lvl3pPr>
            <a:lvl4pPr>
              <a:buFontTx/>
              <a:buNone/>
              <a:defRPr sz="1200"/>
            </a:lvl4pPr>
            <a:lvl5pPr>
              <a:buFontTx/>
              <a:buNone/>
              <a:defRPr sz="1200"/>
            </a:lvl5pPr>
          </a:lstStyle>
          <a:p>
            <a:pPr lvl="0"/>
            <a:r>
              <a:rPr lang="en-US" smtClean="0"/>
              <a:t>Click to edit Master text styles</a:t>
            </a:r>
          </a:p>
        </p:txBody>
      </p:sp>
      <p:sp>
        <p:nvSpPr>
          <p:cNvPr id="2" name="Title 1"/>
          <p:cNvSpPr>
            <a:spLocks noGrp="1"/>
          </p:cNvSpPr>
          <p:nvPr>
            <p:ph type="title"/>
          </p:nvPr>
        </p:nvSpPr>
        <p:spPr>
          <a:xfrm>
            <a:off x="2133600" y="4648200"/>
            <a:ext cx="9753600" cy="685800"/>
          </a:xfrm>
        </p:spPr>
        <p:txBody>
          <a:bodyPr/>
          <a:lstStyle>
            <a:lvl1pPr algn="l">
              <a:buNone/>
              <a:defRPr sz="3700" b="0">
                <a:solidFill>
                  <a:srgbClr val="FFFFFF"/>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2080768" y="0"/>
            <a:ext cx="10111232" cy="4568952"/>
          </a:xfrm>
          <a:solidFill>
            <a:schemeClr val="accent1">
              <a:tint val="40000"/>
            </a:schemeClr>
          </a:solidFill>
          <a:ln>
            <a:noFill/>
          </a:ln>
        </p:spPr>
        <p:txBody>
          <a:bodyPr>
            <a:normAutofit/>
          </a:bodyPr>
          <a:lstStyle>
            <a:lvl1pPr marL="0" indent="0">
              <a:buNone/>
              <a:defRPr sz="4300"/>
            </a:lvl1pPr>
          </a:lstStyle>
          <a:p>
            <a:pPr lvl="0"/>
            <a:r>
              <a:rPr lang="en-US" noProof="0" smtClean="0"/>
              <a:t>Click icon to add picture</a:t>
            </a:r>
            <a:endParaRPr lang="en-US" noProof="0" dirty="0"/>
          </a:p>
        </p:txBody>
      </p:sp>
      <p:sp>
        <p:nvSpPr>
          <p:cNvPr id="9" name="Date Placeholder 11"/>
          <p:cNvSpPr>
            <a:spLocks noGrp="1"/>
          </p:cNvSpPr>
          <p:nvPr>
            <p:ph type="dt" sz="half" idx="10"/>
          </p:nvPr>
        </p:nvSpPr>
        <p:spPr>
          <a:xfrm>
            <a:off x="8331200" y="6248400"/>
            <a:ext cx="3556000" cy="366184"/>
          </a:xfrm>
        </p:spPr>
        <p:txBody>
          <a:bodyPr rtlCol="0"/>
          <a:lstStyle>
            <a:lvl1pPr>
              <a:defRPr/>
            </a:lvl1pPr>
          </a:lstStyle>
          <a:p>
            <a:pPr>
              <a:defRPr/>
            </a:pPr>
            <a:endParaRPr lang="en-US">
              <a:solidFill>
                <a:srgbClr val="775F55"/>
              </a:solidFill>
            </a:endParaRPr>
          </a:p>
        </p:txBody>
      </p:sp>
      <p:sp>
        <p:nvSpPr>
          <p:cNvPr id="10" name="Slide Number Placeholder 12"/>
          <p:cNvSpPr>
            <a:spLocks noGrp="1"/>
          </p:cNvSpPr>
          <p:nvPr>
            <p:ph type="sldNum" sz="quarter" idx="11"/>
          </p:nvPr>
        </p:nvSpPr>
        <p:spPr>
          <a:xfrm>
            <a:off x="0" y="4667253"/>
            <a:ext cx="1930400" cy="664633"/>
          </a:xfrm>
        </p:spPr>
        <p:txBody>
          <a:bodyPr rtlCol="0"/>
          <a:lstStyle>
            <a:lvl1pPr>
              <a:defRPr sz="3700"/>
            </a:lvl1pPr>
          </a:lstStyle>
          <a:p>
            <a:pPr>
              <a:defRPr/>
            </a:pPr>
            <a:fld id="{002D5558-2AA8-4817-8060-37AB2E1DC003}" type="slidenum">
              <a:rPr lang="en-US"/>
              <a:pPr>
                <a:defRPr/>
              </a:pPr>
              <a:t>‹#›</a:t>
            </a:fld>
            <a:endParaRPr lang="en-US"/>
          </a:p>
        </p:txBody>
      </p:sp>
      <p:sp>
        <p:nvSpPr>
          <p:cNvPr id="11" name="Footer Placeholder 13"/>
          <p:cNvSpPr>
            <a:spLocks noGrp="1"/>
          </p:cNvSpPr>
          <p:nvPr>
            <p:ph type="ftr" sz="quarter" idx="12"/>
          </p:nvPr>
        </p:nvSpPr>
        <p:spPr>
          <a:xfrm>
            <a:off x="2133600" y="6248400"/>
            <a:ext cx="6096000" cy="366184"/>
          </a:xfrm>
        </p:spPr>
        <p:txBody>
          <a:bodyPr rtlCol="0"/>
          <a:lstStyle>
            <a:lvl1pPr>
              <a:defRPr/>
            </a:lvl1pPr>
          </a:lstStyle>
          <a:p>
            <a:pPr>
              <a:defRPr/>
            </a:pPr>
            <a:endParaRPr lang="en-US">
              <a:solidFill>
                <a:srgbClr val="775F55"/>
              </a:solidFill>
            </a:endParaRPr>
          </a:p>
        </p:txBody>
      </p:sp>
    </p:spTree>
    <p:extLst>
      <p:ext uri="{BB962C8B-B14F-4D97-AF65-F5344CB8AC3E}">
        <p14:creationId xmlns:p14="http://schemas.microsoft.com/office/powerpoint/2010/main" val="2932724337"/>
      </p:ext>
    </p:extLst>
  </p:cSld>
  <p:clrMapOvr>
    <a:overrideClrMapping bg1="lt1" tx1="dk1" bg2="lt2" tx2="dk2" accent1="accent1" accent2="accent2" accent3="accent3" accent4="accent4" accent5="accent5" accent6="accent6" hlink="hlink" folHlink="folHlink"/>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solidFill>
                <a:srgbClr val="775F55"/>
              </a:solidFill>
            </a:endParaRPr>
          </a:p>
        </p:txBody>
      </p:sp>
      <p:sp>
        <p:nvSpPr>
          <p:cNvPr id="5" name="Footer Placeholder 2"/>
          <p:cNvSpPr>
            <a:spLocks noGrp="1"/>
          </p:cNvSpPr>
          <p:nvPr>
            <p:ph type="ftr" sz="quarter" idx="11"/>
          </p:nvPr>
        </p:nvSpPr>
        <p:spPr/>
        <p:txBody>
          <a:bodyPr/>
          <a:lstStyle>
            <a:lvl1pPr>
              <a:defRPr/>
            </a:lvl1pPr>
          </a:lstStyle>
          <a:p>
            <a:pPr>
              <a:defRPr/>
            </a:pPr>
            <a:endParaRPr lang="en-US">
              <a:solidFill>
                <a:srgbClr val="775F55"/>
              </a:solidFill>
            </a:endParaRPr>
          </a:p>
        </p:txBody>
      </p:sp>
      <p:sp>
        <p:nvSpPr>
          <p:cNvPr id="6" name="Slide Number Placeholder 22"/>
          <p:cNvSpPr>
            <a:spLocks noGrp="1"/>
          </p:cNvSpPr>
          <p:nvPr>
            <p:ph type="sldNum" sz="quarter" idx="12"/>
          </p:nvPr>
        </p:nvSpPr>
        <p:spPr/>
        <p:txBody>
          <a:bodyPr/>
          <a:lstStyle>
            <a:lvl1pPr>
              <a:defRPr/>
            </a:lvl1pPr>
          </a:lstStyle>
          <a:p>
            <a:pPr>
              <a:defRPr/>
            </a:pPr>
            <a:fld id="{0F9B3142-4219-49BA-9A99-08A35A26C2B2}" type="slidenum">
              <a:rPr lang="en-US"/>
              <a:pPr>
                <a:defRPr/>
              </a:pPr>
              <a:t>‹#›</a:t>
            </a:fld>
            <a:endParaRPr lang="en-US"/>
          </a:p>
        </p:txBody>
      </p:sp>
    </p:spTree>
    <p:extLst>
      <p:ext uri="{BB962C8B-B14F-4D97-AF65-F5344CB8AC3E}">
        <p14:creationId xmlns:p14="http://schemas.microsoft.com/office/powerpoint/2010/main" val="101630401"/>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white">
          <a:xfrm>
            <a:off x="8128002" y="0"/>
            <a:ext cx="427567"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lIns="121896" tIns="60954" rIns="121896" bIns="60954" anchor="ctr"/>
          <a:lstStyle/>
          <a:p>
            <a:pPr algn="ctr" defTabSz="914377" fontAlgn="base">
              <a:spcBef>
                <a:spcPct val="0"/>
              </a:spcBef>
              <a:spcAft>
                <a:spcPct val="0"/>
              </a:spcAft>
              <a:defRPr/>
            </a:pPr>
            <a:endParaRPr lang="en-US" sz="1900" b="1">
              <a:solidFill>
                <a:prstClr val="white"/>
              </a:solidFill>
            </a:endParaRPr>
          </a:p>
        </p:txBody>
      </p:sp>
      <p:sp>
        <p:nvSpPr>
          <p:cNvPr id="5" name="Rectangle 4"/>
          <p:cNvSpPr/>
          <p:nvPr/>
        </p:nvSpPr>
        <p:spPr>
          <a:xfrm>
            <a:off x="8189384" y="609600"/>
            <a:ext cx="3048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lIns="121896" tIns="60954" rIns="121896" bIns="60954" anchor="ctr"/>
          <a:lstStyle/>
          <a:p>
            <a:pPr algn="ctr" defTabSz="914377" fontAlgn="base">
              <a:spcBef>
                <a:spcPct val="0"/>
              </a:spcBef>
              <a:spcAft>
                <a:spcPct val="0"/>
              </a:spcAft>
              <a:defRPr/>
            </a:pPr>
            <a:endParaRPr lang="en-US" sz="1900" b="1">
              <a:solidFill>
                <a:prstClr val="white"/>
              </a:solidFill>
            </a:endParaRPr>
          </a:p>
        </p:txBody>
      </p:sp>
      <p:sp>
        <p:nvSpPr>
          <p:cNvPr id="6" name="Rectangle 5"/>
          <p:cNvSpPr/>
          <p:nvPr/>
        </p:nvSpPr>
        <p:spPr>
          <a:xfrm>
            <a:off x="8189384" y="0"/>
            <a:ext cx="3048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lIns="121896" tIns="60954" rIns="121896" bIns="60954" anchor="ctr"/>
          <a:lstStyle/>
          <a:p>
            <a:pPr algn="ctr" defTabSz="914377" fontAlgn="base">
              <a:spcBef>
                <a:spcPct val="0"/>
              </a:spcBef>
              <a:spcAft>
                <a:spcPct val="0"/>
              </a:spcAft>
              <a:defRPr/>
            </a:pPr>
            <a:endParaRPr lang="en-US" sz="1900" b="1">
              <a:solidFill>
                <a:prstClr val="white"/>
              </a:solidFill>
            </a:endParaRPr>
          </a:p>
        </p:txBody>
      </p:sp>
      <p:sp>
        <p:nvSpPr>
          <p:cNvPr id="2" name="Vertical Title 1"/>
          <p:cNvSpPr>
            <a:spLocks noGrp="1"/>
          </p:cNvSpPr>
          <p:nvPr>
            <p:ph type="title" orient="vert"/>
          </p:nvPr>
        </p:nvSpPr>
        <p:spPr>
          <a:xfrm>
            <a:off x="8737600" y="609605"/>
            <a:ext cx="2743200" cy="5516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609603"/>
            <a:ext cx="7416800" cy="55165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8737600" y="6248400"/>
            <a:ext cx="2946400" cy="366184"/>
          </a:xfrm>
        </p:spPr>
        <p:txBody>
          <a:bodyPr/>
          <a:lstStyle>
            <a:lvl1pPr>
              <a:defRPr/>
            </a:lvl1pPr>
          </a:lstStyle>
          <a:p>
            <a:pPr>
              <a:defRPr/>
            </a:pPr>
            <a:endParaRPr lang="en-US">
              <a:solidFill>
                <a:srgbClr val="775F55"/>
              </a:solidFill>
            </a:endParaRPr>
          </a:p>
        </p:txBody>
      </p:sp>
      <p:sp>
        <p:nvSpPr>
          <p:cNvPr id="8" name="Footer Placeholder 4"/>
          <p:cNvSpPr>
            <a:spLocks noGrp="1"/>
          </p:cNvSpPr>
          <p:nvPr>
            <p:ph type="ftr" sz="quarter" idx="11"/>
          </p:nvPr>
        </p:nvSpPr>
        <p:spPr>
          <a:xfrm>
            <a:off x="609602" y="6248400"/>
            <a:ext cx="7431617" cy="366184"/>
          </a:xfrm>
        </p:spPr>
        <p:txBody>
          <a:bodyPr/>
          <a:lstStyle>
            <a:lvl1pPr>
              <a:defRPr/>
            </a:lvl1pPr>
          </a:lstStyle>
          <a:p>
            <a:pPr>
              <a:defRPr/>
            </a:pPr>
            <a:endParaRPr lang="en-US">
              <a:solidFill>
                <a:srgbClr val="775F55"/>
              </a:solidFill>
            </a:endParaRPr>
          </a:p>
        </p:txBody>
      </p:sp>
      <p:sp>
        <p:nvSpPr>
          <p:cNvPr id="9" name="Slide Number Placeholder 5"/>
          <p:cNvSpPr>
            <a:spLocks noGrp="1"/>
          </p:cNvSpPr>
          <p:nvPr>
            <p:ph type="sldNum" sz="quarter" idx="12"/>
          </p:nvPr>
        </p:nvSpPr>
        <p:spPr>
          <a:xfrm rot="5400000">
            <a:off x="8075084" y="103718"/>
            <a:ext cx="533400" cy="325967"/>
          </a:xfrm>
        </p:spPr>
        <p:txBody>
          <a:bodyPr/>
          <a:lstStyle>
            <a:lvl1pPr>
              <a:defRPr/>
            </a:lvl1pPr>
          </a:lstStyle>
          <a:p>
            <a:pPr>
              <a:defRPr/>
            </a:pPr>
            <a:fld id="{92531E86-CA18-4BFC-AEBF-1F9B30C641DA}" type="slidenum">
              <a:rPr lang="en-US"/>
              <a:pPr>
                <a:defRPr/>
              </a:pPr>
              <a:t>‹#›</a:t>
            </a:fld>
            <a:endParaRPr lang="en-US"/>
          </a:p>
        </p:txBody>
      </p:sp>
    </p:spTree>
    <p:extLst>
      <p:ext uri="{BB962C8B-B14F-4D97-AF65-F5344CB8AC3E}">
        <p14:creationId xmlns:p14="http://schemas.microsoft.com/office/powerpoint/2010/main" val="1077316647"/>
      </p:ext>
    </p:extLst>
  </p:cSld>
  <p:clrMapOvr>
    <a:overrideClrMapping bg1="lt1" tx1="dk1" bg2="lt2" tx2="dk2" accent1="accent1" accent2="accent2" accent3="accent3" accent4="accent4" accent5="accent5" accent6="accent6" hlink="hlink" folHlink="folHlink"/>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609570" indent="0" algn="ctr">
              <a:buNone/>
              <a:defRPr/>
            </a:lvl2pPr>
            <a:lvl3pPr marL="1219140" indent="0" algn="ctr">
              <a:buNone/>
              <a:defRPr/>
            </a:lvl3pPr>
            <a:lvl4pPr marL="1828709" indent="0" algn="ctr">
              <a:buNone/>
              <a:defRPr/>
            </a:lvl4pPr>
            <a:lvl5pPr marL="2438278" indent="0" algn="ctr">
              <a:buNone/>
              <a:defRPr/>
            </a:lvl5pPr>
            <a:lvl6pPr marL="3047848" indent="0" algn="ctr">
              <a:buNone/>
              <a:defRPr/>
            </a:lvl6pPr>
            <a:lvl7pPr marL="3657418" indent="0" algn="ctr">
              <a:buNone/>
              <a:defRPr/>
            </a:lvl7pPr>
            <a:lvl8pPr marL="4266987" indent="0" algn="ctr">
              <a:buNone/>
              <a:defRPr/>
            </a:lvl8pPr>
            <a:lvl9pPr marL="4876557"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D411D57-C8DE-4C51-8B41-6F100285A43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3502048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F62A26E-BFB7-40B1-B2CC-EE5AC3A8192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9118094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700"/>
            </a:lvl1pPr>
            <a:lvl2pPr marL="609570" indent="0">
              <a:buNone/>
              <a:defRPr sz="2400"/>
            </a:lvl2pPr>
            <a:lvl3pPr marL="1219140" indent="0">
              <a:buNone/>
              <a:defRPr sz="2100"/>
            </a:lvl3pPr>
            <a:lvl4pPr marL="1828709" indent="0">
              <a:buNone/>
              <a:defRPr sz="1900"/>
            </a:lvl4pPr>
            <a:lvl5pPr marL="2438278" indent="0">
              <a:buNone/>
              <a:defRPr sz="1900"/>
            </a:lvl5pPr>
            <a:lvl6pPr marL="3047848" indent="0">
              <a:buNone/>
              <a:defRPr sz="1900"/>
            </a:lvl6pPr>
            <a:lvl7pPr marL="3657418" indent="0">
              <a:buNone/>
              <a:defRPr sz="1900"/>
            </a:lvl7pPr>
            <a:lvl8pPr marL="4266987" indent="0">
              <a:buNone/>
              <a:defRPr sz="1900"/>
            </a:lvl8pPr>
            <a:lvl9pPr marL="4876557" indent="0">
              <a:buNone/>
              <a:defRPr sz="19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408D6C0-8925-4797-B090-C84DADA6D72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31281625"/>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6"/>
            <a:ext cx="5384800"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6"/>
            <a:ext cx="5384800"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FE087F9-D9AB-41B3-A60A-1C582581897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112001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CBA8BF3-790F-4966-B7BE-C6C832DD1840}" type="datetime5">
              <a:rPr lang="en-US" smtClean="0"/>
              <a:t>4-Jun-21</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r>
              <a:rPr lang="en-US"/>
              <a:t>Trang </a:t>
            </a:r>
            <a:fld id="{ADA9B7FD-F2EE-41F6-8343-9D87AC07EB9C}" type="slidenum">
              <a:rPr lang="en-US" smtClean="0"/>
              <a:pPr/>
              <a:t>‹#›</a:t>
            </a:fld>
            <a:endParaRPr lang="en-US" dirty="0"/>
          </a:p>
        </p:txBody>
      </p:sp>
    </p:spTree>
    <p:extLst>
      <p:ext uri="{BB962C8B-B14F-4D97-AF65-F5344CB8AC3E}">
        <p14:creationId xmlns:p14="http://schemas.microsoft.com/office/powerpoint/2010/main" val="27932417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20"/>
            <a:ext cx="5386917" cy="639763"/>
          </a:xfrm>
        </p:spPr>
        <p:txBody>
          <a:bodyPr anchor="b"/>
          <a:lstStyle>
            <a:lvl1pPr marL="0" indent="0">
              <a:buNone/>
              <a:defRPr sz="3200" b="1"/>
            </a:lvl1pPr>
            <a:lvl2pPr marL="609570" indent="0">
              <a:buNone/>
              <a:defRPr sz="2700" b="1"/>
            </a:lvl2pPr>
            <a:lvl3pPr marL="1219140" indent="0">
              <a:buNone/>
              <a:defRPr sz="2400" b="1"/>
            </a:lvl3pPr>
            <a:lvl4pPr marL="1828709" indent="0">
              <a:buNone/>
              <a:defRPr sz="2100" b="1"/>
            </a:lvl4pPr>
            <a:lvl5pPr marL="2438278" indent="0">
              <a:buNone/>
              <a:defRPr sz="2100" b="1"/>
            </a:lvl5pPr>
            <a:lvl6pPr marL="3047848" indent="0">
              <a:buNone/>
              <a:defRPr sz="2100" b="1"/>
            </a:lvl6pPr>
            <a:lvl7pPr marL="3657418" indent="0">
              <a:buNone/>
              <a:defRPr sz="2100" b="1"/>
            </a:lvl7pPr>
            <a:lvl8pPr marL="4266987" indent="0">
              <a:buNone/>
              <a:defRPr sz="2100" b="1"/>
            </a:lvl8pPr>
            <a:lvl9pPr marL="4876557" indent="0">
              <a:buNone/>
              <a:defRPr sz="2100" b="1"/>
            </a:lvl9pPr>
          </a:lstStyle>
          <a:p>
            <a:pPr lvl="0"/>
            <a:r>
              <a:rPr lang="en-US" smtClean="0"/>
              <a:t>Click to edit Master text styles</a:t>
            </a:r>
          </a:p>
        </p:txBody>
      </p:sp>
      <p:sp>
        <p:nvSpPr>
          <p:cNvPr id="4" name="Content Placeholder 3"/>
          <p:cNvSpPr>
            <a:spLocks noGrp="1"/>
          </p:cNvSpPr>
          <p:nvPr>
            <p:ph sz="half" idx="2"/>
          </p:nvPr>
        </p:nvSpPr>
        <p:spPr>
          <a:xfrm>
            <a:off x="609600" y="2174880"/>
            <a:ext cx="5386917"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80" y="1535120"/>
            <a:ext cx="5389033" cy="639763"/>
          </a:xfrm>
        </p:spPr>
        <p:txBody>
          <a:bodyPr anchor="b"/>
          <a:lstStyle>
            <a:lvl1pPr marL="0" indent="0">
              <a:buNone/>
              <a:defRPr sz="3200" b="1"/>
            </a:lvl1pPr>
            <a:lvl2pPr marL="609570" indent="0">
              <a:buNone/>
              <a:defRPr sz="2700" b="1"/>
            </a:lvl2pPr>
            <a:lvl3pPr marL="1219140" indent="0">
              <a:buNone/>
              <a:defRPr sz="2400" b="1"/>
            </a:lvl3pPr>
            <a:lvl4pPr marL="1828709" indent="0">
              <a:buNone/>
              <a:defRPr sz="2100" b="1"/>
            </a:lvl4pPr>
            <a:lvl5pPr marL="2438278" indent="0">
              <a:buNone/>
              <a:defRPr sz="2100" b="1"/>
            </a:lvl5pPr>
            <a:lvl6pPr marL="3047848" indent="0">
              <a:buNone/>
              <a:defRPr sz="2100" b="1"/>
            </a:lvl6pPr>
            <a:lvl7pPr marL="3657418" indent="0">
              <a:buNone/>
              <a:defRPr sz="2100" b="1"/>
            </a:lvl7pPr>
            <a:lvl8pPr marL="4266987" indent="0">
              <a:buNone/>
              <a:defRPr sz="2100" b="1"/>
            </a:lvl8pPr>
            <a:lvl9pPr marL="4876557" indent="0">
              <a:buNone/>
              <a:defRPr sz="2100" b="1"/>
            </a:lvl9pPr>
          </a:lstStyle>
          <a:p>
            <a:pPr lvl="0"/>
            <a:r>
              <a:rPr lang="en-US" smtClean="0"/>
              <a:t>Click to edit Master text styles</a:t>
            </a:r>
          </a:p>
        </p:txBody>
      </p:sp>
      <p:sp>
        <p:nvSpPr>
          <p:cNvPr id="6" name="Content Placeholder 5"/>
          <p:cNvSpPr>
            <a:spLocks noGrp="1"/>
          </p:cNvSpPr>
          <p:nvPr>
            <p:ph sz="quarter" idx="4"/>
          </p:nvPr>
        </p:nvSpPr>
        <p:spPr>
          <a:xfrm>
            <a:off x="6193380" y="2174880"/>
            <a:ext cx="5389033"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BC71DFCA-A478-4073-B19F-BF768C0B85B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21887689"/>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8D6892AC-9618-4436-B792-656EED7DCF7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48776784"/>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2AA8CB94-52EB-41FF-B3B0-3D886DD6D7B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25849152"/>
      </p:ext>
    </p:extLst>
  </p:cSld>
  <p:clrMapOvr>
    <a:masterClrMapping/>
  </p:clrMapOvr>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15" y="273049"/>
            <a:ext cx="4011084" cy="1162051"/>
          </a:xfr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4766733" y="273064"/>
            <a:ext cx="6815667" cy="5853113"/>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15" y="1435111"/>
            <a:ext cx="4011084" cy="4691063"/>
          </a:xfrm>
        </p:spPr>
        <p:txBody>
          <a:bodyPr/>
          <a:lstStyle>
            <a:lvl1pPr marL="0" indent="0">
              <a:buNone/>
              <a:defRPr sz="1900"/>
            </a:lvl1pPr>
            <a:lvl2pPr marL="609570" indent="0">
              <a:buNone/>
              <a:defRPr sz="1600"/>
            </a:lvl2pPr>
            <a:lvl3pPr marL="1219140" indent="0">
              <a:buNone/>
              <a:defRPr sz="1300"/>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CA2737D-F1FF-4B56-9BC9-6897D4CB147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35409687"/>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8"/>
            <a:ext cx="7315200" cy="566739"/>
          </a:xfr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4300"/>
            </a:lvl1pPr>
            <a:lvl2pPr marL="609570" indent="0">
              <a:buNone/>
              <a:defRPr sz="3700"/>
            </a:lvl2pPr>
            <a:lvl3pPr marL="1219140" indent="0">
              <a:buNone/>
              <a:defRPr sz="3200"/>
            </a:lvl3pPr>
            <a:lvl4pPr marL="1828709" indent="0">
              <a:buNone/>
              <a:defRPr sz="2700"/>
            </a:lvl4pPr>
            <a:lvl5pPr marL="2438278" indent="0">
              <a:buNone/>
              <a:defRPr sz="2700"/>
            </a:lvl5pPr>
            <a:lvl6pPr marL="3047848" indent="0">
              <a:buNone/>
              <a:defRPr sz="2700"/>
            </a:lvl6pPr>
            <a:lvl7pPr marL="3657418" indent="0">
              <a:buNone/>
              <a:defRPr sz="2700"/>
            </a:lvl7pPr>
            <a:lvl8pPr marL="4266987" indent="0">
              <a:buNone/>
              <a:defRPr sz="2700"/>
            </a:lvl8pPr>
            <a:lvl9pPr marL="4876557" indent="0">
              <a:buNone/>
              <a:defRPr sz="2700"/>
            </a:lvl9pPr>
          </a:lstStyle>
          <a:p>
            <a:pPr lvl="0"/>
            <a:endParaRPr lang="en-US" noProof="0" smtClean="0"/>
          </a:p>
        </p:txBody>
      </p:sp>
      <p:sp>
        <p:nvSpPr>
          <p:cNvPr id="4" name="Text Placeholder 3"/>
          <p:cNvSpPr>
            <a:spLocks noGrp="1"/>
          </p:cNvSpPr>
          <p:nvPr>
            <p:ph type="body" sz="half" idx="2"/>
          </p:nvPr>
        </p:nvSpPr>
        <p:spPr>
          <a:xfrm>
            <a:off x="2389717" y="5367350"/>
            <a:ext cx="7315200" cy="804863"/>
          </a:xfrm>
        </p:spPr>
        <p:txBody>
          <a:bodyPr/>
          <a:lstStyle>
            <a:lvl1pPr marL="0" indent="0">
              <a:buNone/>
              <a:defRPr sz="1900"/>
            </a:lvl1pPr>
            <a:lvl2pPr marL="609570" indent="0">
              <a:buNone/>
              <a:defRPr sz="1600"/>
            </a:lvl2pPr>
            <a:lvl3pPr marL="1219140" indent="0">
              <a:buNone/>
              <a:defRPr sz="1300"/>
            </a:lvl3pPr>
            <a:lvl4pPr marL="1828709" indent="0">
              <a:buNone/>
              <a:defRPr sz="1200"/>
            </a:lvl4pPr>
            <a:lvl5pPr marL="2438278" indent="0">
              <a:buNone/>
              <a:defRPr sz="1200"/>
            </a:lvl5pPr>
            <a:lvl6pPr marL="3047848" indent="0">
              <a:buNone/>
              <a:defRPr sz="1200"/>
            </a:lvl6pPr>
            <a:lvl7pPr marL="3657418" indent="0">
              <a:buNone/>
              <a:defRPr sz="1200"/>
            </a:lvl7pPr>
            <a:lvl8pPr marL="4266987" indent="0">
              <a:buNone/>
              <a:defRPr sz="1200"/>
            </a:lvl8pPr>
            <a:lvl9pPr marL="4876557" indent="0">
              <a:buNone/>
              <a:defRPr sz="12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FE6E478-A8D4-450C-98B8-D6B366E4A7B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6156986"/>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EBEF76C-0762-4DE0-8EA2-156369E14D7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40291754"/>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4"/>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44"/>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89F725A-9FE7-48AB-B2AB-62F48D69EB1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21893626"/>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47" y="25"/>
            <a:ext cx="12187767"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defTabSz="914400" fontAlgn="base">
                  <a:spcBef>
                    <a:spcPct val="0"/>
                  </a:spcBef>
                  <a:spcAft>
                    <a:spcPct val="0"/>
                  </a:spcAft>
                  <a:defRPr/>
                </a:pPr>
                <a:endParaRPr lang="en-US" sz="1800">
                  <a:solidFill>
                    <a:srgbClr val="FFFFFF"/>
                  </a:solidFill>
                  <a:latin typeface="Arial" charset="0"/>
                  <a:cs typeface="Arial" charset="0"/>
                </a:endParaRPr>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defTabSz="914400" fontAlgn="base">
                  <a:spcBef>
                    <a:spcPct val="0"/>
                  </a:spcBef>
                  <a:spcAft>
                    <a:spcPct val="0"/>
                  </a:spcAft>
                  <a:defRPr/>
                </a:pPr>
                <a:endParaRPr lang="en-US" sz="1800">
                  <a:solidFill>
                    <a:srgbClr val="FFFFFF"/>
                  </a:solidFill>
                  <a:latin typeface="Arial" charset="0"/>
                  <a:cs typeface="Arial" charset="0"/>
                </a:endParaRPr>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defTabSz="914400" fontAlgn="base">
                  <a:spcBef>
                    <a:spcPct val="0"/>
                  </a:spcBef>
                  <a:spcAft>
                    <a:spcPct val="0"/>
                  </a:spcAft>
                  <a:defRPr/>
                </a:pPr>
                <a:endParaRPr lang="en-US" sz="1800">
                  <a:solidFill>
                    <a:srgbClr val="FFFFFF"/>
                  </a:solidFill>
                  <a:latin typeface="Arial" charset="0"/>
                  <a:cs typeface="Arial" charset="0"/>
                </a:endParaRPr>
              </a:p>
            </p:txBody>
          </p:sp>
          <p:sp>
            <p:nvSpPr>
              <p:cNvPr id="11" name="Freeform 7"/>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lang="en-US" sz="1800" smtClean="0">
                  <a:solidFill>
                    <a:srgbClr val="FFFFFF"/>
                  </a:solidFill>
                  <a:latin typeface="Calibri" pitchFamily="34" charset="0"/>
                  <a:cs typeface="Arial" charset="0"/>
                </a:endParaRPr>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defTabSz="914400" fontAlgn="base">
                  <a:spcBef>
                    <a:spcPct val="0"/>
                  </a:spcBef>
                  <a:spcAft>
                    <a:spcPct val="0"/>
                  </a:spcAft>
                  <a:defRPr/>
                </a:pPr>
                <a:endParaRPr lang="en-US" sz="1800">
                  <a:solidFill>
                    <a:srgbClr val="FFFFFF"/>
                  </a:solidFill>
                  <a:latin typeface="Arial" charset="0"/>
                  <a:cs typeface="Arial" charset="0"/>
                </a:endParaRPr>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defTabSz="914400" fontAlgn="base">
                <a:spcBef>
                  <a:spcPct val="0"/>
                </a:spcBef>
                <a:spcAft>
                  <a:spcPct val="0"/>
                </a:spcAft>
                <a:defRPr/>
              </a:pPr>
              <a:endParaRPr lang="en-US" sz="1800">
                <a:solidFill>
                  <a:srgbClr val="FFFFFF"/>
                </a:solidFill>
                <a:latin typeface="Arial" charset="0"/>
                <a:cs typeface="Arial" charset="0"/>
              </a:endParaRPr>
            </a:p>
          </p:txBody>
        </p:sp>
        <p:sp>
          <p:nvSpPr>
            <p:cNvPr id="7" name="Freeform 10"/>
            <p:cNvSpPr>
              <a:spLocks/>
            </p:cNvSpPr>
            <p:nvPr/>
          </p:nvSpPr>
          <p:spPr bwMode="hidden">
            <a:xfrm>
              <a:off x="0" y="0"/>
              <a:ext cx="5758" cy="1776"/>
            </a:xfrm>
            <a:custGeom>
              <a:avLst/>
              <a:gdLst>
                <a:gd name="T0" fmla="*/ 0 w 5740"/>
                <a:gd name="T1" fmla="*/ 0 h 1906"/>
                <a:gd name="T2" fmla="*/ 0 w 5740"/>
                <a:gd name="T3" fmla="*/ 1437 h 1906"/>
                <a:gd name="T4" fmla="*/ 5812 w 5740"/>
                <a:gd name="T5" fmla="*/ 1437 h 1906"/>
                <a:gd name="T6" fmla="*/ 5812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lang="en-US" sz="1800" smtClean="0">
                <a:solidFill>
                  <a:srgbClr val="FFFFFF"/>
                </a:solidFill>
                <a:latin typeface="Calibri" pitchFamily="34" charset="0"/>
                <a:cs typeface="Arial" charset="0"/>
              </a:endParaRPr>
            </a:p>
          </p:txBody>
        </p:sp>
      </p:grpSp>
      <p:sp>
        <p:nvSpPr>
          <p:cNvPr id="92171" name="Rectangle 11"/>
          <p:cNvSpPr>
            <a:spLocks noGrp="1" noChangeArrowheads="1"/>
          </p:cNvSpPr>
          <p:nvPr>
            <p:ph type="ctrTitle" sz="quarter"/>
          </p:nvPr>
        </p:nvSpPr>
        <p:spPr>
          <a:xfrm>
            <a:off x="914400" y="1736725"/>
            <a:ext cx="10363200" cy="1920875"/>
          </a:xfrm>
        </p:spPr>
        <p:txBody>
          <a:bodyPr/>
          <a:lstStyle>
            <a:lvl1pPr>
              <a:defRPr sz="8000"/>
            </a:lvl1pPr>
          </a:lstStyle>
          <a:p>
            <a:r>
              <a:rPr lang="en-US"/>
              <a:t>Click to edit Master title style</a:t>
            </a:r>
          </a:p>
        </p:txBody>
      </p:sp>
      <p:sp>
        <p:nvSpPr>
          <p:cNvPr id="92172" name="Rectangle 12"/>
          <p:cNvSpPr>
            <a:spLocks noGrp="1" noChangeArrowheads="1"/>
          </p:cNvSpPr>
          <p:nvPr>
            <p:ph type="subTitle" sz="quarter" idx="1"/>
          </p:nvPr>
        </p:nvSpPr>
        <p:spPr>
          <a:xfrm>
            <a:off x="1828800" y="3886200"/>
            <a:ext cx="8534400" cy="1752600"/>
          </a:xfrm>
        </p:spPr>
        <p:txBody>
          <a:bodyPr/>
          <a:lstStyle>
            <a:lvl1pPr marL="0" indent="0" algn="ctr">
              <a:buFont typeface="Wingdings" pitchFamily="2" charset="2"/>
              <a:buNone/>
              <a:defRPr/>
            </a:lvl1pPr>
          </a:lstStyle>
          <a:p>
            <a:r>
              <a:rPr lang="en-US"/>
              <a:t>Click to edit Master subtitle style</a:t>
            </a:r>
          </a:p>
        </p:txBody>
      </p:sp>
      <p:sp>
        <p:nvSpPr>
          <p:cNvPr id="13" name="Rectangle 13"/>
          <p:cNvSpPr>
            <a:spLocks noGrp="1" noChangeArrowheads="1"/>
          </p:cNvSpPr>
          <p:nvPr>
            <p:ph type="dt" sz="quarter" idx="10"/>
          </p:nvPr>
        </p:nvSpPr>
        <p:spPr>
          <a:xfrm>
            <a:off x="609600" y="6248401"/>
            <a:ext cx="2844800" cy="476251"/>
          </a:xfrm>
        </p:spPr>
        <p:txBody>
          <a:bodyPr/>
          <a:lstStyle>
            <a:lvl1pPr fontAlgn="auto">
              <a:spcBef>
                <a:spcPts val="0"/>
              </a:spcBef>
              <a:spcAft>
                <a:spcPts val="0"/>
              </a:spcAft>
              <a:defRPr>
                <a:latin typeface="+mn-lt"/>
              </a:defRPr>
            </a:lvl1pPr>
          </a:lstStyle>
          <a:p>
            <a:pPr>
              <a:defRPr/>
            </a:pPr>
            <a:endParaRPr lang="en-US"/>
          </a:p>
        </p:txBody>
      </p:sp>
      <p:sp>
        <p:nvSpPr>
          <p:cNvPr id="14" name="Rectangle 14"/>
          <p:cNvSpPr>
            <a:spLocks noGrp="1" noChangeArrowheads="1"/>
          </p:cNvSpPr>
          <p:nvPr>
            <p:ph type="ftr" sz="quarter" idx="11"/>
          </p:nvPr>
        </p:nvSpPr>
        <p:spPr>
          <a:xfrm>
            <a:off x="4165600" y="6251577"/>
            <a:ext cx="3860800" cy="476251"/>
          </a:xfrm>
        </p:spPr>
        <p:txBody>
          <a:bodyPr/>
          <a:lstStyle>
            <a:lvl1pPr fontAlgn="auto">
              <a:spcBef>
                <a:spcPts val="0"/>
              </a:spcBef>
              <a:spcAft>
                <a:spcPts val="0"/>
              </a:spcAft>
              <a:defRPr>
                <a:latin typeface="+mn-lt"/>
              </a:defRPr>
            </a:lvl1pPr>
          </a:lstStyle>
          <a:p>
            <a:pPr>
              <a:defRPr/>
            </a:pPr>
            <a:endParaRPr lang="en-US"/>
          </a:p>
        </p:txBody>
      </p:sp>
      <p:sp>
        <p:nvSpPr>
          <p:cNvPr id="15" name="Rectangle 15"/>
          <p:cNvSpPr>
            <a:spLocks noGrp="1" noChangeArrowheads="1"/>
          </p:cNvSpPr>
          <p:nvPr>
            <p:ph type="sldNum" sz="quarter" idx="12"/>
          </p:nvPr>
        </p:nvSpPr>
        <p:spPr>
          <a:xfrm>
            <a:off x="8737600" y="6254749"/>
            <a:ext cx="2844800" cy="476251"/>
          </a:xfrm>
        </p:spPr>
        <p:txBody>
          <a:bodyPr/>
          <a:lstStyle>
            <a:lvl1pPr fontAlgn="auto">
              <a:spcBef>
                <a:spcPts val="0"/>
              </a:spcBef>
              <a:spcAft>
                <a:spcPts val="0"/>
              </a:spcAft>
              <a:defRPr>
                <a:latin typeface="+mn-lt"/>
              </a:defRPr>
            </a:lvl1pPr>
          </a:lstStyle>
          <a:p>
            <a:pPr>
              <a:defRPr/>
            </a:pPr>
            <a:fld id="{CC209E78-A6DA-4F4D-820A-E8CB45347BD3}" type="slidenum">
              <a:rPr lang="en-US"/>
              <a:pPr>
                <a:defRPr/>
              </a:pPr>
              <a:t>‹#›</a:t>
            </a:fld>
            <a:endParaRPr lang="en-US"/>
          </a:p>
        </p:txBody>
      </p:sp>
    </p:spTree>
    <p:extLst>
      <p:ext uri="{BB962C8B-B14F-4D97-AF65-F5344CB8AC3E}">
        <p14:creationId xmlns:p14="http://schemas.microsoft.com/office/powerpoint/2010/main" val="2401361470"/>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3"/>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2BEA5DF9-3D7A-4184-8919-0422B8800120}" type="slidenum">
              <a:rPr lang="en-US"/>
              <a:pPr>
                <a:defRPr/>
              </a:pPr>
              <a:t>‹#›</a:t>
            </a:fld>
            <a:endParaRPr lang="en-US"/>
          </a:p>
        </p:txBody>
      </p:sp>
      <p:sp>
        <p:nvSpPr>
          <p:cNvPr id="6" name="Rectangle 14"/>
          <p:cNvSpPr>
            <a:spLocks noGrp="1" noChangeArrowheads="1"/>
          </p:cNvSpPr>
          <p:nvPr>
            <p:ph type="ftr" sz="quarter" idx="12"/>
          </p:nvPr>
        </p:nvSpPr>
        <p:spPr/>
        <p:txBody>
          <a:bodyPr/>
          <a:lstStyle>
            <a:lvl1pPr fontAlgn="auto">
              <a:spcBef>
                <a:spcPts val="0"/>
              </a:spcBef>
              <a:spcAft>
                <a:spcPts val="0"/>
              </a:spcAft>
              <a:defRPr>
                <a:latin typeface="+mn-lt"/>
              </a:defRPr>
            </a:lvl1pPr>
          </a:lstStyle>
          <a:p>
            <a:pPr>
              <a:defRPr/>
            </a:pPr>
            <a:endParaRPr lang="en-US"/>
          </a:p>
        </p:txBody>
      </p:sp>
    </p:spTree>
    <p:extLst>
      <p:ext uri="{BB962C8B-B14F-4D97-AF65-F5344CB8AC3E}">
        <p14:creationId xmlns:p14="http://schemas.microsoft.com/office/powerpoint/2010/main" val="4058690733"/>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700"/>
            </a:lvl1pPr>
            <a:lvl2pPr marL="609585" indent="0">
              <a:buNone/>
              <a:defRPr sz="2400"/>
            </a:lvl2pPr>
            <a:lvl3pPr marL="1219170" indent="0">
              <a:buNone/>
              <a:defRPr sz="2100"/>
            </a:lvl3pPr>
            <a:lvl4pPr marL="1828754" indent="0">
              <a:buNone/>
              <a:defRPr sz="1900"/>
            </a:lvl4pPr>
            <a:lvl5pPr marL="2438339" indent="0">
              <a:buNone/>
              <a:defRPr sz="1900"/>
            </a:lvl5pPr>
            <a:lvl6pPr marL="3047924" indent="0">
              <a:buNone/>
              <a:defRPr sz="1900"/>
            </a:lvl6pPr>
            <a:lvl7pPr marL="3657509" indent="0">
              <a:buNone/>
              <a:defRPr sz="1900"/>
            </a:lvl7pPr>
            <a:lvl8pPr marL="4267093" indent="0">
              <a:buNone/>
              <a:defRPr sz="1900"/>
            </a:lvl8pPr>
            <a:lvl9pPr marL="4876678" indent="0">
              <a:buNone/>
              <a:defRPr sz="1900"/>
            </a:lvl9pPr>
          </a:lstStyle>
          <a:p>
            <a:pPr lvl="0"/>
            <a:r>
              <a:rPr lang="en-US" smtClean="0"/>
              <a:t>Click to edit Master text styles</a:t>
            </a:r>
          </a:p>
        </p:txBody>
      </p:sp>
      <p:sp>
        <p:nvSpPr>
          <p:cNvPr id="4" name="Rectangle 2"/>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3"/>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371D118E-0EEB-451D-A39D-1F43F7C81B0C}" type="slidenum">
              <a:rPr lang="en-US"/>
              <a:pPr>
                <a:defRPr/>
              </a:pPr>
              <a:t>‹#›</a:t>
            </a:fld>
            <a:endParaRPr lang="en-US"/>
          </a:p>
        </p:txBody>
      </p:sp>
      <p:sp>
        <p:nvSpPr>
          <p:cNvPr id="6" name="Rectangle 14"/>
          <p:cNvSpPr>
            <a:spLocks noGrp="1" noChangeArrowheads="1"/>
          </p:cNvSpPr>
          <p:nvPr>
            <p:ph type="ftr" sz="quarter" idx="12"/>
          </p:nvPr>
        </p:nvSpPr>
        <p:spPr/>
        <p:txBody>
          <a:bodyPr/>
          <a:lstStyle>
            <a:lvl1pPr fontAlgn="auto">
              <a:spcBef>
                <a:spcPts val="0"/>
              </a:spcBef>
              <a:spcAft>
                <a:spcPts val="0"/>
              </a:spcAft>
              <a:defRPr>
                <a:latin typeface="+mn-lt"/>
              </a:defRPr>
            </a:lvl1pPr>
          </a:lstStyle>
          <a:p>
            <a:pPr>
              <a:defRPr/>
            </a:pPr>
            <a:endParaRPr lang="en-US"/>
          </a:p>
        </p:txBody>
      </p:sp>
    </p:spTree>
    <p:extLst>
      <p:ext uri="{BB962C8B-B14F-4D97-AF65-F5344CB8AC3E}">
        <p14:creationId xmlns:p14="http://schemas.microsoft.com/office/powerpoint/2010/main" val="37034106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5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9"/>
            <a:ext cx="10515600" cy="1500187"/>
          </a:xfrm>
        </p:spPr>
        <p:txBody>
          <a:bodyPr/>
          <a:lstStyle>
            <a:lvl1pPr marL="0" indent="0">
              <a:buNone/>
              <a:defRPr sz="2400">
                <a:solidFill>
                  <a:schemeClr val="tx1">
                    <a:tint val="75000"/>
                  </a:schemeClr>
                </a:solidFill>
              </a:defRPr>
            </a:lvl1pPr>
            <a:lvl2pPr marL="457143" indent="0">
              <a:buNone/>
              <a:defRPr sz="2000">
                <a:solidFill>
                  <a:schemeClr val="tx1">
                    <a:tint val="75000"/>
                  </a:schemeClr>
                </a:solidFill>
              </a:defRPr>
            </a:lvl2pPr>
            <a:lvl3pPr marL="914286" indent="0">
              <a:buNone/>
              <a:defRPr sz="1900">
                <a:solidFill>
                  <a:schemeClr val="tx1">
                    <a:tint val="75000"/>
                  </a:schemeClr>
                </a:solidFill>
              </a:defRPr>
            </a:lvl3pPr>
            <a:lvl4pPr marL="1371430" indent="0">
              <a:buNone/>
              <a:defRPr sz="1600">
                <a:solidFill>
                  <a:schemeClr val="tx1">
                    <a:tint val="75000"/>
                  </a:schemeClr>
                </a:solidFill>
              </a:defRPr>
            </a:lvl4pPr>
            <a:lvl5pPr marL="1828573" indent="0">
              <a:buNone/>
              <a:defRPr sz="1600">
                <a:solidFill>
                  <a:schemeClr val="tx1">
                    <a:tint val="75000"/>
                  </a:schemeClr>
                </a:solidFill>
              </a:defRPr>
            </a:lvl5pPr>
            <a:lvl6pPr marL="2285718" indent="0">
              <a:buNone/>
              <a:defRPr sz="1600">
                <a:solidFill>
                  <a:schemeClr val="tx1">
                    <a:tint val="75000"/>
                  </a:schemeClr>
                </a:solidFill>
              </a:defRPr>
            </a:lvl6pPr>
            <a:lvl7pPr marL="2742858" indent="0">
              <a:buNone/>
              <a:defRPr sz="1600">
                <a:solidFill>
                  <a:schemeClr val="tx1">
                    <a:tint val="75000"/>
                  </a:schemeClr>
                </a:solidFill>
              </a:defRPr>
            </a:lvl7pPr>
            <a:lvl8pPr marL="3200000" indent="0">
              <a:buNone/>
              <a:defRPr sz="1600">
                <a:solidFill>
                  <a:schemeClr val="tx1">
                    <a:tint val="75000"/>
                  </a:schemeClr>
                </a:solidFill>
              </a:defRPr>
            </a:lvl8pPr>
            <a:lvl9pPr marL="3657143"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2200A6A-670A-477F-A9E3-778CF7838BC1}" type="datetime5">
              <a:rPr lang="en-US" smtClean="0"/>
              <a:t>4-Jun-21</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r>
              <a:rPr lang="en-US"/>
              <a:t>Trang </a:t>
            </a:r>
            <a:fld id="{ADA9B7FD-F2EE-41F6-8343-9D87AC07EB9C}" type="slidenum">
              <a:rPr lang="en-US" smtClean="0"/>
              <a:pPr/>
              <a:t>‹#›</a:t>
            </a:fld>
            <a:endParaRPr lang="en-US" dirty="0"/>
          </a:p>
        </p:txBody>
      </p:sp>
    </p:spTree>
    <p:extLst>
      <p:ext uri="{BB962C8B-B14F-4D97-AF65-F5344CB8AC3E}">
        <p14:creationId xmlns:p14="http://schemas.microsoft.com/office/powerpoint/2010/main" val="17060202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3"/>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579975F2-8E86-42B1-89A7-1EC85BE11AB9}" type="slidenum">
              <a:rPr lang="en-US"/>
              <a:pPr>
                <a:defRPr/>
              </a:pPr>
              <a:t>‹#›</a:t>
            </a:fld>
            <a:endParaRPr lang="en-US"/>
          </a:p>
        </p:txBody>
      </p:sp>
      <p:sp>
        <p:nvSpPr>
          <p:cNvPr id="7" name="Rectangle 14"/>
          <p:cNvSpPr>
            <a:spLocks noGrp="1" noChangeArrowheads="1"/>
          </p:cNvSpPr>
          <p:nvPr>
            <p:ph type="ftr" sz="quarter" idx="12"/>
          </p:nvPr>
        </p:nvSpPr>
        <p:spPr/>
        <p:txBody>
          <a:bodyPr/>
          <a:lstStyle>
            <a:lvl1pPr fontAlgn="auto">
              <a:spcBef>
                <a:spcPts val="0"/>
              </a:spcBef>
              <a:spcAft>
                <a:spcPts val="0"/>
              </a:spcAft>
              <a:defRPr>
                <a:latin typeface="+mn-lt"/>
              </a:defRPr>
            </a:lvl1pPr>
          </a:lstStyle>
          <a:p>
            <a:pPr>
              <a:defRPr/>
            </a:pPr>
            <a:endParaRPr lang="en-US"/>
          </a:p>
        </p:txBody>
      </p:sp>
    </p:spTree>
    <p:extLst>
      <p:ext uri="{BB962C8B-B14F-4D97-AF65-F5344CB8AC3E}">
        <p14:creationId xmlns:p14="http://schemas.microsoft.com/office/powerpoint/2010/main" val="2793038560"/>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100" b="1"/>
            </a:lvl4pPr>
            <a:lvl5pPr marL="2438339" indent="0">
              <a:buNone/>
              <a:defRPr sz="2100" b="1"/>
            </a:lvl5pPr>
            <a:lvl6pPr marL="3047924" indent="0">
              <a:buNone/>
              <a:defRPr sz="2100" b="1"/>
            </a:lvl6pPr>
            <a:lvl7pPr marL="3657509" indent="0">
              <a:buNone/>
              <a:defRPr sz="2100" b="1"/>
            </a:lvl7pPr>
            <a:lvl8pPr marL="4267093" indent="0">
              <a:buNone/>
              <a:defRPr sz="2100" b="1"/>
            </a:lvl8pPr>
            <a:lvl9pPr marL="4876678" indent="0">
              <a:buNone/>
              <a:defRPr sz="21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78" y="1535113"/>
            <a:ext cx="5389033" cy="639763"/>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100" b="1"/>
            </a:lvl4pPr>
            <a:lvl5pPr marL="2438339" indent="0">
              <a:buNone/>
              <a:defRPr sz="2100" b="1"/>
            </a:lvl5pPr>
            <a:lvl6pPr marL="3047924" indent="0">
              <a:buNone/>
              <a:defRPr sz="2100" b="1"/>
            </a:lvl6pPr>
            <a:lvl7pPr marL="3657509" indent="0">
              <a:buNone/>
              <a:defRPr sz="2100" b="1"/>
            </a:lvl7pPr>
            <a:lvl8pPr marL="4267093" indent="0">
              <a:buNone/>
              <a:defRPr sz="2100" b="1"/>
            </a:lvl8pPr>
            <a:lvl9pPr marL="4876678" indent="0">
              <a:buNone/>
              <a:defRPr sz="2100" b="1"/>
            </a:lvl9pPr>
          </a:lstStyle>
          <a:p>
            <a:pPr lvl="0"/>
            <a:r>
              <a:rPr lang="en-US" smtClean="0"/>
              <a:t>Click to edit Master text styles</a:t>
            </a:r>
          </a:p>
        </p:txBody>
      </p:sp>
      <p:sp>
        <p:nvSpPr>
          <p:cNvPr id="6" name="Content Placeholder 5"/>
          <p:cNvSpPr>
            <a:spLocks noGrp="1"/>
          </p:cNvSpPr>
          <p:nvPr>
            <p:ph sz="quarter" idx="4"/>
          </p:nvPr>
        </p:nvSpPr>
        <p:spPr>
          <a:xfrm>
            <a:off x="6193378" y="2174875"/>
            <a:ext cx="5389033"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8" name="Rectangle 3"/>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56748572-C346-4C32-BB5B-9F9EBD06F7D1}" type="slidenum">
              <a:rPr lang="en-US"/>
              <a:pPr>
                <a:defRPr/>
              </a:pPr>
              <a:t>‹#›</a:t>
            </a:fld>
            <a:endParaRPr lang="en-US"/>
          </a:p>
        </p:txBody>
      </p:sp>
      <p:sp>
        <p:nvSpPr>
          <p:cNvPr id="9" name="Rectangle 14"/>
          <p:cNvSpPr>
            <a:spLocks noGrp="1" noChangeArrowheads="1"/>
          </p:cNvSpPr>
          <p:nvPr>
            <p:ph type="ftr" sz="quarter" idx="12"/>
          </p:nvPr>
        </p:nvSpPr>
        <p:spPr/>
        <p:txBody>
          <a:bodyPr/>
          <a:lstStyle>
            <a:lvl1pPr fontAlgn="auto">
              <a:spcBef>
                <a:spcPts val="0"/>
              </a:spcBef>
              <a:spcAft>
                <a:spcPts val="0"/>
              </a:spcAft>
              <a:defRPr>
                <a:latin typeface="+mn-lt"/>
              </a:defRPr>
            </a:lvl1pPr>
          </a:lstStyle>
          <a:p>
            <a:pPr>
              <a:defRPr/>
            </a:pPr>
            <a:endParaRPr lang="en-US"/>
          </a:p>
        </p:txBody>
      </p:sp>
    </p:spTree>
    <p:extLst>
      <p:ext uri="{BB962C8B-B14F-4D97-AF65-F5344CB8AC3E}">
        <p14:creationId xmlns:p14="http://schemas.microsoft.com/office/powerpoint/2010/main" val="118099902"/>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4" name="Rectangle 3"/>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F9B3BCCB-01CD-4863-AF31-5AEA38B4FE4B}" type="slidenum">
              <a:rPr lang="en-US"/>
              <a:pPr>
                <a:defRPr/>
              </a:pPr>
              <a:t>‹#›</a:t>
            </a:fld>
            <a:endParaRPr lang="en-US"/>
          </a:p>
        </p:txBody>
      </p:sp>
      <p:sp>
        <p:nvSpPr>
          <p:cNvPr id="5" name="Rectangle 14"/>
          <p:cNvSpPr>
            <a:spLocks noGrp="1" noChangeArrowheads="1"/>
          </p:cNvSpPr>
          <p:nvPr>
            <p:ph type="ftr" sz="quarter" idx="12"/>
          </p:nvPr>
        </p:nvSpPr>
        <p:spPr/>
        <p:txBody>
          <a:bodyPr/>
          <a:lstStyle>
            <a:lvl1pPr fontAlgn="auto">
              <a:spcBef>
                <a:spcPts val="0"/>
              </a:spcBef>
              <a:spcAft>
                <a:spcPts val="0"/>
              </a:spcAft>
              <a:defRPr>
                <a:latin typeface="+mn-lt"/>
              </a:defRPr>
            </a:lvl1pPr>
          </a:lstStyle>
          <a:p>
            <a:pPr>
              <a:defRPr/>
            </a:pPr>
            <a:endParaRPr lang="en-US"/>
          </a:p>
        </p:txBody>
      </p:sp>
    </p:spTree>
    <p:extLst>
      <p:ext uri="{BB962C8B-B14F-4D97-AF65-F5344CB8AC3E}">
        <p14:creationId xmlns:p14="http://schemas.microsoft.com/office/powerpoint/2010/main" val="1646747398"/>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3" name="Rectangle 3"/>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ABDB0541-9FCB-4A15-B3E4-727423617A3C}" type="slidenum">
              <a:rPr lang="en-US"/>
              <a:pPr>
                <a:defRPr/>
              </a:pPr>
              <a:t>‹#›</a:t>
            </a:fld>
            <a:endParaRPr lang="en-US"/>
          </a:p>
        </p:txBody>
      </p:sp>
      <p:sp>
        <p:nvSpPr>
          <p:cNvPr id="4" name="Rectangle 14"/>
          <p:cNvSpPr>
            <a:spLocks noGrp="1" noChangeArrowheads="1"/>
          </p:cNvSpPr>
          <p:nvPr>
            <p:ph type="ftr" sz="quarter" idx="12"/>
          </p:nvPr>
        </p:nvSpPr>
        <p:spPr/>
        <p:txBody>
          <a:bodyPr/>
          <a:lstStyle>
            <a:lvl1pPr fontAlgn="auto">
              <a:spcBef>
                <a:spcPts val="0"/>
              </a:spcBef>
              <a:spcAft>
                <a:spcPts val="0"/>
              </a:spcAft>
              <a:defRPr>
                <a:latin typeface="+mn-lt"/>
              </a:defRPr>
            </a:lvl1pPr>
          </a:lstStyle>
          <a:p>
            <a:pPr>
              <a:defRPr/>
            </a:pPr>
            <a:endParaRPr lang="en-US"/>
          </a:p>
        </p:txBody>
      </p:sp>
    </p:spTree>
    <p:extLst>
      <p:ext uri="{BB962C8B-B14F-4D97-AF65-F5344CB8AC3E}">
        <p14:creationId xmlns:p14="http://schemas.microsoft.com/office/powerpoint/2010/main" val="3401139244"/>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26" y="273049"/>
            <a:ext cx="4011084" cy="1162051"/>
          </a:xfr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4766733" y="273074"/>
            <a:ext cx="6815667" cy="5853113"/>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26" y="1435104"/>
            <a:ext cx="4011084" cy="4691063"/>
          </a:xfrm>
        </p:spPr>
        <p:txBody>
          <a:bodyPr/>
          <a:lstStyle>
            <a:lvl1pPr marL="0" indent="0">
              <a:buNone/>
              <a:defRPr sz="1900"/>
            </a:lvl1pPr>
            <a:lvl2pPr marL="609585" indent="0">
              <a:buNone/>
              <a:defRPr sz="1600"/>
            </a:lvl2pPr>
            <a:lvl3pPr marL="1219170" indent="0">
              <a:buNone/>
              <a:defRPr sz="13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Rectangle 2"/>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3"/>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62E15774-B10D-442B-87DE-AEA7E1425CCD}" type="slidenum">
              <a:rPr lang="en-US"/>
              <a:pPr>
                <a:defRPr/>
              </a:pPr>
              <a:t>‹#›</a:t>
            </a:fld>
            <a:endParaRPr lang="en-US"/>
          </a:p>
        </p:txBody>
      </p:sp>
      <p:sp>
        <p:nvSpPr>
          <p:cNvPr id="7" name="Rectangle 14"/>
          <p:cNvSpPr>
            <a:spLocks noGrp="1" noChangeArrowheads="1"/>
          </p:cNvSpPr>
          <p:nvPr>
            <p:ph type="ftr" sz="quarter" idx="12"/>
          </p:nvPr>
        </p:nvSpPr>
        <p:spPr/>
        <p:txBody>
          <a:bodyPr/>
          <a:lstStyle>
            <a:lvl1pPr fontAlgn="auto">
              <a:spcBef>
                <a:spcPts val="0"/>
              </a:spcBef>
              <a:spcAft>
                <a:spcPts val="0"/>
              </a:spcAft>
              <a:defRPr>
                <a:latin typeface="+mn-lt"/>
              </a:defRPr>
            </a:lvl1pPr>
          </a:lstStyle>
          <a:p>
            <a:pPr>
              <a:defRPr/>
            </a:pPr>
            <a:endParaRPr lang="en-US"/>
          </a:p>
        </p:txBody>
      </p:sp>
    </p:spTree>
    <p:extLst>
      <p:ext uri="{BB962C8B-B14F-4D97-AF65-F5344CB8AC3E}">
        <p14:creationId xmlns:p14="http://schemas.microsoft.com/office/powerpoint/2010/main" val="1802391036"/>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4300"/>
            </a:lvl1pPr>
            <a:lvl2pPr marL="609585" indent="0">
              <a:buNone/>
              <a:defRPr sz="37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pPr lvl="0"/>
            <a:endParaRPr lang="en-US" noProof="0" smtClean="0"/>
          </a:p>
        </p:txBody>
      </p:sp>
      <p:sp>
        <p:nvSpPr>
          <p:cNvPr id="4" name="Text Placeholder 3"/>
          <p:cNvSpPr>
            <a:spLocks noGrp="1"/>
          </p:cNvSpPr>
          <p:nvPr>
            <p:ph type="body" sz="half" idx="2"/>
          </p:nvPr>
        </p:nvSpPr>
        <p:spPr>
          <a:xfrm>
            <a:off x="2389717" y="5367361"/>
            <a:ext cx="7315200" cy="804863"/>
          </a:xfrm>
        </p:spPr>
        <p:txBody>
          <a:bodyPr/>
          <a:lstStyle>
            <a:lvl1pPr marL="0" indent="0">
              <a:buNone/>
              <a:defRPr sz="1900"/>
            </a:lvl1pPr>
            <a:lvl2pPr marL="609585" indent="0">
              <a:buNone/>
              <a:defRPr sz="1600"/>
            </a:lvl2pPr>
            <a:lvl3pPr marL="1219170" indent="0">
              <a:buNone/>
              <a:defRPr sz="13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Rectangle 2"/>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6" name="Rectangle 3"/>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B24813D4-39F5-4BB3-BB24-64D7374A46D1}" type="slidenum">
              <a:rPr lang="en-US"/>
              <a:pPr>
                <a:defRPr/>
              </a:pPr>
              <a:t>‹#›</a:t>
            </a:fld>
            <a:endParaRPr lang="en-US"/>
          </a:p>
        </p:txBody>
      </p:sp>
      <p:sp>
        <p:nvSpPr>
          <p:cNvPr id="7" name="Rectangle 14"/>
          <p:cNvSpPr>
            <a:spLocks noGrp="1" noChangeArrowheads="1"/>
          </p:cNvSpPr>
          <p:nvPr>
            <p:ph type="ftr" sz="quarter" idx="12"/>
          </p:nvPr>
        </p:nvSpPr>
        <p:spPr/>
        <p:txBody>
          <a:bodyPr/>
          <a:lstStyle>
            <a:lvl1pPr fontAlgn="auto">
              <a:spcBef>
                <a:spcPts val="0"/>
              </a:spcBef>
              <a:spcAft>
                <a:spcPts val="0"/>
              </a:spcAft>
              <a:defRPr>
                <a:latin typeface="+mn-lt"/>
              </a:defRPr>
            </a:lvl1pPr>
          </a:lstStyle>
          <a:p>
            <a:pPr>
              <a:defRPr/>
            </a:pPr>
            <a:endParaRPr lang="en-US"/>
          </a:p>
        </p:txBody>
      </p:sp>
    </p:spTree>
    <p:extLst>
      <p:ext uri="{BB962C8B-B14F-4D97-AF65-F5344CB8AC3E}">
        <p14:creationId xmlns:p14="http://schemas.microsoft.com/office/powerpoint/2010/main" val="728380358"/>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3"/>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921A6B9B-CD1C-4B14-B177-200AA0E915CF}" type="slidenum">
              <a:rPr lang="en-US"/>
              <a:pPr>
                <a:defRPr/>
              </a:pPr>
              <a:t>‹#›</a:t>
            </a:fld>
            <a:endParaRPr lang="en-US"/>
          </a:p>
        </p:txBody>
      </p:sp>
      <p:sp>
        <p:nvSpPr>
          <p:cNvPr id="6" name="Rectangle 14"/>
          <p:cNvSpPr>
            <a:spLocks noGrp="1" noChangeArrowheads="1"/>
          </p:cNvSpPr>
          <p:nvPr>
            <p:ph type="ftr" sz="quarter" idx="12"/>
          </p:nvPr>
        </p:nvSpPr>
        <p:spPr/>
        <p:txBody>
          <a:bodyPr/>
          <a:lstStyle>
            <a:lvl1pPr fontAlgn="auto">
              <a:spcBef>
                <a:spcPts val="0"/>
              </a:spcBef>
              <a:spcAft>
                <a:spcPts val="0"/>
              </a:spcAft>
              <a:defRPr>
                <a:latin typeface="+mn-lt"/>
              </a:defRPr>
            </a:lvl1pPr>
          </a:lstStyle>
          <a:p>
            <a:pPr>
              <a:defRPr/>
            </a:pPr>
            <a:endParaRPr lang="en-US"/>
          </a:p>
        </p:txBody>
      </p:sp>
    </p:spTree>
    <p:extLst>
      <p:ext uri="{BB962C8B-B14F-4D97-AF65-F5344CB8AC3E}">
        <p14:creationId xmlns:p14="http://schemas.microsoft.com/office/powerpoint/2010/main" val="2805184368"/>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40"/>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p:txBody>
          <a:bodyPr/>
          <a:lstStyle>
            <a:lvl1pPr fontAlgn="auto">
              <a:spcBef>
                <a:spcPts val="0"/>
              </a:spcBef>
              <a:spcAft>
                <a:spcPts val="0"/>
              </a:spcAft>
              <a:defRPr>
                <a:latin typeface="+mn-lt"/>
              </a:defRPr>
            </a:lvl1pPr>
          </a:lstStyle>
          <a:p>
            <a:pPr>
              <a:defRPr/>
            </a:pPr>
            <a:endParaRPr lang="en-US"/>
          </a:p>
        </p:txBody>
      </p:sp>
      <p:sp>
        <p:nvSpPr>
          <p:cNvPr id="5" name="Rectangle 3"/>
          <p:cNvSpPr>
            <a:spLocks noGrp="1" noChangeArrowheads="1"/>
          </p:cNvSpPr>
          <p:nvPr>
            <p:ph type="sldNum" sz="quarter" idx="11"/>
          </p:nvPr>
        </p:nvSpPr>
        <p:spPr/>
        <p:txBody>
          <a:bodyPr/>
          <a:lstStyle>
            <a:lvl1pPr fontAlgn="auto">
              <a:spcBef>
                <a:spcPts val="0"/>
              </a:spcBef>
              <a:spcAft>
                <a:spcPts val="0"/>
              </a:spcAft>
              <a:defRPr>
                <a:latin typeface="+mn-lt"/>
              </a:defRPr>
            </a:lvl1pPr>
          </a:lstStyle>
          <a:p>
            <a:pPr>
              <a:defRPr/>
            </a:pPr>
            <a:fld id="{B2817D57-C36A-4E95-814B-5EF8ADDCD4CC}" type="slidenum">
              <a:rPr lang="en-US"/>
              <a:pPr>
                <a:defRPr/>
              </a:pPr>
              <a:t>‹#›</a:t>
            </a:fld>
            <a:endParaRPr lang="en-US"/>
          </a:p>
        </p:txBody>
      </p:sp>
      <p:sp>
        <p:nvSpPr>
          <p:cNvPr id="6" name="Rectangle 14"/>
          <p:cNvSpPr>
            <a:spLocks noGrp="1" noChangeArrowheads="1"/>
          </p:cNvSpPr>
          <p:nvPr>
            <p:ph type="ftr" sz="quarter" idx="12"/>
          </p:nvPr>
        </p:nvSpPr>
        <p:spPr/>
        <p:txBody>
          <a:bodyPr/>
          <a:lstStyle>
            <a:lvl1pPr fontAlgn="auto">
              <a:spcBef>
                <a:spcPts val="0"/>
              </a:spcBef>
              <a:spcAft>
                <a:spcPts val="0"/>
              </a:spcAft>
              <a:defRPr>
                <a:latin typeface="+mn-lt"/>
              </a:defRPr>
            </a:lvl1pPr>
          </a:lstStyle>
          <a:p>
            <a:pPr>
              <a:defRPr/>
            </a:pPr>
            <a:endParaRPr lang="en-US"/>
          </a:p>
        </p:txBody>
      </p:sp>
    </p:spTree>
    <p:extLst>
      <p:ext uri="{BB962C8B-B14F-4D97-AF65-F5344CB8AC3E}">
        <p14:creationId xmlns:p14="http://schemas.microsoft.com/office/powerpoint/2010/main" val="3033419899"/>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43" indent="0" algn="ctr">
              <a:buNone/>
              <a:defRPr sz="2000"/>
            </a:lvl2pPr>
            <a:lvl3pPr marL="914286" indent="0" algn="ctr">
              <a:buNone/>
              <a:defRPr sz="1900"/>
            </a:lvl3pPr>
            <a:lvl4pPr marL="1371430" indent="0" algn="ctr">
              <a:buNone/>
              <a:defRPr sz="1600"/>
            </a:lvl4pPr>
            <a:lvl5pPr marL="1828573" indent="0" algn="ctr">
              <a:buNone/>
              <a:defRPr sz="1600"/>
            </a:lvl5pPr>
            <a:lvl6pPr marL="2285718" indent="0" algn="ctr">
              <a:buNone/>
              <a:defRPr sz="1600"/>
            </a:lvl6pPr>
            <a:lvl7pPr marL="2742858" indent="0" algn="ctr">
              <a:buNone/>
              <a:defRPr sz="1600"/>
            </a:lvl7pPr>
            <a:lvl8pPr marL="3200000" indent="0" algn="ctr">
              <a:buNone/>
              <a:defRPr sz="1600"/>
            </a:lvl8pPr>
            <a:lvl9pPr marL="3657143"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DED1A9C-2BF9-4539-AB54-FB4B83A076D1}" type="datetime5">
              <a:rPr lang="en-US" smtClean="0">
                <a:solidFill>
                  <a:prstClr val="black">
                    <a:tint val="75000"/>
                  </a:prstClr>
                </a:solidFill>
              </a:rPr>
              <a:pPr/>
              <a:t>4-Jun-21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4404057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CBA8BF3-790F-4966-B7BE-C6C832DD1840}" type="datetime5">
              <a:rPr lang="en-US" smtClean="0">
                <a:solidFill>
                  <a:prstClr val="black">
                    <a:tint val="75000"/>
                  </a:prstClr>
                </a:solidFill>
              </a:rPr>
              <a:pPr/>
              <a:t>4-Jun-21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1835738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C48B524-F0B3-4F13-89EA-2C1ADD9D7559}" type="datetime5">
              <a:rPr lang="en-US" smtClean="0"/>
              <a:t>4-Jun-21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r>
              <a:rPr lang="en-US"/>
              <a:t>Trang </a:t>
            </a:r>
            <a:fld id="{ADA9B7FD-F2EE-41F6-8343-9D87AC07EB9C}" type="slidenum">
              <a:rPr lang="en-US" smtClean="0"/>
              <a:pPr/>
              <a:t>‹#›</a:t>
            </a:fld>
            <a:endParaRPr lang="en-US" dirty="0"/>
          </a:p>
        </p:txBody>
      </p:sp>
    </p:spTree>
    <p:extLst>
      <p:ext uri="{BB962C8B-B14F-4D97-AF65-F5344CB8AC3E}">
        <p14:creationId xmlns:p14="http://schemas.microsoft.com/office/powerpoint/2010/main" val="39509225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5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9"/>
            <a:ext cx="10515600" cy="1500187"/>
          </a:xfrm>
        </p:spPr>
        <p:txBody>
          <a:bodyPr/>
          <a:lstStyle>
            <a:lvl1pPr marL="0" indent="0">
              <a:buNone/>
              <a:defRPr sz="2400">
                <a:solidFill>
                  <a:schemeClr val="tx1">
                    <a:tint val="75000"/>
                  </a:schemeClr>
                </a:solidFill>
              </a:defRPr>
            </a:lvl1pPr>
            <a:lvl2pPr marL="457143" indent="0">
              <a:buNone/>
              <a:defRPr sz="2000">
                <a:solidFill>
                  <a:schemeClr val="tx1">
                    <a:tint val="75000"/>
                  </a:schemeClr>
                </a:solidFill>
              </a:defRPr>
            </a:lvl2pPr>
            <a:lvl3pPr marL="914286" indent="0">
              <a:buNone/>
              <a:defRPr sz="1900">
                <a:solidFill>
                  <a:schemeClr val="tx1">
                    <a:tint val="75000"/>
                  </a:schemeClr>
                </a:solidFill>
              </a:defRPr>
            </a:lvl3pPr>
            <a:lvl4pPr marL="1371430" indent="0">
              <a:buNone/>
              <a:defRPr sz="1600">
                <a:solidFill>
                  <a:schemeClr val="tx1">
                    <a:tint val="75000"/>
                  </a:schemeClr>
                </a:solidFill>
              </a:defRPr>
            </a:lvl4pPr>
            <a:lvl5pPr marL="1828573" indent="0">
              <a:buNone/>
              <a:defRPr sz="1600">
                <a:solidFill>
                  <a:schemeClr val="tx1">
                    <a:tint val="75000"/>
                  </a:schemeClr>
                </a:solidFill>
              </a:defRPr>
            </a:lvl5pPr>
            <a:lvl6pPr marL="2285718" indent="0">
              <a:buNone/>
              <a:defRPr sz="1600">
                <a:solidFill>
                  <a:schemeClr val="tx1">
                    <a:tint val="75000"/>
                  </a:schemeClr>
                </a:solidFill>
              </a:defRPr>
            </a:lvl6pPr>
            <a:lvl7pPr marL="2742858" indent="0">
              <a:buNone/>
              <a:defRPr sz="1600">
                <a:solidFill>
                  <a:schemeClr val="tx1">
                    <a:tint val="75000"/>
                  </a:schemeClr>
                </a:solidFill>
              </a:defRPr>
            </a:lvl7pPr>
            <a:lvl8pPr marL="3200000" indent="0">
              <a:buNone/>
              <a:defRPr sz="1600">
                <a:solidFill>
                  <a:schemeClr val="tx1">
                    <a:tint val="75000"/>
                  </a:schemeClr>
                </a:solidFill>
              </a:defRPr>
            </a:lvl8pPr>
            <a:lvl9pPr marL="3657143"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2200A6A-670A-477F-A9E3-778CF7838BC1}" type="datetime5">
              <a:rPr lang="en-US" smtClean="0">
                <a:solidFill>
                  <a:prstClr val="black">
                    <a:tint val="75000"/>
                  </a:prstClr>
                </a:solidFill>
              </a:rPr>
              <a:pPr/>
              <a:t>4-Jun-21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0029918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C48B524-F0B3-4F13-89EA-2C1ADD9D7559}" type="datetime5">
              <a:rPr lang="en-US" smtClean="0">
                <a:solidFill>
                  <a:prstClr val="black">
                    <a:tint val="75000"/>
                  </a:prstClr>
                </a:solidFill>
              </a:rPr>
              <a:pPr/>
              <a:t>4-Jun-21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6203587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43" indent="0">
              <a:buNone/>
              <a:defRPr sz="2000" b="1"/>
            </a:lvl2pPr>
            <a:lvl3pPr marL="914286" indent="0">
              <a:buNone/>
              <a:defRPr sz="1900" b="1"/>
            </a:lvl3pPr>
            <a:lvl4pPr marL="1371430" indent="0">
              <a:buNone/>
              <a:defRPr sz="1600" b="1"/>
            </a:lvl4pPr>
            <a:lvl5pPr marL="1828573" indent="0">
              <a:buNone/>
              <a:defRPr sz="1600" b="1"/>
            </a:lvl5pPr>
            <a:lvl6pPr marL="2285718" indent="0">
              <a:buNone/>
              <a:defRPr sz="1600" b="1"/>
            </a:lvl6pPr>
            <a:lvl7pPr marL="2742858" indent="0">
              <a:buNone/>
              <a:defRPr sz="1600" b="1"/>
            </a:lvl7pPr>
            <a:lvl8pPr marL="3200000" indent="0">
              <a:buNone/>
              <a:defRPr sz="1600" b="1"/>
            </a:lvl8pPr>
            <a:lvl9pPr marL="3657143"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2400" b="1"/>
            </a:lvl1pPr>
            <a:lvl2pPr marL="457143" indent="0">
              <a:buNone/>
              <a:defRPr sz="2000" b="1"/>
            </a:lvl2pPr>
            <a:lvl3pPr marL="914286" indent="0">
              <a:buNone/>
              <a:defRPr sz="1900" b="1"/>
            </a:lvl3pPr>
            <a:lvl4pPr marL="1371430" indent="0">
              <a:buNone/>
              <a:defRPr sz="1600" b="1"/>
            </a:lvl4pPr>
            <a:lvl5pPr marL="1828573" indent="0">
              <a:buNone/>
              <a:defRPr sz="1600" b="1"/>
            </a:lvl5pPr>
            <a:lvl6pPr marL="2285718" indent="0">
              <a:buNone/>
              <a:defRPr sz="1600" b="1"/>
            </a:lvl6pPr>
            <a:lvl7pPr marL="2742858" indent="0">
              <a:buNone/>
              <a:defRPr sz="1600" b="1"/>
            </a:lvl7pPr>
            <a:lvl8pPr marL="3200000" indent="0">
              <a:buNone/>
              <a:defRPr sz="1600" b="1"/>
            </a:lvl8pPr>
            <a:lvl9pPr marL="3657143"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3"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311B17C-BD11-4E2A-AFE2-BF52C2F8CB63}" type="datetime5">
              <a:rPr lang="en-US" smtClean="0">
                <a:solidFill>
                  <a:prstClr val="black">
                    <a:tint val="75000"/>
                  </a:prstClr>
                </a:solidFill>
              </a:rPr>
              <a:pPr/>
              <a:t>4-Jun-21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192081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C35F4B8-BC0E-41EE-8BD9-B7393C7D675C}" type="datetime5">
              <a:rPr lang="en-US" smtClean="0">
                <a:solidFill>
                  <a:prstClr val="black">
                    <a:tint val="75000"/>
                  </a:prstClr>
                </a:solidFill>
              </a:rPr>
              <a:pPr/>
              <a:t>4-Jun-21</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846253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EBDA04-D64E-40CC-8572-2B01F721446D}" type="datetime5">
              <a:rPr lang="en-US" smtClean="0">
                <a:solidFill>
                  <a:prstClr val="black">
                    <a:tint val="75000"/>
                  </a:prstClr>
                </a:solidFill>
              </a:rPr>
              <a:pPr/>
              <a:t>4-Jun-21</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844362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38"/>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3"/>
            <a:ext cx="3932237" cy="3811588"/>
          </a:xfrm>
        </p:spPr>
        <p:txBody>
          <a:bodyPr/>
          <a:lstStyle>
            <a:lvl1pPr marL="0" indent="0">
              <a:buNone/>
              <a:defRPr sz="1600"/>
            </a:lvl1pPr>
            <a:lvl2pPr marL="457143" indent="0">
              <a:buNone/>
              <a:defRPr sz="1500"/>
            </a:lvl2pPr>
            <a:lvl3pPr marL="914286" indent="0">
              <a:buNone/>
              <a:defRPr sz="1200"/>
            </a:lvl3pPr>
            <a:lvl4pPr marL="1371430" indent="0">
              <a:buNone/>
              <a:defRPr sz="1100"/>
            </a:lvl4pPr>
            <a:lvl5pPr marL="1828573" indent="0">
              <a:buNone/>
              <a:defRPr sz="1100"/>
            </a:lvl5pPr>
            <a:lvl6pPr marL="2285718" indent="0">
              <a:buNone/>
              <a:defRPr sz="1100"/>
            </a:lvl6pPr>
            <a:lvl7pPr marL="2742858" indent="0">
              <a:buNone/>
              <a:defRPr sz="1100"/>
            </a:lvl7pPr>
            <a:lvl8pPr marL="3200000" indent="0">
              <a:buNone/>
              <a:defRPr sz="1100"/>
            </a:lvl8pPr>
            <a:lvl9pPr marL="3657143"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175B0664-0F4D-4737-A14D-0863414B6B47}" type="datetime5">
              <a:rPr lang="en-US" smtClean="0">
                <a:solidFill>
                  <a:prstClr val="black">
                    <a:tint val="75000"/>
                  </a:prstClr>
                </a:solidFill>
              </a:rPr>
              <a:pPr/>
              <a:t>4-Jun-21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821943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38"/>
            <a:ext cx="6172200" cy="4873625"/>
          </a:xfrm>
        </p:spPr>
        <p:txBody>
          <a:bodyPr anchor="t"/>
          <a:lstStyle>
            <a:lvl1pPr marL="0" indent="0">
              <a:buNone/>
              <a:defRPr sz="3200"/>
            </a:lvl1pPr>
            <a:lvl2pPr marL="457143" indent="0">
              <a:buNone/>
              <a:defRPr sz="2800"/>
            </a:lvl2pPr>
            <a:lvl3pPr marL="914286" indent="0">
              <a:buNone/>
              <a:defRPr sz="2400"/>
            </a:lvl3pPr>
            <a:lvl4pPr marL="1371430" indent="0">
              <a:buNone/>
              <a:defRPr sz="2000"/>
            </a:lvl4pPr>
            <a:lvl5pPr marL="1828573" indent="0">
              <a:buNone/>
              <a:defRPr sz="2000"/>
            </a:lvl5pPr>
            <a:lvl6pPr marL="2285718" indent="0">
              <a:buNone/>
              <a:defRPr sz="2000"/>
            </a:lvl6pPr>
            <a:lvl7pPr marL="2742858" indent="0">
              <a:buNone/>
              <a:defRPr sz="2000"/>
            </a:lvl7pPr>
            <a:lvl8pPr marL="3200000" indent="0">
              <a:buNone/>
              <a:defRPr sz="2000"/>
            </a:lvl8pPr>
            <a:lvl9pPr marL="3657143"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3"/>
            <a:ext cx="3932237" cy="3811588"/>
          </a:xfrm>
        </p:spPr>
        <p:txBody>
          <a:bodyPr/>
          <a:lstStyle>
            <a:lvl1pPr marL="0" indent="0">
              <a:buNone/>
              <a:defRPr sz="1600"/>
            </a:lvl1pPr>
            <a:lvl2pPr marL="457143" indent="0">
              <a:buNone/>
              <a:defRPr sz="1500"/>
            </a:lvl2pPr>
            <a:lvl3pPr marL="914286" indent="0">
              <a:buNone/>
              <a:defRPr sz="1200"/>
            </a:lvl3pPr>
            <a:lvl4pPr marL="1371430" indent="0">
              <a:buNone/>
              <a:defRPr sz="1100"/>
            </a:lvl4pPr>
            <a:lvl5pPr marL="1828573" indent="0">
              <a:buNone/>
              <a:defRPr sz="1100"/>
            </a:lvl5pPr>
            <a:lvl6pPr marL="2285718" indent="0">
              <a:buNone/>
              <a:defRPr sz="1100"/>
            </a:lvl6pPr>
            <a:lvl7pPr marL="2742858" indent="0">
              <a:buNone/>
              <a:defRPr sz="1100"/>
            </a:lvl7pPr>
            <a:lvl8pPr marL="3200000" indent="0">
              <a:buNone/>
              <a:defRPr sz="1100"/>
            </a:lvl8pPr>
            <a:lvl9pPr marL="3657143"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4538FA14-84A9-4F9F-BDEE-0003F14A0382}" type="datetime5">
              <a:rPr lang="en-US" smtClean="0">
                <a:solidFill>
                  <a:prstClr val="black">
                    <a:tint val="75000"/>
                  </a:prstClr>
                </a:solidFill>
              </a:rPr>
              <a:pPr/>
              <a:t>4-Jun-21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776446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95DBE1E-F404-4287-B1E9-84568FE230F1}" type="datetime5">
              <a:rPr lang="en-US" smtClean="0">
                <a:solidFill>
                  <a:prstClr val="black">
                    <a:tint val="75000"/>
                  </a:prstClr>
                </a:solidFill>
              </a:rPr>
              <a:pPr/>
              <a:t>4-Jun-21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287812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31"/>
            <a:ext cx="2628900" cy="581183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3" y="365131"/>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C21EAD-91E9-4B50-8094-41678F90865A}" type="datetime5">
              <a:rPr lang="en-US" smtClean="0">
                <a:solidFill>
                  <a:prstClr val="black">
                    <a:tint val="75000"/>
                  </a:prstClr>
                </a:solidFill>
              </a:rPr>
              <a:pPr/>
              <a:t>4-Jun-21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591458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52"/>
            <a:ext cx="10363200" cy="1470025"/>
          </a:xfrm>
        </p:spPr>
        <p:txBody>
          <a:bodyPr/>
          <a:lstStyle/>
          <a:p>
            <a:r>
              <a:rPr lang="en-US"/>
              <a:t>Click to edit Master title style</a:t>
            </a:r>
            <a:endParaRPr lang="et-EE"/>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071" indent="0" algn="ctr">
              <a:buNone/>
              <a:defRPr>
                <a:solidFill>
                  <a:schemeClr val="tx1">
                    <a:tint val="75000"/>
                  </a:schemeClr>
                </a:solidFill>
              </a:defRPr>
            </a:lvl2pPr>
            <a:lvl3pPr marL="914150" indent="0" algn="ctr">
              <a:buNone/>
              <a:defRPr>
                <a:solidFill>
                  <a:schemeClr val="tx1">
                    <a:tint val="75000"/>
                  </a:schemeClr>
                </a:solidFill>
              </a:defRPr>
            </a:lvl3pPr>
            <a:lvl4pPr marL="1371226" indent="0" algn="ctr">
              <a:buNone/>
              <a:defRPr>
                <a:solidFill>
                  <a:schemeClr val="tx1">
                    <a:tint val="75000"/>
                  </a:schemeClr>
                </a:solidFill>
              </a:defRPr>
            </a:lvl4pPr>
            <a:lvl5pPr marL="1828301" indent="0" algn="ctr">
              <a:buNone/>
              <a:defRPr>
                <a:solidFill>
                  <a:schemeClr val="tx1">
                    <a:tint val="75000"/>
                  </a:schemeClr>
                </a:solidFill>
              </a:defRPr>
            </a:lvl5pPr>
            <a:lvl6pPr marL="2285382" indent="0" algn="ctr">
              <a:buNone/>
              <a:defRPr>
                <a:solidFill>
                  <a:schemeClr val="tx1">
                    <a:tint val="75000"/>
                  </a:schemeClr>
                </a:solidFill>
              </a:defRPr>
            </a:lvl6pPr>
            <a:lvl7pPr marL="2742450" indent="0" algn="ctr">
              <a:buNone/>
              <a:defRPr>
                <a:solidFill>
                  <a:schemeClr val="tx1">
                    <a:tint val="75000"/>
                  </a:schemeClr>
                </a:solidFill>
              </a:defRPr>
            </a:lvl7pPr>
            <a:lvl8pPr marL="3199520" indent="0" algn="ctr">
              <a:buNone/>
              <a:defRPr>
                <a:solidFill>
                  <a:schemeClr val="tx1">
                    <a:tint val="75000"/>
                  </a:schemeClr>
                </a:solidFill>
              </a:defRPr>
            </a:lvl8pPr>
            <a:lvl9pPr marL="3656591" indent="0" algn="ctr">
              <a:buNone/>
              <a:defRPr>
                <a:solidFill>
                  <a:schemeClr val="tx1">
                    <a:tint val="75000"/>
                  </a:schemeClr>
                </a:solidFill>
              </a:defRPr>
            </a:lvl9pPr>
          </a:lstStyle>
          <a:p>
            <a:r>
              <a:rPr lang="en-US"/>
              <a:t>Click to edit Master subtitle style</a:t>
            </a:r>
            <a:endParaRPr lang="et-EE"/>
          </a:p>
        </p:txBody>
      </p:sp>
      <p:sp>
        <p:nvSpPr>
          <p:cNvPr id="4" name="Date Placeholder 3"/>
          <p:cNvSpPr>
            <a:spLocks noGrp="1"/>
          </p:cNvSpPr>
          <p:nvPr>
            <p:ph type="dt" sz="half" idx="10"/>
          </p:nvPr>
        </p:nvSpPr>
        <p:spPr/>
        <p:txBody>
          <a:bodyPr/>
          <a:lstStyle>
            <a:lvl1pPr>
              <a:defRPr/>
            </a:lvl1pPr>
          </a:lstStyle>
          <a:p>
            <a:pPr defTabSz="1219170" fontAlgn="base">
              <a:spcBef>
                <a:spcPct val="0"/>
              </a:spcBef>
              <a:spcAft>
                <a:spcPct val="0"/>
              </a:spcAft>
              <a:defRPr/>
            </a:pPr>
            <a:fld id="{8CD649C1-CF3D-4A06-A192-7AA542141FDA}" type="datetime1">
              <a:rPr lang="et-EE" smtClean="0"/>
              <a:pPr defTabSz="1219170" fontAlgn="base">
                <a:spcBef>
                  <a:spcPct val="0"/>
                </a:spcBef>
                <a:spcAft>
                  <a:spcPct val="0"/>
                </a:spcAft>
                <a:defRPr/>
              </a:pPr>
              <a:t>04.06.2021</a:t>
            </a:fld>
            <a:endParaRPr lang="et-EE"/>
          </a:p>
        </p:txBody>
      </p:sp>
      <p:sp>
        <p:nvSpPr>
          <p:cNvPr id="5" name="Footer Placeholder 4"/>
          <p:cNvSpPr>
            <a:spLocks noGrp="1"/>
          </p:cNvSpPr>
          <p:nvPr>
            <p:ph type="ftr" sz="quarter" idx="11"/>
          </p:nvPr>
        </p:nvSpPr>
        <p:spPr/>
        <p:txBody>
          <a:bodyPr/>
          <a:lstStyle>
            <a:lvl1pPr>
              <a:defRPr/>
            </a:lvl1pPr>
          </a:lstStyle>
          <a:p>
            <a:pPr defTabSz="1219170" fontAlgn="base">
              <a:spcBef>
                <a:spcPct val="0"/>
              </a:spcBef>
              <a:spcAft>
                <a:spcPct val="0"/>
              </a:spcAft>
              <a:defRPr/>
            </a:pPr>
            <a:r>
              <a:rPr lang="vi-VN" smtClean="0"/>
              <a:t>BAN TỔ CHỨC TRUNG ƯƠNG</a:t>
            </a:r>
            <a:endParaRPr lang="et-EE"/>
          </a:p>
        </p:txBody>
      </p:sp>
      <p:sp>
        <p:nvSpPr>
          <p:cNvPr id="6" name="Slide Number Placeholder 5"/>
          <p:cNvSpPr>
            <a:spLocks noGrp="1"/>
          </p:cNvSpPr>
          <p:nvPr>
            <p:ph type="sldNum" sz="quarter" idx="12"/>
          </p:nvPr>
        </p:nvSpPr>
        <p:spPr/>
        <p:txBody>
          <a:bodyPr/>
          <a:lstStyle>
            <a:lvl1pPr>
              <a:defRPr/>
            </a:lvl1pPr>
          </a:lstStyle>
          <a:p>
            <a:pPr defTabSz="1219170" fontAlgn="base">
              <a:spcBef>
                <a:spcPct val="0"/>
              </a:spcBef>
              <a:spcAft>
                <a:spcPct val="0"/>
              </a:spcAft>
              <a:defRPr/>
            </a:pPr>
            <a:fld id="{09271591-4F4E-43E1-A37F-2D0071F30106}" type="slidenum">
              <a:rPr lang="et-EE" altLang="en-US" smtClean="0"/>
              <a:pPr defTabSz="1219170" fontAlgn="base">
                <a:spcBef>
                  <a:spcPct val="0"/>
                </a:spcBef>
                <a:spcAft>
                  <a:spcPct val="0"/>
                </a:spcAft>
                <a:defRPr/>
              </a:pPr>
              <a:t>‹#›</a:t>
            </a:fld>
            <a:endParaRPr lang="et-EE" altLang="en-US"/>
          </a:p>
        </p:txBody>
      </p:sp>
    </p:spTree>
    <p:extLst>
      <p:ext uri="{BB962C8B-B14F-4D97-AF65-F5344CB8AC3E}">
        <p14:creationId xmlns:p14="http://schemas.microsoft.com/office/powerpoint/2010/main" val="1698115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43" indent="0">
              <a:buNone/>
              <a:defRPr sz="2000" b="1"/>
            </a:lvl2pPr>
            <a:lvl3pPr marL="914286" indent="0">
              <a:buNone/>
              <a:defRPr sz="1900" b="1"/>
            </a:lvl3pPr>
            <a:lvl4pPr marL="1371430" indent="0">
              <a:buNone/>
              <a:defRPr sz="1600" b="1"/>
            </a:lvl4pPr>
            <a:lvl5pPr marL="1828573" indent="0">
              <a:buNone/>
              <a:defRPr sz="1600" b="1"/>
            </a:lvl5pPr>
            <a:lvl6pPr marL="2285718" indent="0">
              <a:buNone/>
              <a:defRPr sz="1600" b="1"/>
            </a:lvl6pPr>
            <a:lvl7pPr marL="2742858" indent="0">
              <a:buNone/>
              <a:defRPr sz="1600" b="1"/>
            </a:lvl7pPr>
            <a:lvl8pPr marL="3200000" indent="0">
              <a:buNone/>
              <a:defRPr sz="1600" b="1"/>
            </a:lvl8pPr>
            <a:lvl9pPr marL="3657143"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2400" b="1"/>
            </a:lvl1pPr>
            <a:lvl2pPr marL="457143" indent="0">
              <a:buNone/>
              <a:defRPr sz="2000" b="1"/>
            </a:lvl2pPr>
            <a:lvl3pPr marL="914286" indent="0">
              <a:buNone/>
              <a:defRPr sz="1900" b="1"/>
            </a:lvl3pPr>
            <a:lvl4pPr marL="1371430" indent="0">
              <a:buNone/>
              <a:defRPr sz="1600" b="1"/>
            </a:lvl4pPr>
            <a:lvl5pPr marL="1828573" indent="0">
              <a:buNone/>
              <a:defRPr sz="1600" b="1"/>
            </a:lvl5pPr>
            <a:lvl6pPr marL="2285718" indent="0">
              <a:buNone/>
              <a:defRPr sz="1600" b="1"/>
            </a:lvl6pPr>
            <a:lvl7pPr marL="2742858" indent="0">
              <a:buNone/>
              <a:defRPr sz="1600" b="1"/>
            </a:lvl7pPr>
            <a:lvl8pPr marL="3200000" indent="0">
              <a:buNone/>
              <a:defRPr sz="1600" b="1"/>
            </a:lvl8pPr>
            <a:lvl9pPr marL="3657143"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3"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311B17C-BD11-4E2A-AFE2-BF52C2F8CB63}" type="datetime5">
              <a:rPr lang="en-US" smtClean="0"/>
              <a:t>4-Jun-21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r>
              <a:rPr lang="en-US"/>
              <a:t>Trang </a:t>
            </a:r>
            <a:fld id="{ADA9B7FD-F2EE-41F6-8343-9D87AC07EB9C}" type="slidenum">
              <a:rPr lang="en-US" smtClean="0"/>
              <a:pPr/>
              <a:t>‹#›</a:t>
            </a:fld>
            <a:endParaRPr lang="en-US" dirty="0"/>
          </a:p>
        </p:txBody>
      </p:sp>
    </p:spTree>
    <p:extLst>
      <p:ext uri="{BB962C8B-B14F-4D97-AF65-F5344CB8AC3E}">
        <p14:creationId xmlns:p14="http://schemas.microsoft.com/office/powerpoint/2010/main" val="25049191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t-E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4" name="Date Placeholder 3"/>
          <p:cNvSpPr>
            <a:spLocks noGrp="1"/>
          </p:cNvSpPr>
          <p:nvPr>
            <p:ph type="dt" sz="half" idx="10"/>
          </p:nvPr>
        </p:nvSpPr>
        <p:spPr/>
        <p:txBody>
          <a:bodyPr/>
          <a:lstStyle>
            <a:lvl1pPr>
              <a:defRPr/>
            </a:lvl1pPr>
          </a:lstStyle>
          <a:p>
            <a:pPr defTabSz="1219170" fontAlgn="base">
              <a:spcBef>
                <a:spcPct val="0"/>
              </a:spcBef>
              <a:spcAft>
                <a:spcPct val="0"/>
              </a:spcAft>
              <a:defRPr/>
            </a:pPr>
            <a:fld id="{8CD649C1-CF3D-4A06-A192-7AA542141FDA}" type="datetime1">
              <a:rPr lang="et-EE" smtClean="0"/>
              <a:pPr defTabSz="1219170" fontAlgn="base">
                <a:spcBef>
                  <a:spcPct val="0"/>
                </a:spcBef>
                <a:spcAft>
                  <a:spcPct val="0"/>
                </a:spcAft>
                <a:defRPr/>
              </a:pPr>
              <a:t>04.06.2021</a:t>
            </a:fld>
            <a:endParaRPr lang="et-EE"/>
          </a:p>
        </p:txBody>
      </p:sp>
      <p:sp>
        <p:nvSpPr>
          <p:cNvPr id="5" name="Footer Placeholder 4"/>
          <p:cNvSpPr>
            <a:spLocks noGrp="1"/>
          </p:cNvSpPr>
          <p:nvPr>
            <p:ph type="ftr" sz="quarter" idx="11"/>
          </p:nvPr>
        </p:nvSpPr>
        <p:spPr/>
        <p:txBody>
          <a:bodyPr/>
          <a:lstStyle>
            <a:lvl1pPr>
              <a:defRPr/>
            </a:lvl1pPr>
          </a:lstStyle>
          <a:p>
            <a:pPr defTabSz="1219170" fontAlgn="base">
              <a:spcBef>
                <a:spcPct val="0"/>
              </a:spcBef>
              <a:spcAft>
                <a:spcPct val="0"/>
              </a:spcAft>
              <a:defRPr/>
            </a:pPr>
            <a:r>
              <a:rPr lang="vi-VN" smtClean="0"/>
              <a:t>BAN TỔ CHỨC TRUNG ƯƠNG</a:t>
            </a:r>
            <a:endParaRPr lang="et-EE"/>
          </a:p>
        </p:txBody>
      </p:sp>
      <p:sp>
        <p:nvSpPr>
          <p:cNvPr id="6" name="Slide Number Placeholder 5"/>
          <p:cNvSpPr>
            <a:spLocks noGrp="1"/>
          </p:cNvSpPr>
          <p:nvPr>
            <p:ph type="sldNum" sz="quarter" idx="12"/>
          </p:nvPr>
        </p:nvSpPr>
        <p:spPr/>
        <p:txBody>
          <a:bodyPr/>
          <a:lstStyle>
            <a:lvl1pPr>
              <a:defRPr/>
            </a:lvl1pPr>
          </a:lstStyle>
          <a:p>
            <a:pPr defTabSz="1219170" fontAlgn="base">
              <a:spcBef>
                <a:spcPct val="0"/>
              </a:spcBef>
              <a:spcAft>
                <a:spcPct val="0"/>
              </a:spcAft>
              <a:defRPr/>
            </a:pPr>
            <a:fld id="{26CDE8B0-0637-470D-BD65-4EE74695F867}" type="slidenum">
              <a:rPr lang="et-EE" altLang="en-US" smtClean="0"/>
              <a:pPr defTabSz="1219170" fontAlgn="base">
                <a:spcBef>
                  <a:spcPct val="0"/>
                </a:spcBef>
                <a:spcAft>
                  <a:spcPct val="0"/>
                </a:spcAft>
                <a:defRPr/>
              </a:pPr>
              <a:t>‹#›</a:t>
            </a:fld>
            <a:endParaRPr lang="et-EE" altLang="en-US"/>
          </a:p>
        </p:txBody>
      </p:sp>
    </p:spTree>
    <p:extLst>
      <p:ext uri="{BB962C8B-B14F-4D97-AF65-F5344CB8AC3E}">
        <p14:creationId xmlns:p14="http://schemas.microsoft.com/office/powerpoint/2010/main" val="2511946693"/>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t-EE"/>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071" indent="0">
              <a:buNone/>
              <a:defRPr sz="1867">
                <a:solidFill>
                  <a:schemeClr val="tx1">
                    <a:tint val="75000"/>
                  </a:schemeClr>
                </a:solidFill>
              </a:defRPr>
            </a:lvl2pPr>
            <a:lvl3pPr marL="914150" indent="0">
              <a:buNone/>
              <a:defRPr sz="1600">
                <a:solidFill>
                  <a:schemeClr val="tx1">
                    <a:tint val="75000"/>
                  </a:schemeClr>
                </a:solidFill>
              </a:defRPr>
            </a:lvl3pPr>
            <a:lvl4pPr marL="1371226" indent="0">
              <a:buNone/>
              <a:defRPr sz="1467">
                <a:solidFill>
                  <a:schemeClr val="tx1">
                    <a:tint val="75000"/>
                  </a:schemeClr>
                </a:solidFill>
              </a:defRPr>
            </a:lvl4pPr>
            <a:lvl5pPr marL="1828301" indent="0">
              <a:buNone/>
              <a:defRPr sz="1467">
                <a:solidFill>
                  <a:schemeClr val="tx1">
                    <a:tint val="75000"/>
                  </a:schemeClr>
                </a:solidFill>
              </a:defRPr>
            </a:lvl5pPr>
            <a:lvl6pPr marL="2285382" indent="0">
              <a:buNone/>
              <a:defRPr sz="1467">
                <a:solidFill>
                  <a:schemeClr val="tx1">
                    <a:tint val="75000"/>
                  </a:schemeClr>
                </a:solidFill>
              </a:defRPr>
            </a:lvl6pPr>
            <a:lvl7pPr marL="2742450" indent="0">
              <a:buNone/>
              <a:defRPr sz="1467">
                <a:solidFill>
                  <a:schemeClr val="tx1">
                    <a:tint val="75000"/>
                  </a:schemeClr>
                </a:solidFill>
              </a:defRPr>
            </a:lvl7pPr>
            <a:lvl8pPr marL="3199520" indent="0">
              <a:buNone/>
              <a:defRPr sz="1467">
                <a:solidFill>
                  <a:schemeClr val="tx1">
                    <a:tint val="75000"/>
                  </a:schemeClr>
                </a:solidFill>
              </a:defRPr>
            </a:lvl8pPr>
            <a:lvl9pPr marL="3656591" indent="0">
              <a:buNone/>
              <a:defRPr sz="14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defTabSz="1219170" fontAlgn="base">
              <a:spcBef>
                <a:spcPct val="0"/>
              </a:spcBef>
              <a:spcAft>
                <a:spcPct val="0"/>
              </a:spcAft>
              <a:defRPr/>
            </a:pPr>
            <a:fld id="{8CD649C1-CF3D-4A06-A192-7AA542141FDA}" type="datetime1">
              <a:rPr lang="et-EE" smtClean="0"/>
              <a:pPr defTabSz="1219170" fontAlgn="base">
                <a:spcBef>
                  <a:spcPct val="0"/>
                </a:spcBef>
                <a:spcAft>
                  <a:spcPct val="0"/>
                </a:spcAft>
                <a:defRPr/>
              </a:pPr>
              <a:t>04.06.2021</a:t>
            </a:fld>
            <a:endParaRPr lang="et-EE"/>
          </a:p>
        </p:txBody>
      </p:sp>
      <p:sp>
        <p:nvSpPr>
          <p:cNvPr id="5" name="Footer Placeholder 4"/>
          <p:cNvSpPr>
            <a:spLocks noGrp="1"/>
          </p:cNvSpPr>
          <p:nvPr>
            <p:ph type="ftr" sz="quarter" idx="11"/>
          </p:nvPr>
        </p:nvSpPr>
        <p:spPr/>
        <p:txBody>
          <a:bodyPr/>
          <a:lstStyle>
            <a:lvl1pPr>
              <a:defRPr/>
            </a:lvl1pPr>
          </a:lstStyle>
          <a:p>
            <a:pPr defTabSz="1219170" fontAlgn="base">
              <a:spcBef>
                <a:spcPct val="0"/>
              </a:spcBef>
              <a:spcAft>
                <a:spcPct val="0"/>
              </a:spcAft>
              <a:defRPr/>
            </a:pPr>
            <a:r>
              <a:rPr lang="vi-VN" smtClean="0"/>
              <a:t>BAN TỔ CHỨC TRUNG ƯƠNG</a:t>
            </a:r>
            <a:endParaRPr lang="et-EE"/>
          </a:p>
        </p:txBody>
      </p:sp>
      <p:sp>
        <p:nvSpPr>
          <p:cNvPr id="6" name="Slide Number Placeholder 5"/>
          <p:cNvSpPr>
            <a:spLocks noGrp="1"/>
          </p:cNvSpPr>
          <p:nvPr>
            <p:ph type="sldNum" sz="quarter" idx="12"/>
          </p:nvPr>
        </p:nvSpPr>
        <p:spPr/>
        <p:txBody>
          <a:bodyPr/>
          <a:lstStyle>
            <a:lvl1pPr>
              <a:defRPr/>
            </a:lvl1pPr>
          </a:lstStyle>
          <a:p>
            <a:pPr defTabSz="1219170" fontAlgn="base">
              <a:spcBef>
                <a:spcPct val="0"/>
              </a:spcBef>
              <a:spcAft>
                <a:spcPct val="0"/>
              </a:spcAft>
              <a:defRPr/>
            </a:pPr>
            <a:fld id="{C5B3714A-1B5D-47AA-B13A-E575B766BF90}" type="slidenum">
              <a:rPr lang="et-EE" altLang="en-US" smtClean="0"/>
              <a:pPr defTabSz="1219170" fontAlgn="base">
                <a:spcBef>
                  <a:spcPct val="0"/>
                </a:spcBef>
                <a:spcAft>
                  <a:spcPct val="0"/>
                </a:spcAft>
                <a:defRPr/>
              </a:pPr>
              <a:t>‹#›</a:t>
            </a:fld>
            <a:endParaRPr lang="et-EE" altLang="en-US"/>
          </a:p>
        </p:txBody>
      </p:sp>
    </p:spTree>
    <p:extLst>
      <p:ext uri="{BB962C8B-B14F-4D97-AF65-F5344CB8AC3E}">
        <p14:creationId xmlns:p14="http://schemas.microsoft.com/office/powerpoint/2010/main" val="4063476542"/>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t-EE"/>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67"/>
            </a:lvl4pPr>
            <a:lvl5pPr>
              <a:defRPr sz="1867"/>
            </a:lvl5pPr>
            <a:lvl6pPr>
              <a:defRPr sz="1867"/>
            </a:lvl6pPr>
            <a:lvl7pPr>
              <a:defRPr sz="1867"/>
            </a:lvl7pPr>
            <a:lvl8pPr>
              <a:defRPr sz="1867"/>
            </a:lvl8pPr>
            <a:lvl9pPr>
              <a:defRPr sz="18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67"/>
            </a:lvl4pPr>
            <a:lvl5pPr>
              <a:defRPr sz="1867"/>
            </a:lvl5pPr>
            <a:lvl6pPr>
              <a:defRPr sz="1867"/>
            </a:lvl6pPr>
            <a:lvl7pPr>
              <a:defRPr sz="1867"/>
            </a:lvl7pPr>
            <a:lvl8pPr>
              <a:defRPr sz="1867"/>
            </a:lvl8pPr>
            <a:lvl9pPr>
              <a:defRPr sz="18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5" name="Date Placeholder 3"/>
          <p:cNvSpPr>
            <a:spLocks noGrp="1"/>
          </p:cNvSpPr>
          <p:nvPr>
            <p:ph type="dt" sz="half" idx="10"/>
          </p:nvPr>
        </p:nvSpPr>
        <p:spPr/>
        <p:txBody>
          <a:bodyPr/>
          <a:lstStyle>
            <a:lvl1pPr>
              <a:defRPr/>
            </a:lvl1pPr>
          </a:lstStyle>
          <a:p>
            <a:pPr defTabSz="1219170" fontAlgn="base">
              <a:spcBef>
                <a:spcPct val="0"/>
              </a:spcBef>
              <a:spcAft>
                <a:spcPct val="0"/>
              </a:spcAft>
              <a:defRPr/>
            </a:pPr>
            <a:fld id="{8CD649C1-CF3D-4A06-A192-7AA542141FDA}" type="datetime1">
              <a:rPr lang="et-EE" smtClean="0"/>
              <a:pPr defTabSz="1219170" fontAlgn="base">
                <a:spcBef>
                  <a:spcPct val="0"/>
                </a:spcBef>
                <a:spcAft>
                  <a:spcPct val="0"/>
                </a:spcAft>
                <a:defRPr/>
              </a:pPr>
              <a:t>04.06.2021</a:t>
            </a:fld>
            <a:endParaRPr lang="et-EE"/>
          </a:p>
        </p:txBody>
      </p:sp>
      <p:sp>
        <p:nvSpPr>
          <p:cNvPr id="6" name="Footer Placeholder 4"/>
          <p:cNvSpPr>
            <a:spLocks noGrp="1"/>
          </p:cNvSpPr>
          <p:nvPr>
            <p:ph type="ftr" sz="quarter" idx="11"/>
          </p:nvPr>
        </p:nvSpPr>
        <p:spPr/>
        <p:txBody>
          <a:bodyPr/>
          <a:lstStyle>
            <a:lvl1pPr>
              <a:defRPr/>
            </a:lvl1pPr>
          </a:lstStyle>
          <a:p>
            <a:pPr defTabSz="1219170" fontAlgn="base">
              <a:spcBef>
                <a:spcPct val="0"/>
              </a:spcBef>
              <a:spcAft>
                <a:spcPct val="0"/>
              </a:spcAft>
              <a:defRPr/>
            </a:pPr>
            <a:r>
              <a:rPr lang="vi-VN" smtClean="0"/>
              <a:t>BAN TỔ CHỨC TRUNG ƯƠNG</a:t>
            </a:r>
            <a:endParaRPr lang="et-EE"/>
          </a:p>
        </p:txBody>
      </p:sp>
      <p:sp>
        <p:nvSpPr>
          <p:cNvPr id="7" name="Slide Number Placeholder 5"/>
          <p:cNvSpPr>
            <a:spLocks noGrp="1"/>
          </p:cNvSpPr>
          <p:nvPr>
            <p:ph type="sldNum" sz="quarter" idx="12"/>
          </p:nvPr>
        </p:nvSpPr>
        <p:spPr/>
        <p:txBody>
          <a:bodyPr/>
          <a:lstStyle>
            <a:lvl1pPr>
              <a:defRPr/>
            </a:lvl1pPr>
          </a:lstStyle>
          <a:p>
            <a:pPr defTabSz="1219170" fontAlgn="base">
              <a:spcBef>
                <a:spcPct val="0"/>
              </a:spcBef>
              <a:spcAft>
                <a:spcPct val="0"/>
              </a:spcAft>
              <a:defRPr/>
            </a:pPr>
            <a:fld id="{57D8F5F5-C06B-422F-91AD-A95E380FB632}" type="slidenum">
              <a:rPr lang="et-EE" altLang="en-US" smtClean="0"/>
              <a:pPr defTabSz="1219170" fontAlgn="base">
                <a:spcBef>
                  <a:spcPct val="0"/>
                </a:spcBef>
                <a:spcAft>
                  <a:spcPct val="0"/>
                </a:spcAft>
                <a:defRPr/>
              </a:pPr>
              <a:t>‹#›</a:t>
            </a:fld>
            <a:endParaRPr lang="et-EE" altLang="en-US"/>
          </a:p>
        </p:txBody>
      </p:sp>
    </p:spTree>
    <p:extLst>
      <p:ext uri="{BB962C8B-B14F-4D97-AF65-F5344CB8AC3E}">
        <p14:creationId xmlns:p14="http://schemas.microsoft.com/office/powerpoint/2010/main" val="740466338"/>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t-EE"/>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071" indent="0">
              <a:buNone/>
              <a:defRPr sz="2000" b="1"/>
            </a:lvl2pPr>
            <a:lvl3pPr marL="914150" indent="0">
              <a:buNone/>
              <a:defRPr sz="1867" b="1"/>
            </a:lvl3pPr>
            <a:lvl4pPr marL="1371226" indent="0">
              <a:buNone/>
              <a:defRPr sz="1600" b="1"/>
            </a:lvl4pPr>
            <a:lvl5pPr marL="1828301" indent="0">
              <a:buNone/>
              <a:defRPr sz="1600" b="1"/>
            </a:lvl5pPr>
            <a:lvl6pPr marL="2285382" indent="0">
              <a:buNone/>
              <a:defRPr sz="1600" b="1"/>
            </a:lvl6pPr>
            <a:lvl7pPr marL="2742450" indent="0">
              <a:buNone/>
              <a:defRPr sz="1600" b="1"/>
            </a:lvl7pPr>
            <a:lvl8pPr marL="3199520" indent="0">
              <a:buNone/>
              <a:defRPr sz="1600" b="1"/>
            </a:lvl8pPr>
            <a:lvl9pPr marL="3656591"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67"/>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5" name="Text Placeholder 4"/>
          <p:cNvSpPr>
            <a:spLocks noGrp="1"/>
          </p:cNvSpPr>
          <p:nvPr>
            <p:ph type="body" sz="quarter" idx="3"/>
          </p:nvPr>
        </p:nvSpPr>
        <p:spPr>
          <a:xfrm>
            <a:off x="6193404" y="1535113"/>
            <a:ext cx="5389033" cy="639763"/>
          </a:xfrm>
        </p:spPr>
        <p:txBody>
          <a:bodyPr anchor="b"/>
          <a:lstStyle>
            <a:lvl1pPr marL="0" indent="0">
              <a:buNone/>
              <a:defRPr sz="2400" b="1"/>
            </a:lvl1pPr>
            <a:lvl2pPr marL="457071" indent="0">
              <a:buNone/>
              <a:defRPr sz="2000" b="1"/>
            </a:lvl2pPr>
            <a:lvl3pPr marL="914150" indent="0">
              <a:buNone/>
              <a:defRPr sz="1867" b="1"/>
            </a:lvl3pPr>
            <a:lvl4pPr marL="1371226" indent="0">
              <a:buNone/>
              <a:defRPr sz="1600" b="1"/>
            </a:lvl4pPr>
            <a:lvl5pPr marL="1828301" indent="0">
              <a:buNone/>
              <a:defRPr sz="1600" b="1"/>
            </a:lvl5pPr>
            <a:lvl6pPr marL="2285382" indent="0">
              <a:buNone/>
              <a:defRPr sz="1600" b="1"/>
            </a:lvl6pPr>
            <a:lvl7pPr marL="2742450" indent="0">
              <a:buNone/>
              <a:defRPr sz="1600" b="1"/>
            </a:lvl7pPr>
            <a:lvl8pPr marL="3199520" indent="0">
              <a:buNone/>
              <a:defRPr sz="1600" b="1"/>
            </a:lvl8pPr>
            <a:lvl9pPr marL="3656591"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404" y="2174875"/>
            <a:ext cx="5389033" cy="3951288"/>
          </a:xfrm>
        </p:spPr>
        <p:txBody>
          <a:bodyPr/>
          <a:lstStyle>
            <a:lvl1pPr>
              <a:defRPr sz="2400"/>
            </a:lvl1pPr>
            <a:lvl2pPr>
              <a:defRPr sz="2000"/>
            </a:lvl2pPr>
            <a:lvl3pPr>
              <a:defRPr sz="1867"/>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7" name="Date Placeholder 3"/>
          <p:cNvSpPr>
            <a:spLocks noGrp="1"/>
          </p:cNvSpPr>
          <p:nvPr>
            <p:ph type="dt" sz="half" idx="10"/>
          </p:nvPr>
        </p:nvSpPr>
        <p:spPr/>
        <p:txBody>
          <a:bodyPr/>
          <a:lstStyle>
            <a:lvl1pPr>
              <a:defRPr/>
            </a:lvl1pPr>
          </a:lstStyle>
          <a:p>
            <a:pPr defTabSz="1219170" fontAlgn="base">
              <a:spcBef>
                <a:spcPct val="0"/>
              </a:spcBef>
              <a:spcAft>
                <a:spcPct val="0"/>
              </a:spcAft>
              <a:defRPr/>
            </a:pPr>
            <a:fld id="{8CD649C1-CF3D-4A06-A192-7AA542141FDA}" type="datetime1">
              <a:rPr lang="et-EE" smtClean="0"/>
              <a:pPr defTabSz="1219170" fontAlgn="base">
                <a:spcBef>
                  <a:spcPct val="0"/>
                </a:spcBef>
                <a:spcAft>
                  <a:spcPct val="0"/>
                </a:spcAft>
                <a:defRPr/>
              </a:pPr>
              <a:t>04.06.2021</a:t>
            </a:fld>
            <a:endParaRPr lang="et-EE"/>
          </a:p>
        </p:txBody>
      </p:sp>
      <p:sp>
        <p:nvSpPr>
          <p:cNvPr id="8" name="Footer Placeholder 4"/>
          <p:cNvSpPr>
            <a:spLocks noGrp="1"/>
          </p:cNvSpPr>
          <p:nvPr>
            <p:ph type="ftr" sz="quarter" idx="11"/>
          </p:nvPr>
        </p:nvSpPr>
        <p:spPr/>
        <p:txBody>
          <a:bodyPr/>
          <a:lstStyle>
            <a:lvl1pPr>
              <a:defRPr/>
            </a:lvl1pPr>
          </a:lstStyle>
          <a:p>
            <a:pPr defTabSz="1219170" fontAlgn="base">
              <a:spcBef>
                <a:spcPct val="0"/>
              </a:spcBef>
              <a:spcAft>
                <a:spcPct val="0"/>
              </a:spcAft>
              <a:defRPr/>
            </a:pPr>
            <a:r>
              <a:rPr lang="vi-VN" smtClean="0"/>
              <a:t>BAN TỔ CHỨC TRUNG ƯƠNG</a:t>
            </a:r>
            <a:endParaRPr lang="et-EE"/>
          </a:p>
        </p:txBody>
      </p:sp>
      <p:sp>
        <p:nvSpPr>
          <p:cNvPr id="9" name="Slide Number Placeholder 5"/>
          <p:cNvSpPr>
            <a:spLocks noGrp="1"/>
          </p:cNvSpPr>
          <p:nvPr>
            <p:ph type="sldNum" sz="quarter" idx="12"/>
          </p:nvPr>
        </p:nvSpPr>
        <p:spPr/>
        <p:txBody>
          <a:bodyPr/>
          <a:lstStyle>
            <a:lvl1pPr>
              <a:defRPr/>
            </a:lvl1pPr>
          </a:lstStyle>
          <a:p>
            <a:pPr defTabSz="1219170" fontAlgn="base">
              <a:spcBef>
                <a:spcPct val="0"/>
              </a:spcBef>
              <a:spcAft>
                <a:spcPct val="0"/>
              </a:spcAft>
              <a:defRPr/>
            </a:pPr>
            <a:fld id="{0FE587B7-CD27-47BA-96E9-33B4F27AF049}" type="slidenum">
              <a:rPr lang="et-EE" altLang="en-US" smtClean="0"/>
              <a:pPr defTabSz="1219170" fontAlgn="base">
                <a:spcBef>
                  <a:spcPct val="0"/>
                </a:spcBef>
                <a:spcAft>
                  <a:spcPct val="0"/>
                </a:spcAft>
                <a:defRPr/>
              </a:pPr>
              <a:t>‹#›</a:t>
            </a:fld>
            <a:endParaRPr lang="et-EE" altLang="en-US"/>
          </a:p>
        </p:txBody>
      </p:sp>
    </p:spTree>
    <p:extLst>
      <p:ext uri="{BB962C8B-B14F-4D97-AF65-F5344CB8AC3E}">
        <p14:creationId xmlns:p14="http://schemas.microsoft.com/office/powerpoint/2010/main" val="4069515474"/>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7"/>
            <a:ext cx="10972800" cy="778099"/>
          </a:xfrm>
        </p:spPr>
        <p:txBody>
          <a:bodyPr/>
          <a:lstStyle/>
          <a:p>
            <a:r>
              <a:rPr lang="en-US"/>
              <a:t>Click to edit Master title style</a:t>
            </a:r>
            <a:endParaRPr lang="et-EE"/>
          </a:p>
        </p:txBody>
      </p:sp>
      <p:sp>
        <p:nvSpPr>
          <p:cNvPr id="3" name="Date Placeholder 3"/>
          <p:cNvSpPr>
            <a:spLocks noGrp="1"/>
          </p:cNvSpPr>
          <p:nvPr>
            <p:ph type="dt" sz="half" idx="10"/>
          </p:nvPr>
        </p:nvSpPr>
        <p:spPr/>
        <p:txBody>
          <a:bodyPr/>
          <a:lstStyle>
            <a:lvl1pPr>
              <a:defRPr/>
            </a:lvl1pPr>
          </a:lstStyle>
          <a:p>
            <a:pPr defTabSz="1219170" fontAlgn="base">
              <a:spcBef>
                <a:spcPct val="0"/>
              </a:spcBef>
              <a:spcAft>
                <a:spcPct val="0"/>
              </a:spcAft>
              <a:defRPr/>
            </a:pPr>
            <a:fld id="{8CD649C1-CF3D-4A06-A192-7AA542141FDA}" type="datetime1">
              <a:rPr lang="et-EE" smtClean="0"/>
              <a:pPr defTabSz="1219170" fontAlgn="base">
                <a:spcBef>
                  <a:spcPct val="0"/>
                </a:spcBef>
                <a:spcAft>
                  <a:spcPct val="0"/>
                </a:spcAft>
                <a:defRPr/>
              </a:pPr>
              <a:t>04.06.2021</a:t>
            </a:fld>
            <a:endParaRPr lang="et-EE"/>
          </a:p>
        </p:txBody>
      </p:sp>
      <p:sp>
        <p:nvSpPr>
          <p:cNvPr id="4" name="Footer Placeholder 4"/>
          <p:cNvSpPr>
            <a:spLocks noGrp="1"/>
          </p:cNvSpPr>
          <p:nvPr>
            <p:ph type="ftr" sz="quarter" idx="11"/>
          </p:nvPr>
        </p:nvSpPr>
        <p:spPr/>
        <p:txBody>
          <a:bodyPr/>
          <a:lstStyle>
            <a:lvl1pPr>
              <a:defRPr/>
            </a:lvl1pPr>
          </a:lstStyle>
          <a:p>
            <a:pPr defTabSz="1219170" fontAlgn="base">
              <a:spcBef>
                <a:spcPct val="0"/>
              </a:spcBef>
              <a:spcAft>
                <a:spcPct val="0"/>
              </a:spcAft>
              <a:defRPr/>
            </a:pPr>
            <a:r>
              <a:rPr lang="vi-VN" smtClean="0"/>
              <a:t>BAN TỔ CHỨC TRUNG ƯƠNG</a:t>
            </a:r>
            <a:endParaRPr lang="et-EE"/>
          </a:p>
        </p:txBody>
      </p:sp>
      <p:sp>
        <p:nvSpPr>
          <p:cNvPr id="5" name="Slide Number Placeholder 5"/>
          <p:cNvSpPr>
            <a:spLocks noGrp="1"/>
          </p:cNvSpPr>
          <p:nvPr>
            <p:ph type="sldNum" sz="quarter" idx="12"/>
          </p:nvPr>
        </p:nvSpPr>
        <p:spPr/>
        <p:txBody>
          <a:bodyPr/>
          <a:lstStyle>
            <a:lvl1pPr>
              <a:defRPr/>
            </a:lvl1pPr>
          </a:lstStyle>
          <a:p>
            <a:pPr defTabSz="1219170" fontAlgn="base">
              <a:spcBef>
                <a:spcPct val="0"/>
              </a:spcBef>
              <a:spcAft>
                <a:spcPct val="0"/>
              </a:spcAft>
              <a:defRPr/>
            </a:pPr>
            <a:fld id="{0B0E2F8C-9F7B-4989-A4A9-2011F8BA2E20}" type="slidenum">
              <a:rPr lang="et-EE" altLang="en-US" smtClean="0"/>
              <a:pPr defTabSz="1219170" fontAlgn="base">
                <a:spcBef>
                  <a:spcPct val="0"/>
                </a:spcBef>
                <a:spcAft>
                  <a:spcPct val="0"/>
                </a:spcAft>
                <a:defRPr/>
              </a:pPr>
              <a:t>‹#›</a:t>
            </a:fld>
            <a:endParaRPr lang="et-EE" altLang="en-US"/>
          </a:p>
        </p:txBody>
      </p:sp>
    </p:spTree>
    <p:extLst>
      <p:ext uri="{BB962C8B-B14F-4D97-AF65-F5344CB8AC3E}">
        <p14:creationId xmlns:p14="http://schemas.microsoft.com/office/powerpoint/2010/main" val="2280700164"/>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defTabSz="1219170" fontAlgn="base">
              <a:spcBef>
                <a:spcPct val="0"/>
              </a:spcBef>
              <a:spcAft>
                <a:spcPct val="0"/>
              </a:spcAft>
              <a:defRPr/>
            </a:pPr>
            <a:fld id="{8CD649C1-CF3D-4A06-A192-7AA542141FDA}" type="datetime1">
              <a:rPr lang="et-EE" smtClean="0"/>
              <a:pPr defTabSz="1219170" fontAlgn="base">
                <a:spcBef>
                  <a:spcPct val="0"/>
                </a:spcBef>
                <a:spcAft>
                  <a:spcPct val="0"/>
                </a:spcAft>
                <a:defRPr/>
              </a:pPr>
              <a:t>04.06.2021</a:t>
            </a:fld>
            <a:endParaRPr lang="et-EE"/>
          </a:p>
        </p:txBody>
      </p:sp>
      <p:sp>
        <p:nvSpPr>
          <p:cNvPr id="3" name="Footer Placeholder 4"/>
          <p:cNvSpPr>
            <a:spLocks noGrp="1"/>
          </p:cNvSpPr>
          <p:nvPr>
            <p:ph type="ftr" sz="quarter" idx="11"/>
          </p:nvPr>
        </p:nvSpPr>
        <p:spPr/>
        <p:txBody>
          <a:bodyPr/>
          <a:lstStyle>
            <a:lvl1pPr>
              <a:defRPr/>
            </a:lvl1pPr>
          </a:lstStyle>
          <a:p>
            <a:pPr defTabSz="1219170" fontAlgn="base">
              <a:spcBef>
                <a:spcPct val="0"/>
              </a:spcBef>
              <a:spcAft>
                <a:spcPct val="0"/>
              </a:spcAft>
              <a:defRPr/>
            </a:pPr>
            <a:r>
              <a:rPr lang="vi-VN" smtClean="0"/>
              <a:t>BAN TỔ CHỨC TRUNG ƯƠNG</a:t>
            </a:r>
            <a:endParaRPr lang="et-EE"/>
          </a:p>
        </p:txBody>
      </p:sp>
      <p:sp>
        <p:nvSpPr>
          <p:cNvPr id="4" name="Slide Number Placeholder 5"/>
          <p:cNvSpPr>
            <a:spLocks noGrp="1"/>
          </p:cNvSpPr>
          <p:nvPr>
            <p:ph type="sldNum" sz="quarter" idx="12"/>
          </p:nvPr>
        </p:nvSpPr>
        <p:spPr/>
        <p:txBody>
          <a:bodyPr/>
          <a:lstStyle>
            <a:lvl1pPr>
              <a:defRPr/>
            </a:lvl1pPr>
          </a:lstStyle>
          <a:p>
            <a:pPr defTabSz="1219170" fontAlgn="base">
              <a:spcBef>
                <a:spcPct val="0"/>
              </a:spcBef>
              <a:spcAft>
                <a:spcPct val="0"/>
              </a:spcAft>
              <a:defRPr/>
            </a:pPr>
            <a:fld id="{CF00F190-7B8D-4403-89F4-A703A810AD17}" type="slidenum">
              <a:rPr lang="et-EE" altLang="en-US" smtClean="0"/>
              <a:pPr defTabSz="1219170" fontAlgn="base">
                <a:spcBef>
                  <a:spcPct val="0"/>
                </a:spcBef>
                <a:spcAft>
                  <a:spcPct val="0"/>
                </a:spcAft>
                <a:defRPr/>
              </a:pPr>
              <a:t>‹#›</a:t>
            </a:fld>
            <a:endParaRPr lang="et-EE" altLang="en-US"/>
          </a:p>
        </p:txBody>
      </p:sp>
    </p:spTree>
    <p:extLst>
      <p:ext uri="{BB962C8B-B14F-4D97-AF65-F5344CB8AC3E}">
        <p14:creationId xmlns:p14="http://schemas.microsoft.com/office/powerpoint/2010/main" val="1071063083"/>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26" y="273049"/>
            <a:ext cx="4011084" cy="1162051"/>
          </a:xfrm>
        </p:spPr>
        <p:txBody>
          <a:bodyPr anchor="b"/>
          <a:lstStyle>
            <a:lvl1pPr algn="l">
              <a:defRPr sz="2000" b="1"/>
            </a:lvl1pPr>
          </a:lstStyle>
          <a:p>
            <a:r>
              <a:rPr lang="en-US"/>
              <a:t>Click to edit Master title style</a:t>
            </a:r>
            <a:endParaRPr lang="et-EE"/>
          </a:p>
        </p:txBody>
      </p:sp>
      <p:sp>
        <p:nvSpPr>
          <p:cNvPr id="3" name="Content Placeholder 2"/>
          <p:cNvSpPr>
            <a:spLocks noGrp="1"/>
          </p:cNvSpPr>
          <p:nvPr>
            <p:ph idx="1"/>
          </p:nvPr>
        </p:nvSpPr>
        <p:spPr>
          <a:xfrm>
            <a:off x="4766733" y="27307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4" name="Text Placeholder 3"/>
          <p:cNvSpPr>
            <a:spLocks noGrp="1"/>
          </p:cNvSpPr>
          <p:nvPr>
            <p:ph type="body" sz="half" idx="2"/>
          </p:nvPr>
        </p:nvSpPr>
        <p:spPr>
          <a:xfrm>
            <a:off x="609626" y="1435104"/>
            <a:ext cx="4011084" cy="4691063"/>
          </a:xfrm>
        </p:spPr>
        <p:txBody>
          <a:bodyPr/>
          <a:lstStyle>
            <a:lvl1pPr marL="0" indent="0">
              <a:buNone/>
              <a:defRPr sz="1467"/>
            </a:lvl1pPr>
            <a:lvl2pPr marL="457071" indent="0">
              <a:buNone/>
              <a:defRPr sz="1200"/>
            </a:lvl2pPr>
            <a:lvl3pPr marL="914150" indent="0">
              <a:buNone/>
              <a:defRPr sz="1067"/>
            </a:lvl3pPr>
            <a:lvl4pPr marL="1371226" indent="0">
              <a:buNone/>
              <a:defRPr sz="933"/>
            </a:lvl4pPr>
            <a:lvl5pPr marL="1828301" indent="0">
              <a:buNone/>
              <a:defRPr sz="933"/>
            </a:lvl5pPr>
            <a:lvl6pPr marL="2285382" indent="0">
              <a:buNone/>
              <a:defRPr sz="933"/>
            </a:lvl6pPr>
            <a:lvl7pPr marL="2742450" indent="0">
              <a:buNone/>
              <a:defRPr sz="933"/>
            </a:lvl7pPr>
            <a:lvl8pPr marL="3199520" indent="0">
              <a:buNone/>
              <a:defRPr sz="933"/>
            </a:lvl8pPr>
            <a:lvl9pPr marL="3656591" indent="0">
              <a:buNone/>
              <a:defRPr sz="933"/>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defTabSz="1219170" fontAlgn="base">
              <a:spcBef>
                <a:spcPct val="0"/>
              </a:spcBef>
              <a:spcAft>
                <a:spcPct val="0"/>
              </a:spcAft>
              <a:defRPr/>
            </a:pPr>
            <a:fld id="{8CD649C1-CF3D-4A06-A192-7AA542141FDA}" type="datetime1">
              <a:rPr lang="et-EE" smtClean="0"/>
              <a:pPr defTabSz="1219170" fontAlgn="base">
                <a:spcBef>
                  <a:spcPct val="0"/>
                </a:spcBef>
                <a:spcAft>
                  <a:spcPct val="0"/>
                </a:spcAft>
                <a:defRPr/>
              </a:pPr>
              <a:t>04.06.2021</a:t>
            </a:fld>
            <a:endParaRPr lang="et-EE"/>
          </a:p>
        </p:txBody>
      </p:sp>
      <p:sp>
        <p:nvSpPr>
          <p:cNvPr id="6" name="Footer Placeholder 4"/>
          <p:cNvSpPr>
            <a:spLocks noGrp="1"/>
          </p:cNvSpPr>
          <p:nvPr>
            <p:ph type="ftr" sz="quarter" idx="11"/>
          </p:nvPr>
        </p:nvSpPr>
        <p:spPr/>
        <p:txBody>
          <a:bodyPr/>
          <a:lstStyle>
            <a:lvl1pPr>
              <a:defRPr/>
            </a:lvl1pPr>
          </a:lstStyle>
          <a:p>
            <a:pPr defTabSz="1219170" fontAlgn="base">
              <a:spcBef>
                <a:spcPct val="0"/>
              </a:spcBef>
              <a:spcAft>
                <a:spcPct val="0"/>
              </a:spcAft>
              <a:defRPr/>
            </a:pPr>
            <a:r>
              <a:rPr lang="vi-VN" smtClean="0"/>
              <a:t>BAN TỔ CHỨC TRUNG ƯƠNG</a:t>
            </a:r>
            <a:endParaRPr lang="et-EE"/>
          </a:p>
        </p:txBody>
      </p:sp>
      <p:sp>
        <p:nvSpPr>
          <p:cNvPr id="7" name="Slide Number Placeholder 5"/>
          <p:cNvSpPr>
            <a:spLocks noGrp="1"/>
          </p:cNvSpPr>
          <p:nvPr>
            <p:ph type="sldNum" sz="quarter" idx="12"/>
          </p:nvPr>
        </p:nvSpPr>
        <p:spPr/>
        <p:txBody>
          <a:bodyPr/>
          <a:lstStyle>
            <a:lvl1pPr>
              <a:defRPr/>
            </a:lvl1pPr>
          </a:lstStyle>
          <a:p>
            <a:pPr defTabSz="1219170" fontAlgn="base">
              <a:spcBef>
                <a:spcPct val="0"/>
              </a:spcBef>
              <a:spcAft>
                <a:spcPct val="0"/>
              </a:spcAft>
              <a:defRPr/>
            </a:pPr>
            <a:fld id="{58DAB0B1-AC93-4BC6-8BAC-5FDCACAD2AE8}" type="slidenum">
              <a:rPr lang="et-EE" altLang="en-US" smtClean="0"/>
              <a:pPr defTabSz="1219170" fontAlgn="base">
                <a:spcBef>
                  <a:spcPct val="0"/>
                </a:spcBef>
                <a:spcAft>
                  <a:spcPct val="0"/>
                </a:spcAft>
                <a:defRPr/>
              </a:pPr>
              <a:t>‹#›</a:t>
            </a:fld>
            <a:endParaRPr lang="et-EE" altLang="en-US"/>
          </a:p>
        </p:txBody>
      </p:sp>
    </p:spTree>
    <p:extLst>
      <p:ext uri="{BB962C8B-B14F-4D97-AF65-F5344CB8AC3E}">
        <p14:creationId xmlns:p14="http://schemas.microsoft.com/office/powerpoint/2010/main" val="455976275"/>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000" b="1"/>
            </a:lvl1pPr>
          </a:lstStyle>
          <a:p>
            <a:r>
              <a:rPr lang="en-US"/>
              <a:t>Click to edit Master title style</a:t>
            </a:r>
            <a:endParaRPr lang="et-EE"/>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071" indent="0">
              <a:buNone/>
              <a:defRPr sz="2800"/>
            </a:lvl2pPr>
            <a:lvl3pPr marL="914150" indent="0">
              <a:buNone/>
              <a:defRPr sz="2400"/>
            </a:lvl3pPr>
            <a:lvl4pPr marL="1371226" indent="0">
              <a:buNone/>
              <a:defRPr sz="2000"/>
            </a:lvl4pPr>
            <a:lvl5pPr marL="1828301" indent="0">
              <a:buNone/>
              <a:defRPr sz="2000"/>
            </a:lvl5pPr>
            <a:lvl6pPr marL="2285382" indent="0">
              <a:buNone/>
              <a:defRPr sz="2000"/>
            </a:lvl6pPr>
            <a:lvl7pPr marL="2742450" indent="0">
              <a:buNone/>
              <a:defRPr sz="2000"/>
            </a:lvl7pPr>
            <a:lvl8pPr marL="3199520" indent="0">
              <a:buNone/>
              <a:defRPr sz="2000"/>
            </a:lvl8pPr>
            <a:lvl9pPr marL="3656591" indent="0">
              <a:buNone/>
              <a:defRPr sz="2000"/>
            </a:lvl9pPr>
          </a:lstStyle>
          <a:p>
            <a:pPr lvl="0"/>
            <a:endParaRPr lang="et-EE" noProof="0"/>
          </a:p>
        </p:txBody>
      </p:sp>
      <p:sp>
        <p:nvSpPr>
          <p:cNvPr id="4" name="Text Placeholder 3"/>
          <p:cNvSpPr>
            <a:spLocks noGrp="1"/>
          </p:cNvSpPr>
          <p:nvPr>
            <p:ph type="body" sz="half" idx="2"/>
          </p:nvPr>
        </p:nvSpPr>
        <p:spPr>
          <a:xfrm>
            <a:off x="2389717" y="5367362"/>
            <a:ext cx="7315200" cy="804863"/>
          </a:xfrm>
        </p:spPr>
        <p:txBody>
          <a:bodyPr/>
          <a:lstStyle>
            <a:lvl1pPr marL="0" indent="0">
              <a:buNone/>
              <a:defRPr sz="1467"/>
            </a:lvl1pPr>
            <a:lvl2pPr marL="457071" indent="0">
              <a:buNone/>
              <a:defRPr sz="1200"/>
            </a:lvl2pPr>
            <a:lvl3pPr marL="914150" indent="0">
              <a:buNone/>
              <a:defRPr sz="1067"/>
            </a:lvl3pPr>
            <a:lvl4pPr marL="1371226" indent="0">
              <a:buNone/>
              <a:defRPr sz="933"/>
            </a:lvl4pPr>
            <a:lvl5pPr marL="1828301" indent="0">
              <a:buNone/>
              <a:defRPr sz="933"/>
            </a:lvl5pPr>
            <a:lvl6pPr marL="2285382" indent="0">
              <a:buNone/>
              <a:defRPr sz="933"/>
            </a:lvl6pPr>
            <a:lvl7pPr marL="2742450" indent="0">
              <a:buNone/>
              <a:defRPr sz="933"/>
            </a:lvl7pPr>
            <a:lvl8pPr marL="3199520" indent="0">
              <a:buNone/>
              <a:defRPr sz="933"/>
            </a:lvl8pPr>
            <a:lvl9pPr marL="3656591" indent="0">
              <a:buNone/>
              <a:defRPr sz="933"/>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defTabSz="1219170" fontAlgn="base">
              <a:spcBef>
                <a:spcPct val="0"/>
              </a:spcBef>
              <a:spcAft>
                <a:spcPct val="0"/>
              </a:spcAft>
              <a:defRPr/>
            </a:pPr>
            <a:fld id="{8CD649C1-CF3D-4A06-A192-7AA542141FDA}" type="datetime1">
              <a:rPr lang="et-EE" smtClean="0"/>
              <a:pPr defTabSz="1219170" fontAlgn="base">
                <a:spcBef>
                  <a:spcPct val="0"/>
                </a:spcBef>
                <a:spcAft>
                  <a:spcPct val="0"/>
                </a:spcAft>
                <a:defRPr/>
              </a:pPr>
              <a:t>04.06.2021</a:t>
            </a:fld>
            <a:endParaRPr lang="et-EE"/>
          </a:p>
        </p:txBody>
      </p:sp>
      <p:sp>
        <p:nvSpPr>
          <p:cNvPr id="6" name="Footer Placeholder 4"/>
          <p:cNvSpPr>
            <a:spLocks noGrp="1"/>
          </p:cNvSpPr>
          <p:nvPr>
            <p:ph type="ftr" sz="quarter" idx="11"/>
          </p:nvPr>
        </p:nvSpPr>
        <p:spPr/>
        <p:txBody>
          <a:bodyPr/>
          <a:lstStyle>
            <a:lvl1pPr>
              <a:defRPr/>
            </a:lvl1pPr>
          </a:lstStyle>
          <a:p>
            <a:pPr defTabSz="1219170" fontAlgn="base">
              <a:spcBef>
                <a:spcPct val="0"/>
              </a:spcBef>
              <a:spcAft>
                <a:spcPct val="0"/>
              </a:spcAft>
              <a:defRPr/>
            </a:pPr>
            <a:r>
              <a:rPr lang="vi-VN" smtClean="0"/>
              <a:t>BAN TỔ CHỨC TRUNG ƯƠNG</a:t>
            </a:r>
            <a:endParaRPr lang="et-EE"/>
          </a:p>
        </p:txBody>
      </p:sp>
      <p:sp>
        <p:nvSpPr>
          <p:cNvPr id="7" name="Slide Number Placeholder 5"/>
          <p:cNvSpPr>
            <a:spLocks noGrp="1"/>
          </p:cNvSpPr>
          <p:nvPr>
            <p:ph type="sldNum" sz="quarter" idx="12"/>
          </p:nvPr>
        </p:nvSpPr>
        <p:spPr/>
        <p:txBody>
          <a:bodyPr/>
          <a:lstStyle>
            <a:lvl1pPr>
              <a:defRPr/>
            </a:lvl1pPr>
          </a:lstStyle>
          <a:p>
            <a:pPr defTabSz="1219170" fontAlgn="base">
              <a:spcBef>
                <a:spcPct val="0"/>
              </a:spcBef>
              <a:spcAft>
                <a:spcPct val="0"/>
              </a:spcAft>
              <a:defRPr/>
            </a:pPr>
            <a:fld id="{9CFC7CAB-CBDB-4DBB-9EBE-2148BD3AB564}" type="slidenum">
              <a:rPr lang="et-EE" altLang="en-US" smtClean="0"/>
              <a:pPr defTabSz="1219170" fontAlgn="base">
                <a:spcBef>
                  <a:spcPct val="0"/>
                </a:spcBef>
                <a:spcAft>
                  <a:spcPct val="0"/>
                </a:spcAft>
                <a:defRPr/>
              </a:pPr>
              <a:t>‹#›</a:t>
            </a:fld>
            <a:endParaRPr lang="et-EE" altLang="en-US"/>
          </a:p>
        </p:txBody>
      </p:sp>
    </p:spTree>
    <p:extLst>
      <p:ext uri="{BB962C8B-B14F-4D97-AF65-F5344CB8AC3E}">
        <p14:creationId xmlns:p14="http://schemas.microsoft.com/office/powerpoint/2010/main" val="3692024771"/>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t-E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4" name="Date Placeholder 3"/>
          <p:cNvSpPr>
            <a:spLocks noGrp="1"/>
          </p:cNvSpPr>
          <p:nvPr>
            <p:ph type="dt" sz="half" idx="10"/>
          </p:nvPr>
        </p:nvSpPr>
        <p:spPr/>
        <p:txBody>
          <a:bodyPr/>
          <a:lstStyle>
            <a:lvl1pPr>
              <a:defRPr/>
            </a:lvl1pPr>
          </a:lstStyle>
          <a:p>
            <a:pPr defTabSz="1219170" fontAlgn="base">
              <a:spcBef>
                <a:spcPct val="0"/>
              </a:spcBef>
              <a:spcAft>
                <a:spcPct val="0"/>
              </a:spcAft>
              <a:defRPr/>
            </a:pPr>
            <a:fld id="{8CD649C1-CF3D-4A06-A192-7AA542141FDA}" type="datetime1">
              <a:rPr lang="et-EE" smtClean="0"/>
              <a:pPr defTabSz="1219170" fontAlgn="base">
                <a:spcBef>
                  <a:spcPct val="0"/>
                </a:spcBef>
                <a:spcAft>
                  <a:spcPct val="0"/>
                </a:spcAft>
                <a:defRPr/>
              </a:pPr>
              <a:t>04.06.2021</a:t>
            </a:fld>
            <a:endParaRPr lang="et-EE"/>
          </a:p>
        </p:txBody>
      </p:sp>
      <p:sp>
        <p:nvSpPr>
          <p:cNvPr id="5" name="Footer Placeholder 4"/>
          <p:cNvSpPr>
            <a:spLocks noGrp="1"/>
          </p:cNvSpPr>
          <p:nvPr>
            <p:ph type="ftr" sz="quarter" idx="11"/>
          </p:nvPr>
        </p:nvSpPr>
        <p:spPr/>
        <p:txBody>
          <a:bodyPr/>
          <a:lstStyle>
            <a:lvl1pPr>
              <a:defRPr/>
            </a:lvl1pPr>
          </a:lstStyle>
          <a:p>
            <a:pPr defTabSz="1219170" fontAlgn="base">
              <a:spcBef>
                <a:spcPct val="0"/>
              </a:spcBef>
              <a:spcAft>
                <a:spcPct val="0"/>
              </a:spcAft>
              <a:defRPr/>
            </a:pPr>
            <a:r>
              <a:rPr lang="vi-VN" smtClean="0"/>
              <a:t>BAN TỔ CHỨC TRUNG ƯƠNG</a:t>
            </a:r>
            <a:endParaRPr lang="et-EE"/>
          </a:p>
        </p:txBody>
      </p:sp>
      <p:sp>
        <p:nvSpPr>
          <p:cNvPr id="6" name="Slide Number Placeholder 5"/>
          <p:cNvSpPr>
            <a:spLocks noGrp="1"/>
          </p:cNvSpPr>
          <p:nvPr>
            <p:ph type="sldNum" sz="quarter" idx="12"/>
          </p:nvPr>
        </p:nvSpPr>
        <p:spPr/>
        <p:txBody>
          <a:bodyPr/>
          <a:lstStyle>
            <a:lvl1pPr>
              <a:defRPr/>
            </a:lvl1pPr>
          </a:lstStyle>
          <a:p>
            <a:pPr defTabSz="1219170" fontAlgn="base">
              <a:spcBef>
                <a:spcPct val="0"/>
              </a:spcBef>
              <a:spcAft>
                <a:spcPct val="0"/>
              </a:spcAft>
              <a:defRPr/>
            </a:pPr>
            <a:fld id="{63566B8C-4AFC-4B82-9E42-07766FC123E9}" type="slidenum">
              <a:rPr lang="et-EE" altLang="en-US" smtClean="0"/>
              <a:pPr defTabSz="1219170" fontAlgn="base">
                <a:spcBef>
                  <a:spcPct val="0"/>
                </a:spcBef>
                <a:spcAft>
                  <a:spcPct val="0"/>
                </a:spcAft>
                <a:defRPr/>
              </a:pPr>
              <a:t>‹#›</a:t>
            </a:fld>
            <a:endParaRPr lang="et-EE" altLang="en-US"/>
          </a:p>
        </p:txBody>
      </p:sp>
    </p:spTree>
    <p:extLst>
      <p:ext uri="{BB962C8B-B14F-4D97-AF65-F5344CB8AC3E}">
        <p14:creationId xmlns:p14="http://schemas.microsoft.com/office/powerpoint/2010/main" val="1826170221"/>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en-US"/>
              <a:t>Click to edit Master title style</a:t>
            </a:r>
            <a:endParaRPr lang="et-EE"/>
          </a:p>
        </p:txBody>
      </p:sp>
      <p:sp>
        <p:nvSpPr>
          <p:cNvPr id="3" name="Vertical Text Placeholder 2"/>
          <p:cNvSpPr>
            <a:spLocks noGrp="1"/>
          </p:cNvSpPr>
          <p:nvPr>
            <p:ph type="body" orient="vert" idx="1"/>
          </p:nvPr>
        </p:nvSpPr>
        <p:spPr>
          <a:xfrm>
            <a:off x="609600"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t-EE"/>
          </a:p>
        </p:txBody>
      </p:sp>
      <p:sp>
        <p:nvSpPr>
          <p:cNvPr id="4" name="Date Placeholder 3"/>
          <p:cNvSpPr>
            <a:spLocks noGrp="1"/>
          </p:cNvSpPr>
          <p:nvPr>
            <p:ph type="dt" sz="half" idx="10"/>
          </p:nvPr>
        </p:nvSpPr>
        <p:spPr/>
        <p:txBody>
          <a:bodyPr/>
          <a:lstStyle>
            <a:lvl1pPr>
              <a:defRPr/>
            </a:lvl1pPr>
          </a:lstStyle>
          <a:p>
            <a:pPr defTabSz="1219170" fontAlgn="base">
              <a:spcBef>
                <a:spcPct val="0"/>
              </a:spcBef>
              <a:spcAft>
                <a:spcPct val="0"/>
              </a:spcAft>
              <a:defRPr/>
            </a:pPr>
            <a:fld id="{8CD649C1-CF3D-4A06-A192-7AA542141FDA}" type="datetime1">
              <a:rPr lang="et-EE" smtClean="0"/>
              <a:pPr defTabSz="1219170" fontAlgn="base">
                <a:spcBef>
                  <a:spcPct val="0"/>
                </a:spcBef>
                <a:spcAft>
                  <a:spcPct val="0"/>
                </a:spcAft>
                <a:defRPr/>
              </a:pPr>
              <a:t>04.06.2021</a:t>
            </a:fld>
            <a:endParaRPr lang="et-EE"/>
          </a:p>
        </p:txBody>
      </p:sp>
      <p:sp>
        <p:nvSpPr>
          <p:cNvPr id="5" name="Footer Placeholder 4"/>
          <p:cNvSpPr>
            <a:spLocks noGrp="1"/>
          </p:cNvSpPr>
          <p:nvPr>
            <p:ph type="ftr" sz="quarter" idx="11"/>
          </p:nvPr>
        </p:nvSpPr>
        <p:spPr/>
        <p:txBody>
          <a:bodyPr/>
          <a:lstStyle>
            <a:lvl1pPr>
              <a:defRPr/>
            </a:lvl1pPr>
          </a:lstStyle>
          <a:p>
            <a:pPr defTabSz="1219170" fontAlgn="base">
              <a:spcBef>
                <a:spcPct val="0"/>
              </a:spcBef>
              <a:spcAft>
                <a:spcPct val="0"/>
              </a:spcAft>
              <a:defRPr/>
            </a:pPr>
            <a:r>
              <a:rPr lang="vi-VN" smtClean="0"/>
              <a:t>BAN TỔ CHỨC TRUNG ƯƠNG</a:t>
            </a:r>
            <a:endParaRPr lang="et-EE"/>
          </a:p>
        </p:txBody>
      </p:sp>
      <p:sp>
        <p:nvSpPr>
          <p:cNvPr id="6" name="Slide Number Placeholder 5"/>
          <p:cNvSpPr>
            <a:spLocks noGrp="1"/>
          </p:cNvSpPr>
          <p:nvPr>
            <p:ph type="sldNum" sz="quarter" idx="12"/>
          </p:nvPr>
        </p:nvSpPr>
        <p:spPr/>
        <p:txBody>
          <a:bodyPr/>
          <a:lstStyle>
            <a:lvl1pPr>
              <a:defRPr/>
            </a:lvl1pPr>
          </a:lstStyle>
          <a:p>
            <a:pPr defTabSz="1219170" fontAlgn="base">
              <a:spcBef>
                <a:spcPct val="0"/>
              </a:spcBef>
              <a:spcAft>
                <a:spcPct val="0"/>
              </a:spcAft>
              <a:defRPr/>
            </a:pPr>
            <a:fld id="{6D59D3CA-331B-4D88-95EF-36838B9F5AB4}" type="slidenum">
              <a:rPr lang="et-EE" altLang="en-US" smtClean="0"/>
              <a:pPr defTabSz="1219170" fontAlgn="base">
                <a:spcBef>
                  <a:spcPct val="0"/>
                </a:spcBef>
                <a:spcAft>
                  <a:spcPct val="0"/>
                </a:spcAft>
                <a:defRPr/>
              </a:pPr>
              <a:t>‹#›</a:t>
            </a:fld>
            <a:endParaRPr lang="et-EE" altLang="en-US"/>
          </a:p>
        </p:txBody>
      </p:sp>
    </p:spTree>
    <p:extLst>
      <p:ext uri="{BB962C8B-B14F-4D97-AF65-F5344CB8AC3E}">
        <p14:creationId xmlns:p14="http://schemas.microsoft.com/office/powerpoint/2010/main" val="541757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C35F4B8-BC0E-41EE-8BD9-B7393C7D675C}" type="datetime5">
              <a:rPr lang="en-US" smtClean="0"/>
              <a:t>4-Jun-21</a:t>
            </a:fld>
            <a:endParaRPr lang="en-US"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r>
              <a:rPr lang="en-US"/>
              <a:t>Trang </a:t>
            </a:r>
            <a:fld id="{ADA9B7FD-F2EE-41F6-8343-9D87AC07EB9C}" type="slidenum">
              <a:rPr lang="en-US" smtClean="0"/>
              <a:pPr/>
              <a:t>‹#›</a:t>
            </a:fld>
            <a:endParaRPr lang="en-US" dirty="0"/>
          </a:p>
        </p:txBody>
      </p:sp>
    </p:spTree>
    <p:extLst>
      <p:ext uri="{BB962C8B-B14F-4D97-AF65-F5344CB8AC3E}">
        <p14:creationId xmlns:p14="http://schemas.microsoft.com/office/powerpoint/2010/main" val="25481023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eu de va noi du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1143000"/>
            <a:ext cx="10972800" cy="5029200"/>
          </a:xfrm>
        </p:spPr>
        <p:txBody>
          <a:bodyPr/>
          <a:lstStyle>
            <a:lvl1pPr marL="457143" indent="-457143" algn="l">
              <a:spcBef>
                <a:spcPts val="600"/>
              </a:spcBef>
              <a:spcAft>
                <a:spcPts val="600"/>
              </a:spcAft>
              <a:defRPr>
                <a:solidFill>
                  <a:schemeClr val="tx1">
                    <a:lumMod val="85000"/>
                    <a:lumOff val="15000"/>
                  </a:schemeClr>
                </a:solidFill>
              </a:defRPr>
            </a:lvl1pPr>
            <a:lvl2pPr marL="742857" indent="-285717">
              <a:spcBef>
                <a:spcPts val="300"/>
              </a:spcBef>
              <a:spcAft>
                <a:spcPts val="300"/>
              </a:spcAft>
              <a:buFont typeface="Arial" pitchFamily="34" charset="0"/>
              <a:buChar char="-"/>
              <a:defRPr lang="en-US" sz="2800" b="0" kern="1200" smtClean="0">
                <a:solidFill>
                  <a:schemeClr val="tx1">
                    <a:lumMod val="85000"/>
                    <a:lumOff val="15000"/>
                  </a:schemeClr>
                </a:solidFill>
                <a:latin typeface="Arial" pitchFamily="34" charset="0"/>
                <a:ea typeface="+mn-ea"/>
                <a:cs typeface="Arial" pitchFamily="34" charset="0"/>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1"/>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403984"/>
            <a:ext cx="2844800" cy="365125"/>
          </a:xfrm>
        </p:spPr>
        <p:txBody>
          <a:bodyPr/>
          <a:lstStyle>
            <a:lvl1pPr>
              <a:defRPr/>
            </a:lvl1pPr>
          </a:lstStyle>
          <a:p>
            <a:pPr>
              <a:defRPr/>
            </a:pPr>
            <a:fld id="{4DA95145-8002-4EB7-BEF8-31E4EB15B149}" type="datetime5">
              <a:rPr lang="en-US" smtClean="0"/>
              <a:t>4-Jun-21</a:t>
            </a:fld>
            <a:endParaRPr lang="en-US"/>
          </a:p>
        </p:txBody>
      </p:sp>
      <p:sp>
        <p:nvSpPr>
          <p:cNvPr id="5" name="Footer Placeholder 4"/>
          <p:cNvSpPr>
            <a:spLocks noGrp="1"/>
          </p:cNvSpPr>
          <p:nvPr>
            <p:ph type="ftr" sz="quarter" idx="11"/>
          </p:nvPr>
        </p:nvSpPr>
        <p:spPr>
          <a:xfrm>
            <a:off x="4165600" y="6403984"/>
            <a:ext cx="3860800" cy="365125"/>
          </a:xfrm>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8737600" y="6403984"/>
            <a:ext cx="2844800" cy="365125"/>
          </a:xfrm>
        </p:spPr>
        <p:txBody>
          <a:bodyPr/>
          <a:lstStyle>
            <a:lvl1pPr>
              <a:defRPr/>
            </a:lvl1pPr>
          </a:lstStyle>
          <a:p>
            <a:pPr>
              <a:defRPr/>
            </a:pPr>
            <a:r>
              <a:rPr lang="en-US" altLang="ar-AE"/>
              <a:t>Trang </a:t>
            </a:r>
            <a:fld id="{4E566A7C-7418-4D92-B3E7-5C0F72286934}" type="slidenum">
              <a:rPr lang="en-US" altLang="ar-AE"/>
              <a:pPr>
                <a:defRPr/>
              </a:pPr>
              <a:t>‹#›</a:t>
            </a:fld>
            <a:endParaRPr lang="en-US" altLang="ar-AE"/>
          </a:p>
        </p:txBody>
      </p:sp>
    </p:spTree>
    <p:extLst>
      <p:ext uri="{BB962C8B-B14F-4D97-AF65-F5344CB8AC3E}">
        <p14:creationId xmlns:p14="http://schemas.microsoft.com/office/powerpoint/2010/main" val="891431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EBDA04-D64E-40CC-8572-2B01F721446D}" type="datetime5">
              <a:rPr lang="en-US" smtClean="0"/>
              <a:t>4-Jun-21</a:t>
            </a:fld>
            <a:endParaRPr lang="en-US" dirty="0"/>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r>
              <a:rPr lang="en-US"/>
              <a:t>Trang </a:t>
            </a:r>
            <a:fld id="{ADA9B7FD-F2EE-41F6-8343-9D87AC07EB9C}" type="slidenum">
              <a:rPr lang="en-US" smtClean="0"/>
              <a:pPr/>
              <a:t>‹#›</a:t>
            </a:fld>
            <a:endParaRPr lang="en-US" dirty="0"/>
          </a:p>
        </p:txBody>
      </p:sp>
    </p:spTree>
    <p:extLst>
      <p:ext uri="{BB962C8B-B14F-4D97-AF65-F5344CB8AC3E}">
        <p14:creationId xmlns:p14="http://schemas.microsoft.com/office/powerpoint/2010/main" val="841703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38"/>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3"/>
            <a:ext cx="3932237" cy="3811588"/>
          </a:xfrm>
        </p:spPr>
        <p:txBody>
          <a:bodyPr/>
          <a:lstStyle>
            <a:lvl1pPr marL="0" indent="0">
              <a:buNone/>
              <a:defRPr sz="1600"/>
            </a:lvl1pPr>
            <a:lvl2pPr marL="457143" indent="0">
              <a:buNone/>
              <a:defRPr sz="1500"/>
            </a:lvl2pPr>
            <a:lvl3pPr marL="914286" indent="0">
              <a:buNone/>
              <a:defRPr sz="1200"/>
            </a:lvl3pPr>
            <a:lvl4pPr marL="1371430" indent="0">
              <a:buNone/>
              <a:defRPr sz="1100"/>
            </a:lvl4pPr>
            <a:lvl5pPr marL="1828573" indent="0">
              <a:buNone/>
              <a:defRPr sz="1100"/>
            </a:lvl5pPr>
            <a:lvl6pPr marL="2285718" indent="0">
              <a:buNone/>
              <a:defRPr sz="1100"/>
            </a:lvl6pPr>
            <a:lvl7pPr marL="2742858" indent="0">
              <a:buNone/>
              <a:defRPr sz="1100"/>
            </a:lvl7pPr>
            <a:lvl8pPr marL="3200000" indent="0">
              <a:buNone/>
              <a:defRPr sz="1100"/>
            </a:lvl8pPr>
            <a:lvl9pPr marL="3657143"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175B0664-0F4D-4737-A14D-0863414B6B47}" type="datetime5">
              <a:rPr lang="en-US" smtClean="0"/>
              <a:t>4-Jun-21</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r>
              <a:rPr lang="en-US"/>
              <a:t>Trang </a:t>
            </a:r>
            <a:fld id="{ADA9B7FD-F2EE-41F6-8343-9D87AC07EB9C}" type="slidenum">
              <a:rPr lang="en-US" smtClean="0"/>
              <a:pPr/>
              <a:t>‹#›</a:t>
            </a:fld>
            <a:endParaRPr lang="en-US" dirty="0"/>
          </a:p>
        </p:txBody>
      </p:sp>
    </p:spTree>
    <p:extLst>
      <p:ext uri="{BB962C8B-B14F-4D97-AF65-F5344CB8AC3E}">
        <p14:creationId xmlns:p14="http://schemas.microsoft.com/office/powerpoint/2010/main" val="42813368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38"/>
            <a:ext cx="6172200" cy="4873625"/>
          </a:xfrm>
        </p:spPr>
        <p:txBody>
          <a:bodyPr anchor="t"/>
          <a:lstStyle>
            <a:lvl1pPr marL="0" indent="0">
              <a:buNone/>
              <a:defRPr sz="3200"/>
            </a:lvl1pPr>
            <a:lvl2pPr marL="457143" indent="0">
              <a:buNone/>
              <a:defRPr sz="2800"/>
            </a:lvl2pPr>
            <a:lvl3pPr marL="914286" indent="0">
              <a:buNone/>
              <a:defRPr sz="2400"/>
            </a:lvl3pPr>
            <a:lvl4pPr marL="1371430" indent="0">
              <a:buNone/>
              <a:defRPr sz="2000"/>
            </a:lvl4pPr>
            <a:lvl5pPr marL="1828573" indent="0">
              <a:buNone/>
              <a:defRPr sz="2000"/>
            </a:lvl5pPr>
            <a:lvl6pPr marL="2285718" indent="0">
              <a:buNone/>
              <a:defRPr sz="2000"/>
            </a:lvl6pPr>
            <a:lvl7pPr marL="2742858" indent="0">
              <a:buNone/>
              <a:defRPr sz="2000"/>
            </a:lvl7pPr>
            <a:lvl8pPr marL="3200000" indent="0">
              <a:buNone/>
              <a:defRPr sz="2000"/>
            </a:lvl8pPr>
            <a:lvl9pPr marL="3657143"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3"/>
            <a:ext cx="3932237" cy="3811588"/>
          </a:xfrm>
        </p:spPr>
        <p:txBody>
          <a:bodyPr/>
          <a:lstStyle>
            <a:lvl1pPr marL="0" indent="0">
              <a:buNone/>
              <a:defRPr sz="1600"/>
            </a:lvl1pPr>
            <a:lvl2pPr marL="457143" indent="0">
              <a:buNone/>
              <a:defRPr sz="1500"/>
            </a:lvl2pPr>
            <a:lvl3pPr marL="914286" indent="0">
              <a:buNone/>
              <a:defRPr sz="1200"/>
            </a:lvl3pPr>
            <a:lvl4pPr marL="1371430" indent="0">
              <a:buNone/>
              <a:defRPr sz="1100"/>
            </a:lvl4pPr>
            <a:lvl5pPr marL="1828573" indent="0">
              <a:buNone/>
              <a:defRPr sz="1100"/>
            </a:lvl5pPr>
            <a:lvl6pPr marL="2285718" indent="0">
              <a:buNone/>
              <a:defRPr sz="1100"/>
            </a:lvl6pPr>
            <a:lvl7pPr marL="2742858" indent="0">
              <a:buNone/>
              <a:defRPr sz="1100"/>
            </a:lvl7pPr>
            <a:lvl8pPr marL="3200000" indent="0">
              <a:buNone/>
              <a:defRPr sz="1100"/>
            </a:lvl8pPr>
            <a:lvl9pPr marL="3657143"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4538FA14-84A9-4F9F-BDEE-0003F14A0382}" type="datetime5">
              <a:rPr lang="en-US" smtClean="0"/>
              <a:t>4-Jun-21</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r>
              <a:rPr lang="en-US"/>
              <a:t>Trang </a:t>
            </a:r>
            <a:fld id="{ADA9B7FD-F2EE-41F6-8343-9D87AC07EB9C}" type="slidenum">
              <a:rPr lang="en-US" smtClean="0"/>
              <a:pPr/>
              <a:t>‹#›</a:t>
            </a:fld>
            <a:endParaRPr lang="en-US" dirty="0"/>
          </a:p>
        </p:txBody>
      </p:sp>
    </p:spTree>
    <p:extLst>
      <p:ext uri="{BB962C8B-B14F-4D97-AF65-F5344CB8AC3E}">
        <p14:creationId xmlns:p14="http://schemas.microsoft.com/office/powerpoint/2010/main" val="37802288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95DBE1E-F404-4287-B1E9-84568FE230F1}" type="datetime5">
              <a:rPr lang="en-US" smtClean="0"/>
              <a:t>4-Jun-21</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r>
              <a:rPr lang="en-US"/>
              <a:t>Trang </a:t>
            </a:r>
            <a:fld id="{ADA9B7FD-F2EE-41F6-8343-9D87AC07EB9C}" type="slidenum">
              <a:rPr lang="en-US" smtClean="0"/>
              <a:pPr/>
              <a:t>‹#›</a:t>
            </a:fld>
            <a:endParaRPr lang="en-US" dirty="0"/>
          </a:p>
        </p:txBody>
      </p:sp>
    </p:spTree>
    <p:extLst>
      <p:ext uri="{BB962C8B-B14F-4D97-AF65-F5344CB8AC3E}">
        <p14:creationId xmlns:p14="http://schemas.microsoft.com/office/powerpoint/2010/main" val="5066469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31"/>
            <a:ext cx="2628900" cy="581183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3" y="365131"/>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C21EAD-91E9-4B50-8094-41678F90865A}" type="datetime5">
              <a:rPr lang="en-US" smtClean="0"/>
              <a:t>4-Jun-21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r>
              <a:rPr lang="en-US"/>
              <a:t>Trang </a:t>
            </a:r>
            <a:fld id="{ADA9B7FD-F2EE-41F6-8343-9D87AC07EB9C}" type="slidenum">
              <a:rPr lang="en-US" smtClean="0"/>
              <a:pPr/>
              <a:t>‹#›</a:t>
            </a:fld>
            <a:endParaRPr lang="en-US" dirty="0"/>
          </a:p>
        </p:txBody>
      </p:sp>
    </p:spTree>
    <p:extLst>
      <p:ext uri="{BB962C8B-B14F-4D97-AF65-F5344CB8AC3E}">
        <p14:creationId xmlns:p14="http://schemas.microsoft.com/office/powerpoint/2010/main" val="91685511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p>
            <a:r>
              <a:rPr lang="en-US" smtClean="0"/>
              <a:t>Click to edit Master title style</a:t>
            </a:r>
            <a:endParaRPr lang="et-EE"/>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43" indent="0" algn="ctr">
              <a:buNone/>
              <a:defRPr>
                <a:solidFill>
                  <a:schemeClr val="tx1">
                    <a:tint val="75000"/>
                  </a:schemeClr>
                </a:solidFill>
              </a:defRPr>
            </a:lvl2pPr>
            <a:lvl3pPr marL="914286" indent="0" algn="ctr">
              <a:buNone/>
              <a:defRPr>
                <a:solidFill>
                  <a:schemeClr val="tx1">
                    <a:tint val="75000"/>
                  </a:schemeClr>
                </a:solidFill>
              </a:defRPr>
            </a:lvl3pPr>
            <a:lvl4pPr marL="1371430" indent="0" algn="ctr">
              <a:buNone/>
              <a:defRPr>
                <a:solidFill>
                  <a:schemeClr val="tx1">
                    <a:tint val="75000"/>
                  </a:schemeClr>
                </a:solidFill>
              </a:defRPr>
            </a:lvl4pPr>
            <a:lvl5pPr marL="1828573" indent="0" algn="ctr">
              <a:buNone/>
              <a:defRPr>
                <a:solidFill>
                  <a:schemeClr val="tx1">
                    <a:tint val="75000"/>
                  </a:schemeClr>
                </a:solidFill>
              </a:defRPr>
            </a:lvl5pPr>
            <a:lvl6pPr marL="2285718" indent="0" algn="ctr">
              <a:buNone/>
              <a:defRPr>
                <a:solidFill>
                  <a:schemeClr val="tx1">
                    <a:tint val="75000"/>
                  </a:schemeClr>
                </a:solidFill>
              </a:defRPr>
            </a:lvl6pPr>
            <a:lvl7pPr marL="2742858" indent="0" algn="ctr">
              <a:buNone/>
              <a:defRPr>
                <a:solidFill>
                  <a:schemeClr val="tx1">
                    <a:tint val="75000"/>
                  </a:schemeClr>
                </a:solidFill>
              </a:defRPr>
            </a:lvl7pPr>
            <a:lvl8pPr marL="3200000" indent="0" algn="ctr">
              <a:buNone/>
              <a:defRPr>
                <a:solidFill>
                  <a:schemeClr val="tx1">
                    <a:tint val="75000"/>
                  </a:schemeClr>
                </a:solidFill>
              </a:defRPr>
            </a:lvl8pPr>
            <a:lvl9pPr marL="3657143" indent="0" algn="ctr">
              <a:buNone/>
              <a:defRPr>
                <a:solidFill>
                  <a:schemeClr val="tx1">
                    <a:tint val="75000"/>
                  </a:schemeClr>
                </a:solidFill>
              </a:defRPr>
            </a:lvl9pPr>
          </a:lstStyle>
          <a:p>
            <a:r>
              <a:rPr lang="en-US" smtClean="0"/>
              <a:t>Click to edit Master subtitle style</a:t>
            </a:r>
            <a:endParaRPr lang="et-EE"/>
          </a:p>
        </p:txBody>
      </p:sp>
      <p:sp>
        <p:nvSpPr>
          <p:cNvPr id="4" name="Date Placeholder 3"/>
          <p:cNvSpPr>
            <a:spLocks noGrp="1"/>
          </p:cNvSpPr>
          <p:nvPr>
            <p:ph type="dt" sz="half" idx="10"/>
          </p:nvPr>
        </p:nvSpPr>
        <p:spPr/>
        <p:txBody>
          <a:bodyPr/>
          <a:lstStyle>
            <a:lvl1pPr>
              <a:defRPr/>
            </a:lvl1pPr>
          </a:lstStyle>
          <a:p>
            <a:pPr>
              <a:defRPr/>
            </a:pPr>
            <a:fld id="{8CD649C1-CF3D-4A06-A192-7AA542141FDA}" type="datetime1">
              <a:rPr lang="et-EE"/>
              <a:pPr>
                <a:defRPr/>
              </a:pPr>
              <a:t>04.06.2021</a:t>
            </a:fld>
            <a:endParaRPr lang="et-EE"/>
          </a:p>
        </p:txBody>
      </p:sp>
      <p:sp>
        <p:nvSpPr>
          <p:cNvPr id="5" name="Footer Placeholder 4"/>
          <p:cNvSpPr>
            <a:spLocks noGrp="1"/>
          </p:cNvSpPr>
          <p:nvPr>
            <p:ph type="ftr" sz="quarter" idx="11"/>
          </p:nvPr>
        </p:nvSpPr>
        <p:spPr/>
        <p:txBody>
          <a:bodyPr/>
          <a:lstStyle>
            <a:lvl1pPr>
              <a:defRPr/>
            </a:lvl1pPr>
          </a:lstStyle>
          <a:p>
            <a:pPr>
              <a:defRPr/>
            </a:pPr>
            <a:r>
              <a:rPr lang="vi-VN"/>
              <a:t>BAN TỔ CHỨC TRUNG ƯƠNG</a:t>
            </a:r>
            <a:endParaRPr lang="et-EE"/>
          </a:p>
        </p:txBody>
      </p:sp>
      <p:sp>
        <p:nvSpPr>
          <p:cNvPr id="6" name="Slide Number Placeholder 5"/>
          <p:cNvSpPr>
            <a:spLocks noGrp="1"/>
          </p:cNvSpPr>
          <p:nvPr>
            <p:ph type="sldNum" sz="quarter" idx="12"/>
          </p:nvPr>
        </p:nvSpPr>
        <p:spPr/>
        <p:txBody>
          <a:bodyPr/>
          <a:lstStyle>
            <a:lvl1pPr>
              <a:defRPr/>
            </a:lvl1pPr>
          </a:lstStyle>
          <a:p>
            <a:pPr>
              <a:defRPr/>
            </a:pPr>
            <a:fld id="{09271591-4F4E-43E1-A37F-2D0071F30106}" type="slidenum">
              <a:rPr lang="et-EE" altLang="en-US"/>
              <a:pPr>
                <a:defRPr/>
              </a:pPr>
              <a:t>‹#›</a:t>
            </a:fld>
            <a:endParaRPr lang="et-EE" altLang="en-US"/>
          </a:p>
        </p:txBody>
      </p:sp>
    </p:spTree>
    <p:extLst>
      <p:ext uri="{BB962C8B-B14F-4D97-AF65-F5344CB8AC3E}">
        <p14:creationId xmlns:p14="http://schemas.microsoft.com/office/powerpoint/2010/main" val="15730372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Date Placeholder 3"/>
          <p:cNvSpPr>
            <a:spLocks noGrp="1"/>
          </p:cNvSpPr>
          <p:nvPr>
            <p:ph type="dt" sz="half" idx="10"/>
          </p:nvPr>
        </p:nvSpPr>
        <p:spPr/>
        <p:txBody>
          <a:bodyPr/>
          <a:lstStyle>
            <a:lvl1pPr>
              <a:defRPr/>
            </a:lvl1pPr>
          </a:lstStyle>
          <a:p>
            <a:pPr>
              <a:defRPr/>
            </a:pPr>
            <a:fld id="{8CD649C1-CF3D-4A06-A192-7AA542141FDA}" type="datetime1">
              <a:rPr lang="et-EE"/>
              <a:pPr>
                <a:defRPr/>
              </a:pPr>
              <a:t>04.06.2021</a:t>
            </a:fld>
            <a:endParaRPr lang="et-EE"/>
          </a:p>
        </p:txBody>
      </p:sp>
      <p:sp>
        <p:nvSpPr>
          <p:cNvPr id="5" name="Footer Placeholder 4"/>
          <p:cNvSpPr>
            <a:spLocks noGrp="1"/>
          </p:cNvSpPr>
          <p:nvPr>
            <p:ph type="ftr" sz="quarter" idx="11"/>
          </p:nvPr>
        </p:nvSpPr>
        <p:spPr/>
        <p:txBody>
          <a:bodyPr/>
          <a:lstStyle>
            <a:lvl1pPr>
              <a:defRPr/>
            </a:lvl1pPr>
          </a:lstStyle>
          <a:p>
            <a:pPr>
              <a:defRPr/>
            </a:pPr>
            <a:r>
              <a:rPr lang="vi-VN"/>
              <a:t>BAN TỔ CHỨC TRUNG ƯƠNG</a:t>
            </a:r>
            <a:endParaRPr lang="et-EE"/>
          </a:p>
        </p:txBody>
      </p:sp>
      <p:sp>
        <p:nvSpPr>
          <p:cNvPr id="6" name="Slide Number Placeholder 5"/>
          <p:cNvSpPr>
            <a:spLocks noGrp="1"/>
          </p:cNvSpPr>
          <p:nvPr>
            <p:ph type="sldNum" sz="quarter" idx="12"/>
          </p:nvPr>
        </p:nvSpPr>
        <p:spPr/>
        <p:txBody>
          <a:bodyPr/>
          <a:lstStyle>
            <a:lvl1pPr>
              <a:defRPr/>
            </a:lvl1pPr>
          </a:lstStyle>
          <a:p>
            <a:pPr>
              <a:defRPr/>
            </a:pPr>
            <a:fld id="{26CDE8B0-0637-470D-BD65-4EE74695F867}" type="slidenum">
              <a:rPr lang="et-EE" altLang="en-US"/>
              <a:pPr>
                <a:defRPr/>
              </a:pPr>
              <a:t>‹#›</a:t>
            </a:fld>
            <a:endParaRPr lang="et-EE" altLang="en-US"/>
          </a:p>
        </p:txBody>
      </p:sp>
    </p:spTree>
    <p:extLst>
      <p:ext uri="{BB962C8B-B14F-4D97-AF65-F5344CB8AC3E}">
        <p14:creationId xmlns:p14="http://schemas.microsoft.com/office/powerpoint/2010/main" val="22191296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9"/>
            <a:ext cx="10363200" cy="1362075"/>
          </a:xfrm>
        </p:spPr>
        <p:txBody>
          <a:bodyPr anchor="t"/>
          <a:lstStyle>
            <a:lvl1pPr algn="l">
              <a:defRPr sz="4000" b="1" cap="all"/>
            </a:lvl1pPr>
          </a:lstStyle>
          <a:p>
            <a:r>
              <a:rPr lang="en-US" smtClean="0"/>
              <a:t>Click to edit Master title style</a:t>
            </a:r>
            <a:endParaRPr lang="et-EE"/>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43" indent="0">
              <a:buNone/>
              <a:defRPr sz="1900">
                <a:solidFill>
                  <a:schemeClr val="tx1">
                    <a:tint val="75000"/>
                  </a:schemeClr>
                </a:solidFill>
              </a:defRPr>
            </a:lvl2pPr>
            <a:lvl3pPr marL="914286" indent="0">
              <a:buNone/>
              <a:defRPr sz="1600">
                <a:solidFill>
                  <a:schemeClr val="tx1">
                    <a:tint val="75000"/>
                  </a:schemeClr>
                </a:solidFill>
              </a:defRPr>
            </a:lvl3pPr>
            <a:lvl4pPr marL="1371430" indent="0">
              <a:buNone/>
              <a:defRPr sz="1500">
                <a:solidFill>
                  <a:schemeClr val="tx1">
                    <a:tint val="75000"/>
                  </a:schemeClr>
                </a:solidFill>
              </a:defRPr>
            </a:lvl4pPr>
            <a:lvl5pPr marL="1828573" indent="0">
              <a:buNone/>
              <a:defRPr sz="1500">
                <a:solidFill>
                  <a:schemeClr val="tx1">
                    <a:tint val="75000"/>
                  </a:schemeClr>
                </a:solidFill>
              </a:defRPr>
            </a:lvl5pPr>
            <a:lvl6pPr marL="2285718" indent="0">
              <a:buNone/>
              <a:defRPr sz="1500">
                <a:solidFill>
                  <a:schemeClr val="tx1">
                    <a:tint val="75000"/>
                  </a:schemeClr>
                </a:solidFill>
              </a:defRPr>
            </a:lvl6pPr>
            <a:lvl7pPr marL="2742858" indent="0">
              <a:buNone/>
              <a:defRPr sz="1500">
                <a:solidFill>
                  <a:schemeClr val="tx1">
                    <a:tint val="75000"/>
                  </a:schemeClr>
                </a:solidFill>
              </a:defRPr>
            </a:lvl7pPr>
            <a:lvl8pPr marL="3200000" indent="0">
              <a:buNone/>
              <a:defRPr sz="1500">
                <a:solidFill>
                  <a:schemeClr val="tx1">
                    <a:tint val="75000"/>
                  </a:schemeClr>
                </a:solidFill>
              </a:defRPr>
            </a:lvl8pPr>
            <a:lvl9pPr marL="3657143"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CD649C1-CF3D-4A06-A192-7AA542141FDA}" type="datetime1">
              <a:rPr lang="et-EE"/>
              <a:pPr>
                <a:defRPr/>
              </a:pPr>
              <a:t>04.06.2021</a:t>
            </a:fld>
            <a:endParaRPr lang="et-EE"/>
          </a:p>
        </p:txBody>
      </p:sp>
      <p:sp>
        <p:nvSpPr>
          <p:cNvPr id="5" name="Footer Placeholder 4"/>
          <p:cNvSpPr>
            <a:spLocks noGrp="1"/>
          </p:cNvSpPr>
          <p:nvPr>
            <p:ph type="ftr" sz="quarter" idx="11"/>
          </p:nvPr>
        </p:nvSpPr>
        <p:spPr/>
        <p:txBody>
          <a:bodyPr/>
          <a:lstStyle>
            <a:lvl1pPr>
              <a:defRPr/>
            </a:lvl1pPr>
          </a:lstStyle>
          <a:p>
            <a:pPr>
              <a:defRPr/>
            </a:pPr>
            <a:r>
              <a:rPr lang="vi-VN"/>
              <a:t>BAN TỔ CHỨC TRUNG ƯƠNG</a:t>
            </a:r>
            <a:endParaRPr lang="et-EE"/>
          </a:p>
        </p:txBody>
      </p:sp>
      <p:sp>
        <p:nvSpPr>
          <p:cNvPr id="6" name="Slide Number Placeholder 5"/>
          <p:cNvSpPr>
            <a:spLocks noGrp="1"/>
          </p:cNvSpPr>
          <p:nvPr>
            <p:ph type="sldNum" sz="quarter" idx="12"/>
          </p:nvPr>
        </p:nvSpPr>
        <p:spPr/>
        <p:txBody>
          <a:bodyPr/>
          <a:lstStyle>
            <a:lvl1pPr>
              <a:defRPr/>
            </a:lvl1pPr>
          </a:lstStyle>
          <a:p>
            <a:pPr>
              <a:defRPr/>
            </a:pPr>
            <a:fld id="{C5B3714A-1B5D-47AA-B13A-E575B766BF90}" type="slidenum">
              <a:rPr lang="et-EE" altLang="en-US"/>
              <a:pPr>
                <a:defRPr/>
              </a:pPr>
              <a:t>‹#›</a:t>
            </a:fld>
            <a:endParaRPr lang="et-EE" altLang="en-US"/>
          </a:p>
        </p:txBody>
      </p:sp>
    </p:spTree>
    <p:extLst>
      <p:ext uri="{BB962C8B-B14F-4D97-AF65-F5344CB8AC3E}">
        <p14:creationId xmlns:p14="http://schemas.microsoft.com/office/powerpoint/2010/main" val="2740879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5" name="Date Placeholder 3"/>
          <p:cNvSpPr>
            <a:spLocks noGrp="1"/>
          </p:cNvSpPr>
          <p:nvPr>
            <p:ph type="dt" sz="half" idx="10"/>
          </p:nvPr>
        </p:nvSpPr>
        <p:spPr/>
        <p:txBody>
          <a:bodyPr/>
          <a:lstStyle>
            <a:lvl1pPr>
              <a:defRPr/>
            </a:lvl1pPr>
          </a:lstStyle>
          <a:p>
            <a:pPr>
              <a:defRPr/>
            </a:pPr>
            <a:fld id="{8CD649C1-CF3D-4A06-A192-7AA542141FDA}" type="datetime1">
              <a:rPr lang="et-EE"/>
              <a:pPr>
                <a:defRPr/>
              </a:pPr>
              <a:t>04.06.2021</a:t>
            </a:fld>
            <a:endParaRPr lang="et-EE"/>
          </a:p>
        </p:txBody>
      </p:sp>
      <p:sp>
        <p:nvSpPr>
          <p:cNvPr id="6" name="Footer Placeholder 4"/>
          <p:cNvSpPr>
            <a:spLocks noGrp="1"/>
          </p:cNvSpPr>
          <p:nvPr>
            <p:ph type="ftr" sz="quarter" idx="11"/>
          </p:nvPr>
        </p:nvSpPr>
        <p:spPr/>
        <p:txBody>
          <a:bodyPr/>
          <a:lstStyle>
            <a:lvl1pPr>
              <a:defRPr/>
            </a:lvl1pPr>
          </a:lstStyle>
          <a:p>
            <a:pPr>
              <a:defRPr/>
            </a:pPr>
            <a:r>
              <a:rPr lang="vi-VN"/>
              <a:t>BAN TỔ CHỨC TRUNG ƯƠNG</a:t>
            </a:r>
            <a:endParaRPr lang="et-EE"/>
          </a:p>
        </p:txBody>
      </p:sp>
      <p:sp>
        <p:nvSpPr>
          <p:cNvPr id="7" name="Slide Number Placeholder 5"/>
          <p:cNvSpPr>
            <a:spLocks noGrp="1"/>
          </p:cNvSpPr>
          <p:nvPr>
            <p:ph type="sldNum" sz="quarter" idx="12"/>
          </p:nvPr>
        </p:nvSpPr>
        <p:spPr/>
        <p:txBody>
          <a:bodyPr/>
          <a:lstStyle>
            <a:lvl1pPr>
              <a:defRPr/>
            </a:lvl1pPr>
          </a:lstStyle>
          <a:p>
            <a:pPr>
              <a:defRPr/>
            </a:pPr>
            <a:fld id="{57D8F5F5-C06B-422F-91AD-A95E380FB632}" type="slidenum">
              <a:rPr lang="et-EE" altLang="en-US"/>
              <a:pPr>
                <a:defRPr/>
              </a:pPr>
              <a:t>‹#›</a:t>
            </a:fld>
            <a:endParaRPr lang="et-EE" altLang="en-US"/>
          </a:p>
        </p:txBody>
      </p:sp>
    </p:spTree>
    <p:extLst>
      <p:ext uri="{BB962C8B-B14F-4D97-AF65-F5344CB8AC3E}">
        <p14:creationId xmlns:p14="http://schemas.microsoft.com/office/powerpoint/2010/main" val="386714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t-EE"/>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43" indent="0">
              <a:buNone/>
              <a:defRPr sz="2000" b="1"/>
            </a:lvl2pPr>
            <a:lvl3pPr marL="914286" indent="0">
              <a:buNone/>
              <a:defRPr sz="1900" b="1"/>
            </a:lvl3pPr>
            <a:lvl4pPr marL="1371430" indent="0">
              <a:buNone/>
              <a:defRPr sz="1600" b="1"/>
            </a:lvl4pPr>
            <a:lvl5pPr marL="1828573" indent="0">
              <a:buNone/>
              <a:defRPr sz="1600" b="1"/>
            </a:lvl5pPr>
            <a:lvl6pPr marL="2285718" indent="0">
              <a:buNone/>
              <a:defRPr sz="1600" b="1"/>
            </a:lvl6pPr>
            <a:lvl7pPr marL="2742858" indent="0">
              <a:buNone/>
              <a:defRPr sz="1600" b="1"/>
            </a:lvl7pPr>
            <a:lvl8pPr marL="3200000" indent="0">
              <a:buNone/>
              <a:defRPr sz="1600" b="1"/>
            </a:lvl8pPr>
            <a:lvl9pPr marL="3657143"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5" name="Text Placeholder 4"/>
          <p:cNvSpPr>
            <a:spLocks noGrp="1"/>
          </p:cNvSpPr>
          <p:nvPr>
            <p:ph type="body" sz="quarter" idx="3"/>
          </p:nvPr>
        </p:nvSpPr>
        <p:spPr>
          <a:xfrm>
            <a:off x="6193378" y="1535113"/>
            <a:ext cx="5389033" cy="639763"/>
          </a:xfrm>
        </p:spPr>
        <p:txBody>
          <a:bodyPr anchor="b"/>
          <a:lstStyle>
            <a:lvl1pPr marL="0" indent="0">
              <a:buNone/>
              <a:defRPr sz="2400" b="1"/>
            </a:lvl1pPr>
            <a:lvl2pPr marL="457143" indent="0">
              <a:buNone/>
              <a:defRPr sz="2000" b="1"/>
            </a:lvl2pPr>
            <a:lvl3pPr marL="914286" indent="0">
              <a:buNone/>
              <a:defRPr sz="1900" b="1"/>
            </a:lvl3pPr>
            <a:lvl4pPr marL="1371430" indent="0">
              <a:buNone/>
              <a:defRPr sz="1600" b="1"/>
            </a:lvl4pPr>
            <a:lvl5pPr marL="1828573" indent="0">
              <a:buNone/>
              <a:defRPr sz="1600" b="1"/>
            </a:lvl5pPr>
            <a:lvl6pPr marL="2285718" indent="0">
              <a:buNone/>
              <a:defRPr sz="1600" b="1"/>
            </a:lvl6pPr>
            <a:lvl7pPr marL="2742858" indent="0">
              <a:buNone/>
              <a:defRPr sz="1600" b="1"/>
            </a:lvl7pPr>
            <a:lvl8pPr marL="3200000" indent="0">
              <a:buNone/>
              <a:defRPr sz="1600" b="1"/>
            </a:lvl8pPr>
            <a:lvl9pPr marL="3657143"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8"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7" name="Date Placeholder 3"/>
          <p:cNvSpPr>
            <a:spLocks noGrp="1"/>
          </p:cNvSpPr>
          <p:nvPr>
            <p:ph type="dt" sz="half" idx="10"/>
          </p:nvPr>
        </p:nvSpPr>
        <p:spPr/>
        <p:txBody>
          <a:bodyPr/>
          <a:lstStyle>
            <a:lvl1pPr>
              <a:defRPr/>
            </a:lvl1pPr>
          </a:lstStyle>
          <a:p>
            <a:pPr>
              <a:defRPr/>
            </a:pPr>
            <a:fld id="{8CD649C1-CF3D-4A06-A192-7AA542141FDA}" type="datetime1">
              <a:rPr lang="et-EE"/>
              <a:pPr>
                <a:defRPr/>
              </a:pPr>
              <a:t>04.06.2021</a:t>
            </a:fld>
            <a:endParaRPr lang="et-EE"/>
          </a:p>
        </p:txBody>
      </p:sp>
      <p:sp>
        <p:nvSpPr>
          <p:cNvPr id="8" name="Footer Placeholder 4"/>
          <p:cNvSpPr>
            <a:spLocks noGrp="1"/>
          </p:cNvSpPr>
          <p:nvPr>
            <p:ph type="ftr" sz="quarter" idx="11"/>
          </p:nvPr>
        </p:nvSpPr>
        <p:spPr/>
        <p:txBody>
          <a:bodyPr/>
          <a:lstStyle>
            <a:lvl1pPr>
              <a:defRPr/>
            </a:lvl1pPr>
          </a:lstStyle>
          <a:p>
            <a:pPr>
              <a:defRPr/>
            </a:pPr>
            <a:r>
              <a:rPr lang="vi-VN"/>
              <a:t>BAN TỔ CHỨC TRUNG ƯƠNG</a:t>
            </a:r>
            <a:endParaRPr lang="et-EE"/>
          </a:p>
        </p:txBody>
      </p:sp>
      <p:sp>
        <p:nvSpPr>
          <p:cNvPr id="9" name="Slide Number Placeholder 5"/>
          <p:cNvSpPr>
            <a:spLocks noGrp="1"/>
          </p:cNvSpPr>
          <p:nvPr>
            <p:ph type="sldNum" sz="quarter" idx="12"/>
          </p:nvPr>
        </p:nvSpPr>
        <p:spPr/>
        <p:txBody>
          <a:bodyPr/>
          <a:lstStyle>
            <a:lvl1pPr>
              <a:defRPr/>
            </a:lvl1pPr>
          </a:lstStyle>
          <a:p>
            <a:pPr>
              <a:defRPr/>
            </a:pPr>
            <a:fld id="{0FE587B7-CD27-47BA-96E9-33B4F27AF049}" type="slidenum">
              <a:rPr lang="et-EE" altLang="en-US"/>
              <a:pPr>
                <a:defRPr/>
              </a:pPr>
              <a:t>‹#›</a:t>
            </a:fld>
            <a:endParaRPr lang="et-EE" altLang="en-US"/>
          </a:p>
        </p:txBody>
      </p:sp>
    </p:spTree>
    <p:extLst>
      <p:ext uri="{BB962C8B-B14F-4D97-AF65-F5344CB8AC3E}">
        <p14:creationId xmlns:p14="http://schemas.microsoft.com/office/powerpoint/2010/main" val="1932783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inh anh 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B4271A43-DFB7-4CD4-B5D9-173EE225560E}" type="datetime5">
              <a:rPr lang="en-US" smtClean="0"/>
              <a:t>4-Jun-21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r>
              <a:rPr lang="en-US" altLang="ar-AE"/>
              <a:t>Trang </a:t>
            </a:r>
            <a:fld id="{0B604B03-FFCB-4C60-BE18-7BFC894D3A0C}" type="slidenum">
              <a:rPr lang="en-US" altLang="ar-AE"/>
              <a:pPr>
                <a:defRPr/>
              </a:pPr>
              <a:t>‹#›</a:t>
            </a:fld>
            <a:endParaRPr lang="en-US" altLang="ar-AE"/>
          </a:p>
        </p:txBody>
      </p:sp>
    </p:spTree>
    <p:extLst>
      <p:ext uri="{BB962C8B-B14F-4D97-AF65-F5344CB8AC3E}">
        <p14:creationId xmlns:p14="http://schemas.microsoft.com/office/powerpoint/2010/main" val="371203257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7"/>
            <a:ext cx="10972800" cy="778099"/>
          </a:xfrm>
        </p:spPr>
        <p:txBody>
          <a:bodyPr/>
          <a:lstStyle/>
          <a:p>
            <a:r>
              <a:rPr lang="en-US" smtClean="0"/>
              <a:t>Click to edit Master title style</a:t>
            </a:r>
            <a:endParaRPr lang="et-EE"/>
          </a:p>
        </p:txBody>
      </p:sp>
      <p:sp>
        <p:nvSpPr>
          <p:cNvPr id="3" name="Date Placeholder 3"/>
          <p:cNvSpPr>
            <a:spLocks noGrp="1"/>
          </p:cNvSpPr>
          <p:nvPr>
            <p:ph type="dt" sz="half" idx="10"/>
          </p:nvPr>
        </p:nvSpPr>
        <p:spPr/>
        <p:txBody>
          <a:bodyPr/>
          <a:lstStyle>
            <a:lvl1pPr>
              <a:defRPr/>
            </a:lvl1pPr>
          </a:lstStyle>
          <a:p>
            <a:pPr>
              <a:defRPr/>
            </a:pPr>
            <a:fld id="{8CD649C1-CF3D-4A06-A192-7AA542141FDA}" type="datetime1">
              <a:rPr lang="et-EE"/>
              <a:pPr>
                <a:defRPr/>
              </a:pPr>
              <a:t>04.06.2021</a:t>
            </a:fld>
            <a:endParaRPr lang="et-EE"/>
          </a:p>
        </p:txBody>
      </p:sp>
      <p:sp>
        <p:nvSpPr>
          <p:cNvPr id="4" name="Footer Placeholder 4"/>
          <p:cNvSpPr>
            <a:spLocks noGrp="1"/>
          </p:cNvSpPr>
          <p:nvPr>
            <p:ph type="ftr" sz="quarter" idx="11"/>
          </p:nvPr>
        </p:nvSpPr>
        <p:spPr/>
        <p:txBody>
          <a:bodyPr/>
          <a:lstStyle>
            <a:lvl1pPr>
              <a:defRPr/>
            </a:lvl1pPr>
          </a:lstStyle>
          <a:p>
            <a:pPr>
              <a:defRPr/>
            </a:pPr>
            <a:r>
              <a:rPr lang="vi-VN"/>
              <a:t>BAN TỔ CHỨC TRUNG ƯƠNG</a:t>
            </a:r>
            <a:endParaRPr lang="et-EE"/>
          </a:p>
        </p:txBody>
      </p:sp>
      <p:sp>
        <p:nvSpPr>
          <p:cNvPr id="5" name="Slide Number Placeholder 5"/>
          <p:cNvSpPr>
            <a:spLocks noGrp="1"/>
          </p:cNvSpPr>
          <p:nvPr>
            <p:ph type="sldNum" sz="quarter" idx="12"/>
          </p:nvPr>
        </p:nvSpPr>
        <p:spPr/>
        <p:txBody>
          <a:bodyPr/>
          <a:lstStyle>
            <a:lvl1pPr>
              <a:defRPr/>
            </a:lvl1pPr>
          </a:lstStyle>
          <a:p>
            <a:pPr>
              <a:defRPr/>
            </a:pPr>
            <a:fld id="{0B0E2F8C-9F7B-4989-A4A9-2011F8BA2E20}" type="slidenum">
              <a:rPr lang="et-EE" altLang="en-US"/>
              <a:pPr>
                <a:defRPr/>
              </a:pPr>
              <a:t>‹#›</a:t>
            </a:fld>
            <a:endParaRPr lang="et-EE" altLang="en-US"/>
          </a:p>
        </p:txBody>
      </p:sp>
    </p:spTree>
    <p:extLst>
      <p:ext uri="{BB962C8B-B14F-4D97-AF65-F5344CB8AC3E}">
        <p14:creationId xmlns:p14="http://schemas.microsoft.com/office/powerpoint/2010/main" val="32641898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CD649C1-CF3D-4A06-A192-7AA542141FDA}" type="datetime1">
              <a:rPr lang="et-EE"/>
              <a:pPr>
                <a:defRPr/>
              </a:pPr>
              <a:t>04.06.2021</a:t>
            </a:fld>
            <a:endParaRPr lang="et-EE"/>
          </a:p>
        </p:txBody>
      </p:sp>
      <p:sp>
        <p:nvSpPr>
          <p:cNvPr id="3" name="Footer Placeholder 4"/>
          <p:cNvSpPr>
            <a:spLocks noGrp="1"/>
          </p:cNvSpPr>
          <p:nvPr>
            <p:ph type="ftr" sz="quarter" idx="11"/>
          </p:nvPr>
        </p:nvSpPr>
        <p:spPr/>
        <p:txBody>
          <a:bodyPr/>
          <a:lstStyle>
            <a:lvl1pPr>
              <a:defRPr/>
            </a:lvl1pPr>
          </a:lstStyle>
          <a:p>
            <a:pPr>
              <a:defRPr/>
            </a:pPr>
            <a:r>
              <a:rPr lang="vi-VN"/>
              <a:t>BAN TỔ CHỨC TRUNG ƯƠNG</a:t>
            </a:r>
            <a:endParaRPr lang="et-EE"/>
          </a:p>
        </p:txBody>
      </p:sp>
      <p:sp>
        <p:nvSpPr>
          <p:cNvPr id="4" name="Slide Number Placeholder 5"/>
          <p:cNvSpPr>
            <a:spLocks noGrp="1"/>
          </p:cNvSpPr>
          <p:nvPr>
            <p:ph type="sldNum" sz="quarter" idx="12"/>
          </p:nvPr>
        </p:nvSpPr>
        <p:spPr/>
        <p:txBody>
          <a:bodyPr/>
          <a:lstStyle>
            <a:lvl1pPr>
              <a:defRPr/>
            </a:lvl1pPr>
          </a:lstStyle>
          <a:p>
            <a:pPr>
              <a:defRPr/>
            </a:pPr>
            <a:fld id="{CF00F190-7B8D-4403-89F4-A703A810AD17}" type="slidenum">
              <a:rPr lang="et-EE" altLang="en-US"/>
              <a:pPr>
                <a:defRPr/>
              </a:pPr>
              <a:t>‹#›</a:t>
            </a:fld>
            <a:endParaRPr lang="et-EE" altLang="en-US"/>
          </a:p>
        </p:txBody>
      </p:sp>
    </p:spTree>
    <p:extLst>
      <p:ext uri="{BB962C8B-B14F-4D97-AF65-F5344CB8AC3E}">
        <p14:creationId xmlns:p14="http://schemas.microsoft.com/office/powerpoint/2010/main" val="9181720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49"/>
            <a:ext cx="4011084" cy="1162051"/>
          </a:xfrm>
        </p:spPr>
        <p:txBody>
          <a:bodyPr anchor="b"/>
          <a:lstStyle>
            <a:lvl1pPr algn="l">
              <a:defRPr sz="2000" b="1"/>
            </a:lvl1pPr>
          </a:lstStyle>
          <a:p>
            <a:r>
              <a:rPr lang="en-US" smtClean="0"/>
              <a:t>Click to edit Master title style</a:t>
            </a:r>
            <a:endParaRPr lang="et-EE"/>
          </a:p>
        </p:txBody>
      </p:sp>
      <p:sp>
        <p:nvSpPr>
          <p:cNvPr id="3" name="Content Placeholder 2"/>
          <p:cNvSpPr>
            <a:spLocks noGrp="1"/>
          </p:cNvSpPr>
          <p:nvPr>
            <p:ph idx="1"/>
          </p:nvPr>
        </p:nvSpPr>
        <p:spPr>
          <a:xfrm>
            <a:off x="4766733" y="273064"/>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Text Placeholder 3"/>
          <p:cNvSpPr>
            <a:spLocks noGrp="1"/>
          </p:cNvSpPr>
          <p:nvPr>
            <p:ph type="body" sz="half" idx="2"/>
          </p:nvPr>
        </p:nvSpPr>
        <p:spPr>
          <a:xfrm>
            <a:off x="609603" y="1435104"/>
            <a:ext cx="4011084" cy="4691063"/>
          </a:xfrm>
        </p:spPr>
        <p:txBody>
          <a:bodyPr/>
          <a:lstStyle>
            <a:lvl1pPr marL="0" indent="0">
              <a:buNone/>
              <a:defRPr sz="1500"/>
            </a:lvl1pPr>
            <a:lvl2pPr marL="457143" indent="0">
              <a:buNone/>
              <a:defRPr sz="1200"/>
            </a:lvl2pPr>
            <a:lvl3pPr marL="914286" indent="0">
              <a:buNone/>
              <a:defRPr sz="1100"/>
            </a:lvl3pPr>
            <a:lvl4pPr marL="1371430" indent="0">
              <a:buNone/>
              <a:defRPr sz="900"/>
            </a:lvl4pPr>
            <a:lvl5pPr marL="1828573" indent="0">
              <a:buNone/>
              <a:defRPr sz="900"/>
            </a:lvl5pPr>
            <a:lvl6pPr marL="2285718" indent="0">
              <a:buNone/>
              <a:defRPr sz="900"/>
            </a:lvl6pPr>
            <a:lvl7pPr marL="2742858" indent="0">
              <a:buNone/>
              <a:defRPr sz="900"/>
            </a:lvl7pPr>
            <a:lvl8pPr marL="3200000" indent="0">
              <a:buNone/>
              <a:defRPr sz="900"/>
            </a:lvl8pPr>
            <a:lvl9pPr marL="3657143"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CD649C1-CF3D-4A06-A192-7AA542141FDA}" type="datetime1">
              <a:rPr lang="et-EE"/>
              <a:pPr>
                <a:defRPr/>
              </a:pPr>
              <a:t>04.06.2021</a:t>
            </a:fld>
            <a:endParaRPr lang="et-EE"/>
          </a:p>
        </p:txBody>
      </p:sp>
      <p:sp>
        <p:nvSpPr>
          <p:cNvPr id="6" name="Footer Placeholder 4"/>
          <p:cNvSpPr>
            <a:spLocks noGrp="1"/>
          </p:cNvSpPr>
          <p:nvPr>
            <p:ph type="ftr" sz="quarter" idx="11"/>
          </p:nvPr>
        </p:nvSpPr>
        <p:spPr/>
        <p:txBody>
          <a:bodyPr/>
          <a:lstStyle>
            <a:lvl1pPr>
              <a:defRPr/>
            </a:lvl1pPr>
          </a:lstStyle>
          <a:p>
            <a:pPr>
              <a:defRPr/>
            </a:pPr>
            <a:r>
              <a:rPr lang="vi-VN"/>
              <a:t>BAN TỔ CHỨC TRUNG ƯƠNG</a:t>
            </a:r>
            <a:endParaRPr lang="et-EE"/>
          </a:p>
        </p:txBody>
      </p:sp>
      <p:sp>
        <p:nvSpPr>
          <p:cNvPr id="7" name="Slide Number Placeholder 5"/>
          <p:cNvSpPr>
            <a:spLocks noGrp="1"/>
          </p:cNvSpPr>
          <p:nvPr>
            <p:ph type="sldNum" sz="quarter" idx="12"/>
          </p:nvPr>
        </p:nvSpPr>
        <p:spPr/>
        <p:txBody>
          <a:bodyPr/>
          <a:lstStyle>
            <a:lvl1pPr>
              <a:defRPr/>
            </a:lvl1pPr>
          </a:lstStyle>
          <a:p>
            <a:pPr>
              <a:defRPr/>
            </a:pPr>
            <a:fld id="{58DAB0B1-AC93-4BC6-8BAC-5FDCACAD2AE8}" type="slidenum">
              <a:rPr lang="et-EE" altLang="en-US"/>
              <a:pPr>
                <a:defRPr/>
              </a:pPr>
              <a:t>‹#›</a:t>
            </a:fld>
            <a:endParaRPr lang="et-EE" altLang="en-US"/>
          </a:p>
        </p:txBody>
      </p:sp>
    </p:spTree>
    <p:extLst>
      <p:ext uri="{BB962C8B-B14F-4D97-AF65-F5344CB8AC3E}">
        <p14:creationId xmlns:p14="http://schemas.microsoft.com/office/powerpoint/2010/main" val="213569762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000" b="1"/>
            </a:lvl1pPr>
          </a:lstStyle>
          <a:p>
            <a:r>
              <a:rPr lang="en-US" smtClean="0"/>
              <a:t>Click to edit Master title style</a:t>
            </a:r>
            <a:endParaRPr lang="et-EE"/>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143" indent="0">
              <a:buNone/>
              <a:defRPr sz="2800"/>
            </a:lvl2pPr>
            <a:lvl3pPr marL="914286" indent="0">
              <a:buNone/>
              <a:defRPr sz="2400"/>
            </a:lvl3pPr>
            <a:lvl4pPr marL="1371430" indent="0">
              <a:buNone/>
              <a:defRPr sz="2000"/>
            </a:lvl4pPr>
            <a:lvl5pPr marL="1828573" indent="0">
              <a:buNone/>
              <a:defRPr sz="2000"/>
            </a:lvl5pPr>
            <a:lvl6pPr marL="2285718" indent="0">
              <a:buNone/>
              <a:defRPr sz="2000"/>
            </a:lvl6pPr>
            <a:lvl7pPr marL="2742858" indent="0">
              <a:buNone/>
              <a:defRPr sz="2000"/>
            </a:lvl7pPr>
            <a:lvl8pPr marL="3200000" indent="0">
              <a:buNone/>
              <a:defRPr sz="2000"/>
            </a:lvl8pPr>
            <a:lvl9pPr marL="3657143" indent="0">
              <a:buNone/>
              <a:defRPr sz="2000"/>
            </a:lvl9pPr>
          </a:lstStyle>
          <a:p>
            <a:pPr lvl="0"/>
            <a:endParaRPr lang="et-EE" noProof="0" smtClean="0"/>
          </a:p>
        </p:txBody>
      </p:sp>
      <p:sp>
        <p:nvSpPr>
          <p:cNvPr id="4" name="Text Placeholder 3"/>
          <p:cNvSpPr>
            <a:spLocks noGrp="1"/>
          </p:cNvSpPr>
          <p:nvPr>
            <p:ph type="body" sz="half" idx="2"/>
          </p:nvPr>
        </p:nvSpPr>
        <p:spPr>
          <a:xfrm>
            <a:off x="2389717" y="5367343"/>
            <a:ext cx="7315200" cy="804863"/>
          </a:xfrm>
        </p:spPr>
        <p:txBody>
          <a:bodyPr/>
          <a:lstStyle>
            <a:lvl1pPr marL="0" indent="0">
              <a:buNone/>
              <a:defRPr sz="1500"/>
            </a:lvl1pPr>
            <a:lvl2pPr marL="457143" indent="0">
              <a:buNone/>
              <a:defRPr sz="1200"/>
            </a:lvl2pPr>
            <a:lvl3pPr marL="914286" indent="0">
              <a:buNone/>
              <a:defRPr sz="1100"/>
            </a:lvl3pPr>
            <a:lvl4pPr marL="1371430" indent="0">
              <a:buNone/>
              <a:defRPr sz="900"/>
            </a:lvl4pPr>
            <a:lvl5pPr marL="1828573" indent="0">
              <a:buNone/>
              <a:defRPr sz="900"/>
            </a:lvl5pPr>
            <a:lvl6pPr marL="2285718" indent="0">
              <a:buNone/>
              <a:defRPr sz="900"/>
            </a:lvl6pPr>
            <a:lvl7pPr marL="2742858" indent="0">
              <a:buNone/>
              <a:defRPr sz="900"/>
            </a:lvl7pPr>
            <a:lvl8pPr marL="3200000" indent="0">
              <a:buNone/>
              <a:defRPr sz="900"/>
            </a:lvl8pPr>
            <a:lvl9pPr marL="3657143"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CD649C1-CF3D-4A06-A192-7AA542141FDA}" type="datetime1">
              <a:rPr lang="et-EE"/>
              <a:pPr>
                <a:defRPr/>
              </a:pPr>
              <a:t>04.06.2021</a:t>
            </a:fld>
            <a:endParaRPr lang="et-EE"/>
          </a:p>
        </p:txBody>
      </p:sp>
      <p:sp>
        <p:nvSpPr>
          <p:cNvPr id="6" name="Footer Placeholder 4"/>
          <p:cNvSpPr>
            <a:spLocks noGrp="1"/>
          </p:cNvSpPr>
          <p:nvPr>
            <p:ph type="ftr" sz="quarter" idx="11"/>
          </p:nvPr>
        </p:nvSpPr>
        <p:spPr/>
        <p:txBody>
          <a:bodyPr/>
          <a:lstStyle>
            <a:lvl1pPr>
              <a:defRPr/>
            </a:lvl1pPr>
          </a:lstStyle>
          <a:p>
            <a:pPr>
              <a:defRPr/>
            </a:pPr>
            <a:r>
              <a:rPr lang="vi-VN"/>
              <a:t>BAN TỔ CHỨC TRUNG ƯƠNG</a:t>
            </a:r>
            <a:endParaRPr lang="et-EE"/>
          </a:p>
        </p:txBody>
      </p:sp>
      <p:sp>
        <p:nvSpPr>
          <p:cNvPr id="7" name="Slide Number Placeholder 5"/>
          <p:cNvSpPr>
            <a:spLocks noGrp="1"/>
          </p:cNvSpPr>
          <p:nvPr>
            <p:ph type="sldNum" sz="quarter" idx="12"/>
          </p:nvPr>
        </p:nvSpPr>
        <p:spPr/>
        <p:txBody>
          <a:bodyPr/>
          <a:lstStyle>
            <a:lvl1pPr>
              <a:defRPr/>
            </a:lvl1pPr>
          </a:lstStyle>
          <a:p>
            <a:pPr>
              <a:defRPr/>
            </a:pPr>
            <a:fld id="{9CFC7CAB-CBDB-4DBB-9EBE-2148BD3AB564}" type="slidenum">
              <a:rPr lang="et-EE" altLang="en-US"/>
              <a:pPr>
                <a:defRPr/>
              </a:pPr>
              <a:t>‹#›</a:t>
            </a:fld>
            <a:endParaRPr lang="et-EE" altLang="en-US"/>
          </a:p>
        </p:txBody>
      </p:sp>
    </p:spTree>
    <p:extLst>
      <p:ext uri="{BB962C8B-B14F-4D97-AF65-F5344CB8AC3E}">
        <p14:creationId xmlns:p14="http://schemas.microsoft.com/office/powerpoint/2010/main" val="14468303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Date Placeholder 3"/>
          <p:cNvSpPr>
            <a:spLocks noGrp="1"/>
          </p:cNvSpPr>
          <p:nvPr>
            <p:ph type="dt" sz="half" idx="10"/>
          </p:nvPr>
        </p:nvSpPr>
        <p:spPr/>
        <p:txBody>
          <a:bodyPr/>
          <a:lstStyle>
            <a:lvl1pPr>
              <a:defRPr/>
            </a:lvl1pPr>
          </a:lstStyle>
          <a:p>
            <a:pPr>
              <a:defRPr/>
            </a:pPr>
            <a:fld id="{8CD649C1-CF3D-4A06-A192-7AA542141FDA}" type="datetime1">
              <a:rPr lang="et-EE"/>
              <a:pPr>
                <a:defRPr/>
              </a:pPr>
              <a:t>04.06.2021</a:t>
            </a:fld>
            <a:endParaRPr lang="et-EE"/>
          </a:p>
        </p:txBody>
      </p:sp>
      <p:sp>
        <p:nvSpPr>
          <p:cNvPr id="5" name="Footer Placeholder 4"/>
          <p:cNvSpPr>
            <a:spLocks noGrp="1"/>
          </p:cNvSpPr>
          <p:nvPr>
            <p:ph type="ftr" sz="quarter" idx="11"/>
          </p:nvPr>
        </p:nvSpPr>
        <p:spPr/>
        <p:txBody>
          <a:bodyPr/>
          <a:lstStyle>
            <a:lvl1pPr>
              <a:defRPr/>
            </a:lvl1pPr>
          </a:lstStyle>
          <a:p>
            <a:pPr>
              <a:defRPr/>
            </a:pPr>
            <a:r>
              <a:rPr lang="vi-VN"/>
              <a:t>BAN TỔ CHỨC TRUNG ƯƠNG</a:t>
            </a:r>
            <a:endParaRPr lang="et-EE"/>
          </a:p>
        </p:txBody>
      </p:sp>
      <p:sp>
        <p:nvSpPr>
          <p:cNvPr id="6" name="Slide Number Placeholder 5"/>
          <p:cNvSpPr>
            <a:spLocks noGrp="1"/>
          </p:cNvSpPr>
          <p:nvPr>
            <p:ph type="sldNum" sz="quarter" idx="12"/>
          </p:nvPr>
        </p:nvSpPr>
        <p:spPr/>
        <p:txBody>
          <a:bodyPr/>
          <a:lstStyle>
            <a:lvl1pPr>
              <a:defRPr/>
            </a:lvl1pPr>
          </a:lstStyle>
          <a:p>
            <a:pPr>
              <a:defRPr/>
            </a:pPr>
            <a:fld id="{63566B8C-4AFC-4B82-9E42-07766FC123E9}" type="slidenum">
              <a:rPr lang="et-EE" altLang="en-US"/>
              <a:pPr>
                <a:defRPr/>
              </a:pPr>
              <a:t>‹#›</a:t>
            </a:fld>
            <a:endParaRPr lang="et-EE" altLang="en-US"/>
          </a:p>
        </p:txBody>
      </p:sp>
    </p:spTree>
    <p:extLst>
      <p:ext uri="{BB962C8B-B14F-4D97-AF65-F5344CB8AC3E}">
        <p14:creationId xmlns:p14="http://schemas.microsoft.com/office/powerpoint/2010/main" val="180062889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8"/>
            <a:ext cx="2743200" cy="5851525"/>
          </a:xfrm>
        </p:spPr>
        <p:txBody>
          <a:bodyPr vert="eaVert"/>
          <a:lstStyle/>
          <a:p>
            <a:r>
              <a:rPr lang="en-US" smtClean="0"/>
              <a:t>Click to edit Master title style</a:t>
            </a:r>
            <a:endParaRPr lang="et-EE"/>
          </a:p>
        </p:txBody>
      </p:sp>
      <p:sp>
        <p:nvSpPr>
          <p:cNvPr id="3" name="Vertical Text Placeholder 2"/>
          <p:cNvSpPr>
            <a:spLocks noGrp="1"/>
          </p:cNvSpPr>
          <p:nvPr>
            <p:ph type="body" orient="vert" idx="1"/>
          </p:nvPr>
        </p:nvSpPr>
        <p:spPr>
          <a:xfrm>
            <a:off x="609600" y="274648"/>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Date Placeholder 3"/>
          <p:cNvSpPr>
            <a:spLocks noGrp="1"/>
          </p:cNvSpPr>
          <p:nvPr>
            <p:ph type="dt" sz="half" idx="10"/>
          </p:nvPr>
        </p:nvSpPr>
        <p:spPr/>
        <p:txBody>
          <a:bodyPr/>
          <a:lstStyle>
            <a:lvl1pPr>
              <a:defRPr/>
            </a:lvl1pPr>
          </a:lstStyle>
          <a:p>
            <a:pPr>
              <a:defRPr/>
            </a:pPr>
            <a:fld id="{8CD649C1-CF3D-4A06-A192-7AA542141FDA}" type="datetime1">
              <a:rPr lang="et-EE"/>
              <a:pPr>
                <a:defRPr/>
              </a:pPr>
              <a:t>04.06.2021</a:t>
            </a:fld>
            <a:endParaRPr lang="et-EE"/>
          </a:p>
        </p:txBody>
      </p:sp>
      <p:sp>
        <p:nvSpPr>
          <p:cNvPr id="5" name="Footer Placeholder 4"/>
          <p:cNvSpPr>
            <a:spLocks noGrp="1"/>
          </p:cNvSpPr>
          <p:nvPr>
            <p:ph type="ftr" sz="quarter" idx="11"/>
          </p:nvPr>
        </p:nvSpPr>
        <p:spPr/>
        <p:txBody>
          <a:bodyPr/>
          <a:lstStyle>
            <a:lvl1pPr>
              <a:defRPr/>
            </a:lvl1pPr>
          </a:lstStyle>
          <a:p>
            <a:pPr>
              <a:defRPr/>
            </a:pPr>
            <a:r>
              <a:rPr lang="vi-VN"/>
              <a:t>BAN TỔ CHỨC TRUNG ƯƠNG</a:t>
            </a:r>
            <a:endParaRPr lang="et-EE"/>
          </a:p>
        </p:txBody>
      </p:sp>
      <p:sp>
        <p:nvSpPr>
          <p:cNvPr id="6" name="Slide Number Placeholder 5"/>
          <p:cNvSpPr>
            <a:spLocks noGrp="1"/>
          </p:cNvSpPr>
          <p:nvPr>
            <p:ph type="sldNum" sz="quarter" idx="12"/>
          </p:nvPr>
        </p:nvSpPr>
        <p:spPr/>
        <p:txBody>
          <a:bodyPr/>
          <a:lstStyle>
            <a:lvl1pPr>
              <a:defRPr/>
            </a:lvl1pPr>
          </a:lstStyle>
          <a:p>
            <a:pPr>
              <a:defRPr/>
            </a:pPr>
            <a:fld id="{6D59D3CA-331B-4D88-95EF-36838B9F5AB4}" type="slidenum">
              <a:rPr lang="et-EE" altLang="en-US"/>
              <a:pPr>
                <a:defRPr/>
              </a:pPr>
              <a:t>‹#›</a:t>
            </a:fld>
            <a:endParaRPr lang="et-EE" altLang="en-US"/>
          </a:p>
        </p:txBody>
      </p:sp>
    </p:spTree>
    <p:extLst>
      <p:ext uri="{BB962C8B-B14F-4D97-AF65-F5344CB8AC3E}">
        <p14:creationId xmlns:p14="http://schemas.microsoft.com/office/powerpoint/2010/main" val="23688766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39349" y="72017"/>
            <a:ext cx="10363200" cy="980727"/>
          </a:xfrm>
        </p:spPr>
        <p:txBody>
          <a:bodyPr/>
          <a:lstStyle/>
          <a:p>
            <a:r>
              <a:rPr lang="en-US" smtClean="0"/>
              <a:t>Click to edit Master title style</a:t>
            </a:r>
            <a:endParaRPr lang="et-EE"/>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43" indent="0" algn="ctr">
              <a:buNone/>
              <a:defRPr>
                <a:solidFill>
                  <a:schemeClr val="tx1">
                    <a:tint val="75000"/>
                  </a:schemeClr>
                </a:solidFill>
              </a:defRPr>
            </a:lvl2pPr>
            <a:lvl3pPr marL="914286" indent="0" algn="ctr">
              <a:buNone/>
              <a:defRPr>
                <a:solidFill>
                  <a:schemeClr val="tx1">
                    <a:tint val="75000"/>
                  </a:schemeClr>
                </a:solidFill>
              </a:defRPr>
            </a:lvl3pPr>
            <a:lvl4pPr marL="1371430" indent="0" algn="ctr">
              <a:buNone/>
              <a:defRPr>
                <a:solidFill>
                  <a:schemeClr val="tx1">
                    <a:tint val="75000"/>
                  </a:schemeClr>
                </a:solidFill>
              </a:defRPr>
            </a:lvl4pPr>
            <a:lvl5pPr marL="1828573" indent="0" algn="ctr">
              <a:buNone/>
              <a:defRPr>
                <a:solidFill>
                  <a:schemeClr val="tx1">
                    <a:tint val="75000"/>
                  </a:schemeClr>
                </a:solidFill>
              </a:defRPr>
            </a:lvl5pPr>
            <a:lvl6pPr marL="2285718" indent="0" algn="ctr">
              <a:buNone/>
              <a:defRPr>
                <a:solidFill>
                  <a:schemeClr val="tx1">
                    <a:tint val="75000"/>
                  </a:schemeClr>
                </a:solidFill>
              </a:defRPr>
            </a:lvl6pPr>
            <a:lvl7pPr marL="2742858" indent="0" algn="ctr">
              <a:buNone/>
              <a:defRPr>
                <a:solidFill>
                  <a:schemeClr val="tx1">
                    <a:tint val="75000"/>
                  </a:schemeClr>
                </a:solidFill>
              </a:defRPr>
            </a:lvl7pPr>
            <a:lvl8pPr marL="3200000" indent="0" algn="ctr">
              <a:buNone/>
              <a:defRPr>
                <a:solidFill>
                  <a:schemeClr val="tx1">
                    <a:tint val="75000"/>
                  </a:schemeClr>
                </a:solidFill>
              </a:defRPr>
            </a:lvl8pPr>
            <a:lvl9pPr marL="3657143" indent="0" algn="ctr">
              <a:buNone/>
              <a:defRPr>
                <a:solidFill>
                  <a:schemeClr val="tx1">
                    <a:tint val="75000"/>
                  </a:schemeClr>
                </a:solidFill>
              </a:defRPr>
            </a:lvl9pPr>
          </a:lstStyle>
          <a:p>
            <a:r>
              <a:rPr lang="en-US" smtClean="0"/>
              <a:t>Click to edit Master subtitle style</a:t>
            </a:r>
            <a:endParaRPr lang="et-EE"/>
          </a:p>
        </p:txBody>
      </p:sp>
      <p:sp>
        <p:nvSpPr>
          <p:cNvPr id="4"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E6AAFBF4-C42B-4879-BB1F-DE8FCCAAD561}"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5"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1585D329-3A56-4A81-B080-0BE076955854}"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994454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DF1F9060-4C93-43EB-9B53-BFFB1EDA0D09}"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5"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79DF18DF-1DF5-403A-8D32-D1CA8FC782D1}"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
        <p:nvSpPr>
          <p:cNvPr id="8" name="Picture Placeholder 7"/>
          <p:cNvSpPr>
            <a:spLocks noGrp="1"/>
          </p:cNvSpPr>
          <p:nvPr>
            <p:ph type="pic" sz="quarter" idx="13"/>
          </p:nvPr>
        </p:nvSpPr>
        <p:spPr>
          <a:xfrm>
            <a:off x="609600" y="1331844"/>
            <a:ext cx="10972800" cy="5526157"/>
          </a:xfrm>
        </p:spPr>
        <p:txBody>
          <a:bodyPr/>
          <a:lstStyle/>
          <a:p>
            <a:endParaRPr lang="vi-VN"/>
          </a:p>
        </p:txBody>
      </p:sp>
    </p:spTree>
    <p:extLst>
      <p:ext uri="{BB962C8B-B14F-4D97-AF65-F5344CB8AC3E}">
        <p14:creationId xmlns:p14="http://schemas.microsoft.com/office/powerpoint/2010/main" val="136661278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t-EE"/>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43" indent="0">
              <a:buNone/>
              <a:defRPr sz="1900">
                <a:solidFill>
                  <a:schemeClr val="tx1">
                    <a:tint val="75000"/>
                  </a:schemeClr>
                </a:solidFill>
              </a:defRPr>
            </a:lvl2pPr>
            <a:lvl3pPr marL="914286" indent="0">
              <a:buNone/>
              <a:defRPr sz="1600">
                <a:solidFill>
                  <a:schemeClr val="tx1">
                    <a:tint val="75000"/>
                  </a:schemeClr>
                </a:solidFill>
              </a:defRPr>
            </a:lvl3pPr>
            <a:lvl4pPr marL="1371430" indent="0">
              <a:buNone/>
              <a:defRPr sz="1500">
                <a:solidFill>
                  <a:schemeClr val="tx1">
                    <a:tint val="75000"/>
                  </a:schemeClr>
                </a:solidFill>
              </a:defRPr>
            </a:lvl4pPr>
            <a:lvl5pPr marL="1828573" indent="0">
              <a:buNone/>
              <a:defRPr sz="1500">
                <a:solidFill>
                  <a:schemeClr val="tx1">
                    <a:tint val="75000"/>
                  </a:schemeClr>
                </a:solidFill>
              </a:defRPr>
            </a:lvl5pPr>
            <a:lvl6pPr marL="2285718" indent="0">
              <a:buNone/>
              <a:defRPr sz="1500">
                <a:solidFill>
                  <a:schemeClr val="tx1">
                    <a:tint val="75000"/>
                  </a:schemeClr>
                </a:solidFill>
              </a:defRPr>
            </a:lvl6pPr>
            <a:lvl7pPr marL="2742858" indent="0">
              <a:buNone/>
              <a:defRPr sz="1500">
                <a:solidFill>
                  <a:schemeClr val="tx1">
                    <a:tint val="75000"/>
                  </a:schemeClr>
                </a:solidFill>
              </a:defRPr>
            </a:lvl7pPr>
            <a:lvl8pPr marL="3200000" indent="0">
              <a:buNone/>
              <a:defRPr sz="1500">
                <a:solidFill>
                  <a:schemeClr val="tx1">
                    <a:tint val="75000"/>
                  </a:schemeClr>
                </a:solidFill>
              </a:defRPr>
            </a:lvl8pPr>
            <a:lvl9pPr marL="3657143"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81A0D681-7A6B-43ED-931B-171595DDC053}"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5"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6B3A70E5-F6FD-4F47-AF07-8F112CBB853E}"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3670988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5"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D3E1A30D-82C6-4FFF-9C58-5A0394D76DC0}"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6"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7"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0548AD41-BF0D-4A6F-922C-825628AFC6BF}"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489405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inh anh 2">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526846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t-EE"/>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43" indent="0">
              <a:buNone/>
              <a:defRPr sz="2000" b="1"/>
            </a:lvl2pPr>
            <a:lvl3pPr marL="914286" indent="0">
              <a:buNone/>
              <a:defRPr sz="1900" b="1"/>
            </a:lvl3pPr>
            <a:lvl4pPr marL="1371430" indent="0">
              <a:buNone/>
              <a:defRPr sz="1600" b="1"/>
            </a:lvl4pPr>
            <a:lvl5pPr marL="1828573" indent="0">
              <a:buNone/>
              <a:defRPr sz="1600" b="1"/>
            </a:lvl5pPr>
            <a:lvl6pPr marL="2285718" indent="0">
              <a:buNone/>
              <a:defRPr sz="1600" b="1"/>
            </a:lvl6pPr>
            <a:lvl7pPr marL="2742858" indent="0">
              <a:buNone/>
              <a:defRPr sz="1600" b="1"/>
            </a:lvl7pPr>
            <a:lvl8pPr marL="3200000" indent="0">
              <a:buNone/>
              <a:defRPr sz="1600" b="1"/>
            </a:lvl8pPr>
            <a:lvl9pPr marL="3657143"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5" name="Text Placeholder 4"/>
          <p:cNvSpPr>
            <a:spLocks noGrp="1"/>
          </p:cNvSpPr>
          <p:nvPr>
            <p:ph type="body" sz="quarter" idx="3"/>
          </p:nvPr>
        </p:nvSpPr>
        <p:spPr>
          <a:xfrm>
            <a:off x="6193374" y="1535113"/>
            <a:ext cx="5389033" cy="639763"/>
          </a:xfrm>
        </p:spPr>
        <p:txBody>
          <a:bodyPr anchor="b"/>
          <a:lstStyle>
            <a:lvl1pPr marL="0" indent="0">
              <a:buNone/>
              <a:defRPr sz="2400" b="1"/>
            </a:lvl1pPr>
            <a:lvl2pPr marL="457143" indent="0">
              <a:buNone/>
              <a:defRPr sz="2000" b="1"/>
            </a:lvl2pPr>
            <a:lvl3pPr marL="914286" indent="0">
              <a:buNone/>
              <a:defRPr sz="1900" b="1"/>
            </a:lvl3pPr>
            <a:lvl4pPr marL="1371430" indent="0">
              <a:buNone/>
              <a:defRPr sz="1600" b="1"/>
            </a:lvl4pPr>
            <a:lvl5pPr marL="1828573" indent="0">
              <a:buNone/>
              <a:defRPr sz="1600" b="1"/>
            </a:lvl5pPr>
            <a:lvl6pPr marL="2285718" indent="0">
              <a:buNone/>
              <a:defRPr sz="1600" b="1"/>
            </a:lvl6pPr>
            <a:lvl7pPr marL="2742858" indent="0">
              <a:buNone/>
              <a:defRPr sz="1600" b="1"/>
            </a:lvl7pPr>
            <a:lvl8pPr marL="3200000" indent="0">
              <a:buNone/>
              <a:defRPr sz="1600" b="1"/>
            </a:lvl8pPr>
            <a:lvl9pPr marL="3657143"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4"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7"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83969932-C483-4C84-BBF5-8E41B5103066}"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8"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9"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029E0255-3C81-4714-A10F-539B987F85CD}"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064638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557804" y="239663"/>
            <a:ext cx="10024597" cy="813076"/>
          </a:xfrm>
        </p:spPr>
        <p:txBody>
          <a:bodyPr/>
          <a:lstStyle/>
          <a:p>
            <a:r>
              <a:rPr lang="en-US" dirty="0" smtClean="0"/>
              <a:t>Click to edit Master title style</a:t>
            </a:r>
            <a:endParaRPr lang="et-EE" dirty="0"/>
          </a:p>
        </p:txBody>
      </p:sp>
      <p:sp>
        <p:nvSpPr>
          <p:cNvPr id="3"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85F86B3A-AB1F-4098-99D9-7609FC6C3380}"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4"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5"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75E8C119-57BB-4B74-886B-0344CC27B6E6}"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7557720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itle 1"/>
          <p:cNvSpPr>
            <a:spLocks noGrp="1"/>
          </p:cNvSpPr>
          <p:nvPr>
            <p:ph type="title"/>
          </p:nvPr>
        </p:nvSpPr>
        <p:spPr>
          <a:xfrm>
            <a:off x="1557804" y="239663"/>
            <a:ext cx="10024597" cy="813076"/>
          </a:xfrm>
        </p:spPr>
        <p:txBody>
          <a:bodyPr/>
          <a:lstStyle/>
          <a:p>
            <a:r>
              <a:rPr lang="en-US" dirty="0" smtClean="0"/>
              <a:t>Click to edit Master title style</a:t>
            </a:r>
            <a:endParaRPr lang="et-EE" dirty="0"/>
          </a:p>
        </p:txBody>
      </p:sp>
      <p:sp>
        <p:nvSpPr>
          <p:cNvPr id="8" name="Picture Placeholder 7"/>
          <p:cNvSpPr>
            <a:spLocks noGrp="1"/>
          </p:cNvSpPr>
          <p:nvPr>
            <p:ph type="pic" sz="quarter" idx="13"/>
          </p:nvPr>
        </p:nvSpPr>
        <p:spPr>
          <a:xfrm>
            <a:off x="152406" y="239663"/>
            <a:ext cx="1405401" cy="824164"/>
          </a:xfrm>
        </p:spPr>
        <p:txBody>
          <a:bodyPr/>
          <a:lstStyle/>
          <a:p>
            <a:pPr lvl="0"/>
            <a:endParaRPr lang="en-GB" noProof="0"/>
          </a:p>
        </p:txBody>
      </p:sp>
      <p:sp>
        <p:nvSpPr>
          <p:cNvPr id="4" name="Date Placeholder 3"/>
          <p:cNvSpPr>
            <a:spLocks noGrp="1"/>
          </p:cNvSpPr>
          <p:nvPr>
            <p:ph type="dt" sz="half" idx="14"/>
          </p:nvPr>
        </p:nvSpPr>
        <p:spPr>
          <a:xfrm>
            <a:off x="609600" y="6356352"/>
            <a:ext cx="2844800" cy="365125"/>
          </a:xfrm>
          <a:prstGeom prst="rect">
            <a:avLst/>
          </a:prstGeom>
        </p:spPr>
        <p:txBody>
          <a:bodyPr lIns="91430" tIns="45718" rIns="91430" bIns="45718"/>
          <a:lstStyle>
            <a:lvl1pPr>
              <a:defRPr/>
            </a:lvl1pPr>
          </a:lstStyle>
          <a:p>
            <a:pPr>
              <a:defRPr/>
            </a:pPr>
            <a:fld id="{2B6E7F0F-1417-4A8D-A7F9-B51D87F3E3DD}"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6" name="Footer Placeholder 4"/>
          <p:cNvSpPr>
            <a:spLocks noGrp="1"/>
          </p:cNvSpPr>
          <p:nvPr>
            <p:ph type="ftr" sz="quarter" idx="15"/>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7" name="Slide Number Placeholder 5"/>
          <p:cNvSpPr>
            <a:spLocks noGrp="1"/>
          </p:cNvSpPr>
          <p:nvPr>
            <p:ph type="sldNum" sz="quarter" idx="16"/>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68677C2B-7569-4065-9E16-C1E470B93141}"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8366645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49"/>
            <a:ext cx="4011084" cy="1162051"/>
          </a:xfrm>
        </p:spPr>
        <p:txBody>
          <a:bodyPr anchor="b"/>
          <a:lstStyle>
            <a:lvl1pPr algn="l">
              <a:defRPr sz="2000" b="1"/>
            </a:lvl1pPr>
          </a:lstStyle>
          <a:p>
            <a:r>
              <a:rPr lang="en-US" smtClean="0"/>
              <a:t>Click to edit Master title style</a:t>
            </a:r>
            <a:endParaRPr lang="et-EE"/>
          </a:p>
        </p:txBody>
      </p:sp>
      <p:sp>
        <p:nvSpPr>
          <p:cNvPr id="3" name="Content Placeholder 2"/>
          <p:cNvSpPr>
            <a:spLocks noGrp="1"/>
          </p:cNvSpPr>
          <p:nvPr>
            <p:ph idx="1"/>
          </p:nvPr>
        </p:nvSpPr>
        <p:spPr>
          <a:xfrm>
            <a:off x="4766733" y="273058"/>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Text Placeholder 3"/>
          <p:cNvSpPr>
            <a:spLocks noGrp="1"/>
          </p:cNvSpPr>
          <p:nvPr>
            <p:ph type="body" sz="half" idx="2"/>
          </p:nvPr>
        </p:nvSpPr>
        <p:spPr>
          <a:xfrm>
            <a:off x="609603" y="1435104"/>
            <a:ext cx="4011084" cy="4691063"/>
          </a:xfrm>
        </p:spPr>
        <p:txBody>
          <a:bodyPr/>
          <a:lstStyle>
            <a:lvl1pPr marL="0" indent="0">
              <a:buNone/>
              <a:defRPr sz="1500"/>
            </a:lvl1pPr>
            <a:lvl2pPr marL="457143" indent="0">
              <a:buNone/>
              <a:defRPr sz="1200"/>
            </a:lvl2pPr>
            <a:lvl3pPr marL="914286" indent="0">
              <a:buNone/>
              <a:defRPr sz="1100"/>
            </a:lvl3pPr>
            <a:lvl4pPr marL="1371430" indent="0">
              <a:buNone/>
              <a:defRPr sz="900"/>
            </a:lvl4pPr>
            <a:lvl5pPr marL="1828573" indent="0">
              <a:buNone/>
              <a:defRPr sz="900"/>
            </a:lvl5pPr>
            <a:lvl6pPr marL="2285718" indent="0">
              <a:buNone/>
              <a:defRPr sz="900"/>
            </a:lvl6pPr>
            <a:lvl7pPr marL="2742858" indent="0">
              <a:buNone/>
              <a:defRPr sz="900"/>
            </a:lvl7pPr>
            <a:lvl8pPr marL="3200000" indent="0">
              <a:buNone/>
              <a:defRPr sz="900"/>
            </a:lvl8pPr>
            <a:lvl9pPr marL="3657143"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FD9AF15D-6BFE-46FC-B0EB-DA9A5D04DBFF}"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6"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7"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F9780919-BAAA-4D8A-9046-2E6E74C497B3}"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7688801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000" b="1"/>
            </a:lvl1pPr>
          </a:lstStyle>
          <a:p>
            <a:r>
              <a:rPr lang="en-US" smtClean="0"/>
              <a:t>Click to edit Master title style</a:t>
            </a:r>
            <a:endParaRPr lang="et-EE"/>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143" indent="0">
              <a:buNone/>
              <a:defRPr sz="2800"/>
            </a:lvl2pPr>
            <a:lvl3pPr marL="914286" indent="0">
              <a:buNone/>
              <a:defRPr sz="2400"/>
            </a:lvl3pPr>
            <a:lvl4pPr marL="1371430" indent="0">
              <a:buNone/>
              <a:defRPr sz="2000"/>
            </a:lvl4pPr>
            <a:lvl5pPr marL="1828573" indent="0">
              <a:buNone/>
              <a:defRPr sz="2000"/>
            </a:lvl5pPr>
            <a:lvl6pPr marL="2285718" indent="0">
              <a:buNone/>
              <a:defRPr sz="2000"/>
            </a:lvl6pPr>
            <a:lvl7pPr marL="2742858" indent="0">
              <a:buNone/>
              <a:defRPr sz="2000"/>
            </a:lvl7pPr>
            <a:lvl8pPr marL="3200000" indent="0">
              <a:buNone/>
              <a:defRPr sz="2000"/>
            </a:lvl8pPr>
            <a:lvl9pPr marL="3657143" indent="0">
              <a:buNone/>
              <a:defRPr sz="2000"/>
            </a:lvl9pPr>
          </a:lstStyle>
          <a:p>
            <a:pPr lvl="0"/>
            <a:endParaRPr lang="et-EE" noProof="0"/>
          </a:p>
        </p:txBody>
      </p:sp>
      <p:sp>
        <p:nvSpPr>
          <p:cNvPr id="4" name="Text Placeholder 3"/>
          <p:cNvSpPr>
            <a:spLocks noGrp="1"/>
          </p:cNvSpPr>
          <p:nvPr>
            <p:ph type="body" sz="half" idx="2"/>
          </p:nvPr>
        </p:nvSpPr>
        <p:spPr>
          <a:xfrm>
            <a:off x="2389717" y="5367343"/>
            <a:ext cx="7315200" cy="804863"/>
          </a:xfrm>
        </p:spPr>
        <p:txBody>
          <a:bodyPr/>
          <a:lstStyle>
            <a:lvl1pPr marL="0" indent="0">
              <a:buNone/>
              <a:defRPr sz="1500"/>
            </a:lvl1pPr>
            <a:lvl2pPr marL="457143" indent="0">
              <a:buNone/>
              <a:defRPr sz="1200"/>
            </a:lvl2pPr>
            <a:lvl3pPr marL="914286" indent="0">
              <a:buNone/>
              <a:defRPr sz="1100"/>
            </a:lvl3pPr>
            <a:lvl4pPr marL="1371430" indent="0">
              <a:buNone/>
              <a:defRPr sz="900"/>
            </a:lvl4pPr>
            <a:lvl5pPr marL="1828573" indent="0">
              <a:buNone/>
              <a:defRPr sz="900"/>
            </a:lvl5pPr>
            <a:lvl6pPr marL="2285718" indent="0">
              <a:buNone/>
              <a:defRPr sz="900"/>
            </a:lvl6pPr>
            <a:lvl7pPr marL="2742858" indent="0">
              <a:buNone/>
              <a:defRPr sz="900"/>
            </a:lvl7pPr>
            <a:lvl8pPr marL="3200000" indent="0">
              <a:buNone/>
              <a:defRPr sz="900"/>
            </a:lvl8pPr>
            <a:lvl9pPr marL="3657143"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3B7AF693-FE51-4640-B1D8-A6EB1FFC36A6}"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6"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7"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80728403-8CD1-4C43-9F87-B0ECEAFEED88}"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722676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3E08D8D0-2338-4CA0-ABEC-B59B8F1B7C57}"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5"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70A694A1-6177-42FF-BECE-3E20306D38C8}"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6796471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en-US" smtClean="0"/>
              <a:t>Click to edit Master title style</a:t>
            </a:r>
            <a:endParaRPr lang="et-EE"/>
          </a:p>
        </p:txBody>
      </p:sp>
      <p:sp>
        <p:nvSpPr>
          <p:cNvPr id="3" name="Vertical Text Placeholder 2"/>
          <p:cNvSpPr>
            <a:spLocks noGrp="1"/>
          </p:cNvSpPr>
          <p:nvPr>
            <p:ph type="body" orient="vert" idx="1"/>
          </p:nvPr>
        </p:nvSpPr>
        <p:spPr>
          <a:xfrm>
            <a:off x="609600" y="274640"/>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E8E764BC-8691-47FD-85EA-382AA81B6527}"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5"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A829C0EE-05BC-4C16-A662-B4E513A2F08C}"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6752289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4" name="Date Placeholder 3"/>
          <p:cNvSpPr>
            <a:spLocks noGrp="1"/>
          </p:cNvSpPr>
          <p:nvPr>
            <p:ph type="dt" sz="half" idx="10"/>
          </p:nvPr>
        </p:nvSpPr>
        <p:spPr/>
        <p:txBody>
          <a:bodyPr lIns="91430" tIns="45718" rIns="91430" bIns="45718"/>
          <a:lstStyle>
            <a:lvl1pPr>
              <a:defRPr/>
            </a:lvl1pPr>
          </a:lstStyle>
          <a:p>
            <a:pPr>
              <a:defRPr/>
            </a:pPr>
            <a:fld id="{DF1F9060-4C93-43EB-9B53-BFFB1EDA0D09}" type="datetime1">
              <a:rPr lang="et-EE" smtClean="0">
                <a:solidFill>
                  <a:prstClr val="black"/>
                </a:solidFill>
              </a:rPr>
              <a:pPr>
                <a:defRPr/>
              </a:pPr>
              <a:t>04.06.2021</a:t>
            </a:fld>
            <a:endParaRPr lang="et-EE">
              <a:solidFill>
                <a:prstClr val="black"/>
              </a:solidFill>
            </a:endParaRPr>
          </a:p>
        </p:txBody>
      </p:sp>
      <p:sp>
        <p:nvSpPr>
          <p:cNvPr id="5" name="Footer Placeholder 4"/>
          <p:cNvSpPr>
            <a:spLocks noGrp="1"/>
          </p:cNvSpPr>
          <p:nvPr>
            <p:ph type="ftr" sz="quarter" idx="11"/>
          </p:nvPr>
        </p:nvSpPr>
        <p:spPr/>
        <p:txBody>
          <a:bodyPr lIns="91430" tIns="45718" rIns="91430" bIns="45718"/>
          <a:lstStyle>
            <a:lvl1pPr>
              <a:defRPr/>
            </a:lvl1pPr>
          </a:lstStyle>
          <a:p>
            <a:pPr>
              <a:defRPr/>
            </a:pPr>
            <a:r>
              <a:rPr lang="vi-VN" smtClean="0">
                <a:solidFill>
                  <a:prstClr val="black"/>
                </a:solidFill>
              </a:rPr>
              <a:t>BAN TỔ CHỨC TRUNG ƯƠNG</a:t>
            </a:r>
            <a:endParaRPr lang="et-EE">
              <a:solidFill>
                <a:prstClr val="black"/>
              </a:solidFill>
            </a:endParaRPr>
          </a:p>
        </p:txBody>
      </p:sp>
      <p:sp>
        <p:nvSpPr>
          <p:cNvPr id="6" name="Slide Number Placeholder 5"/>
          <p:cNvSpPr>
            <a:spLocks noGrp="1"/>
          </p:cNvSpPr>
          <p:nvPr>
            <p:ph type="sldNum" sz="quarter" idx="12"/>
          </p:nvPr>
        </p:nvSpPr>
        <p:spPr/>
        <p:txBody>
          <a:bodyPr lIns="91430" tIns="45718" rIns="91430" bIns="45718"/>
          <a:lstStyle>
            <a:lvl1pPr>
              <a:defRPr/>
            </a:lvl1pPr>
          </a:lstStyle>
          <a:p>
            <a:pPr>
              <a:defRPr/>
            </a:pPr>
            <a:fld id="{79DF18DF-1DF5-403A-8D32-D1CA8FC782D1}" type="slidenum">
              <a:rPr lang="et-EE" altLang="en-US">
                <a:solidFill>
                  <a:prstClr val="black"/>
                </a:solidFill>
              </a:rPr>
              <a:pPr>
                <a:defRPr/>
              </a:pPr>
              <a:t>‹#›</a:t>
            </a:fld>
            <a:endParaRPr lang="et-EE" altLang="en-US">
              <a:solidFill>
                <a:prstClr val="black"/>
              </a:solidFill>
            </a:endParaRPr>
          </a:p>
        </p:txBody>
      </p:sp>
    </p:spTree>
    <p:extLst>
      <p:ext uri="{BB962C8B-B14F-4D97-AF65-F5344CB8AC3E}">
        <p14:creationId xmlns:p14="http://schemas.microsoft.com/office/powerpoint/2010/main" val="348796406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39349" y="72017"/>
            <a:ext cx="10363200" cy="980727"/>
          </a:xfrm>
        </p:spPr>
        <p:txBody>
          <a:bodyPr/>
          <a:lstStyle/>
          <a:p>
            <a:r>
              <a:rPr lang="en-US" smtClean="0"/>
              <a:t>Click to edit Master title style</a:t>
            </a:r>
            <a:endParaRPr lang="et-EE"/>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43" indent="0" algn="ctr">
              <a:buNone/>
              <a:defRPr>
                <a:solidFill>
                  <a:schemeClr val="tx1">
                    <a:tint val="75000"/>
                  </a:schemeClr>
                </a:solidFill>
              </a:defRPr>
            </a:lvl2pPr>
            <a:lvl3pPr marL="914286" indent="0" algn="ctr">
              <a:buNone/>
              <a:defRPr>
                <a:solidFill>
                  <a:schemeClr val="tx1">
                    <a:tint val="75000"/>
                  </a:schemeClr>
                </a:solidFill>
              </a:defRPr>
            </a:lvl3pPr>
            <a:lvl4pPr marL="1371430" indent="0" algn="ctr">
              <a:buNone/>
              <a:defRPr>
                <a:solidFill>
                  <a:schemeClr val="tx1">
                    <a:tint val="75000"/>
                  </a:schemeClr>
                </a:solidFill>
              </a:defRPr>
            </a:lvl4pPr>
            <a:lvl5pPr marL="1828573" indent="0" algn="ctr">
              <a:buNone/>
              <a:defRPr>
                <a:solidFill>
                  <a:schemeClr val="tx1">
                    <a:tint val="75000"/>
                  </a:schemeClr>
                </a:solidFill>
              </a:defRPr>
            </a:lvl5pPr>
            <a:lvl6pPr marL="2285718" indent="0" algn="ctr">
              <a:buNone/>
              <a:defRPr>
                <a:solidFill>
                  <a:schemeClr val="tx1">
                    <a:tint val="75000"/>
                  </a:schemeClr>
                </a:solidFill>
              </a:defRPr>
            </a:lvl6pPr>
            <a:lvl7pPr marL="2742858" indent="0" algn="ctr">
              <a:buNone/>
              <a:defRPr>
                <a:solidFill>
                  <a:schemeClr val="tx1">
                    <a:tint val="75000"/>
                  </a:schemeClr>
                </a:solidFill>
              </a:defRPr>
            </a:lvl7pPr>
            <a:lvl8pPr marL="3200000" indent="0" algn="ctr">
              <a:buNone/>
              <a:defRPr>
                <a:solidFill>
                  <a:schemeClr val="tx1">
                    <a:tint val="75000"/>
                  </a:schemeClr>
                </a:solidFill>
              </a:defRPr>
            </a:lvl8pPr>
            <a:lvl9pPr marL="3657143" indent="0" algn="ctr">
              <a:buNone/>
              <a:defRPr>
                <a:solidFill>
                  <a:schemeClr val="tx1">
                    <a:tint val="75000"/>
                  </a:schemeClr>
                </a:solidFill>
              </a:defRPr>
            </a:lvl9pPr>
          </a:lstStyle>
          <a:p>
            <a:r>
              <a:rPr lang="en-US" smtClean="0"/>
              <a:t>Click to edit Master subtitle style</a:t>
            </a:r>
            <a:endParaRPr lang="et-EE"/>
          </a:p>
        </p:txBody>
      </p:sp>
      <p:sp>
        <p:nvSpPr>
          <p:cNvPr id="4"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lgn="l" fontAlgn="auto">
              <a:spcBef>
                <a:spcPts val="0"/>
              </a:spcBef>
              <a:spcAft>
                <a:spcPts val="0"/>
              </a:spcAft>
              <a:defRPr sz="1200">
                <a:solidFill>
                  <a:prstClr val="black">
                    <a:tint val="75000"/>
                  </a:prstClr>
                </a:solidFill>
                <a:latin typeface="Calibri"/>
                <a:cs typeface="+mn-cs"/>
              </a:defRPr>
            </a:lvl1pPr>
          </a:lstStyle>
          <a:p>
            <a:pPr>
              <a:defRPr/>
            </a:pPr>
            <a:fld id="{E6AAFBF4-C42B-4879-BB1F-DE8FCCAAD561}" type="datetime1">
              <a:rPr lang="et-EE"/>
              <a:pPr>
                <a:defRPr/>
              </a:pPr>
              <a:t>04.06.2021</a:t>
            </a:fld>
            <a:endParaRPr lang="et-EE"/>
          </a:p>
        </p:txBody>
      </p:sp>
      <p:sp>
        <p:nvSpPr>
          <p:cNvPr id="5"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lgn="ctr" fontAlgn="auto">
              <a:spcBef>
                <a:spcPts val="0"/>
              </a:spcBef>
              <a:spcAft>
                <a:spcPts val="0"/>
              </a:spcAft>
              <a:defRPr sz="1200">
                <a:solidFill>
                  <a:prstClr val="black">
                    <a:tint val="75000"/>
                  </a:prstClr>
                </a:solidFill>
                <a:latin typeface="Arial" panose="020B0604020202020204" pitchFamily="34" charset="0"/>
                <a:cs typeface="+mn-cs"/>
              </a:defRPr>
            </a:lvl1pPr>
          </a:lstStyle>
          <a:p>
            <a:pPr>
              <a:defRPr/>
            </a:pPr>
            <a:r>
              <a:rPr lang="vi-VN"/>
              <a:t>BAN TỔ CHỨC TRUNG ƯƠNG</a:t>
            </a:r>
            <a:endParaRPr lang="et-EE">
              <a:latin typeface="Calibri"/>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lgn="r">
              <a:defRPr sz="1200">
                <a:solidFill>
                  <a:srgbClr val="898989"/>
                </a:solidFill>
                <a:latin typeface="Calibri" panose="020F0502020204030204" pitchFamily="34" charset="0"/>
                <a:cs typeface="Arial" panose="020B0604020202020204" pitchFamily="34" charset="0"/>
              </a:defRPr>
            </a:lvl1pPr>
          </a:lstStyle>
          <a:p>
            <a:pPr fontAlgn="base">
              <a:spcBef>
                <a:spcPct val="0"/>
              </a:spcBef>
              <a:spcAft>
                <a:spcPct val="0"/>
              </a:spcAft>
              <a:defRPr/>
            </a:pPr>
            <a:fld id="{474311B9-D1E7-41CC-8BF8-C9B1A24F6CB5}" type="slidenum">
              <a:rPr lang="et-EE" altLang="en-US"/>
              <a:pPr fontAlgn="base">
                <a:spcBef>
                  <a:spcPct val="0"/>
                </a:spcBef>
                <a:spcAft>
                  <a:spcPct val="0"/>
                </a:spcAft>
                <a:defRPr/>
              </a:pPr>
              <a:t>‹#›</a:t>
            </a:fld>
            <a:endParaRPr lang="et-EE" altLang="en-US"/>
          </a:p>
        </p:txBody>
      </p:sp>
    </p:spTree>
    <p:extLst>
      <p:ext uri="{BB962C8B-B14F-4D97-AF65-F5344CB8AC3E}">
        <p14:creationId xmlns:p14="http://schemas.microsoft.com/office/powerpoint/2010/main" val="264240733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8" name="Picture Placeholder 7"/>
          <p:cNvSpPr>
            <a:spLocks noGrp="1"/>
          </p:cNvSpPr>
          <p:nvPr>
            <p:ph type="pic" sz="quarter" idx="13"/>
          </p:nvPr>
        </p:nvSpPr>
        <p:spPr>
          <a:xfrm>
            <a:off x="609600" y="1331844"/>
            <a:ext cx="10972800" cy="5526157"/>
          </a:xfrm>
        </p:spPr>
        <p:txBody>
          <a:bodyPr/>
          <a:lstStyle/>
          <a:p>
            <a:pPr lvl="0"/>
            <a:endParaRPr lang="vi-VN" noProof="0"/>
          </a:p>
        </p:txBody>
      </p:sp>
      <p:sp>
        <p:nvSpPr>
          <p:cNvPr id="5" name="Date Placeholder 3"/>
          <p:cNvSpPr>
            <a:spLocks noGrp="1"/>
          </p:cNvSpPr>
          <p:nvPr>
            <p:ph type="dt" sz="half" idx="14"/>
          </p:nvPr>
        </p:nvSpPr>
        <p:spPr>
          <a:xfrm>
            <a:off x="609600" y="6356352"/>
            <a:ext cx="2844800" cy="365125"/>
          </a:xfrm>
          <a:prstGeom prst="rect">
            <a:avLst/>
          </a:prstGeom>
        </p:spPr>
        <p:txBody>
          <a:bodyPr lIns="91430" tIns="45718" rIns="91430" bIns="45718"/>
          <a:lstStyle>
            <a:lvl1pPr algn="l" fontAlgn="auto">
              <a:spcBef>
                <a:spcPts val="0"/>
              </a:spcBef>
              <a:spcAft>
                <a:spcPts val="0"/>
              </a:spcAft>
              <a:defRPr sz="1200">
                <a:solidFill>
                  <a:prstClr val="black">
                    <a:tint val="75000"/>
                  </a:prstClr>
                </a:solidFill>
                <a:latin typeface="Calibri"/>
                <a:cs typeface="+mn-cs"/>
              </a:defRPr>
            </a:lvl1pPr>
          </a:lstStyle>
          <a:p>
            <a:pPr>
              <a:defRPr/>
            </a:pPr>
            <a:fld id="{DF1F9060-4C93-43EB-9B53-BFFB1EDA0D09}" type="datetime1">
              <a:rPr lang="et-EE"/>
              <a:pPr>
                <a:defRPr/>
              </a:pPr>
              <a:t>04.06.2021</a:t>
            </a:fld>
            <a:endParaRPr lang="et-EE"/>
          </a:p>
        </p:txBody>
      </p:sp>
      <p:sp>
        <p:nvSpPr>
          <p:cNvPr id="6" name="Footer Placeholder 4"/>
          <p:cNvSpPr>
            <a:spLocks noGrp="1"/>
          </p:cNvSpPr>
          <p:nvPr>
            <p:ph type="ftr" sz="quarter" idx="15"/>
          </p:nvPr>
        </p:nvSpPr>
        <p:spPr>
          <a:xfrm>
            <a:off x="4165600" y="6356352"/>
            <a:ext cx="3860800" cy="365125"/>
          </a:xfrm>
          <a:prstGeom prst="rect">
            <a:avLst/>
          </a:prstGeom>
        </p:spPr>
        <p:txBody>
          <a:bodyPr lIns="91430" tIns="45718" rIns="91430" bIns="45718"/>
          <a:lstStyle>
            <a:lvl1pPr algn="ctr" fontAlgn="auto">
              <a:spcBef>
                <a:spcPts val="0"/>
              </a:spcBef>
              <a:spcAft>
                <a:spcPts val="0"/>
              </a:spcAft>
              <a:defRPr sz="1200">
                <a:solidFill>
                  <a:prstClr val="black">
                    <a:tint val="75000"/>
                  </a:prstClr>
                </a:solidFill>
                <a:latin typeface="Arial" panose="020B0604020202020204" pitchFamily="34" charset="0"/>
                <a:cs typeface="+mn-cs"/>
              </a:defRPr>
            </a:lvl1pPr>
          </a:lstStyle>
          <a:p>
            <a:pPr>
              <a:defRPr/>
            </a:pPr>
            <a:r>
              <a:rPr lang="vi-VN"/>
              <a:t>BAN TỔ CHỨC TRUNG ƯƠNG</a:t>
            </a:r>
            <a:endParaRPr lang="et-EE">
              <a:latin typeface="Calibri"/>
            </a:endParaRPr>
          </a:p>
        </p:txBody>
      </p:sp>
      <p:sp>
        <p:nvSpPr>
          <p:cNvPr id="7" name="Slide Number Placeholder 5"/>
          <p:cNvSpPr>
            <a:spLocks noGrp="1"/>
          </p:cNvSpPr>
          <p:nvPr>
            <p:ph type="sldNum" sz="quarter" idx="16"/>
          </p:nvPr>
        </p:nvSpPr>
        <p:spPr>
          <a:xfrm>
            <a:off x="8737600" y="6356352"/>
            <a:ext cx="2844800" cy="365125"/>
          </a:xfrm>
          <a:prstGeom prst="rect">
            <a:avLst/>
          </a:prstGeom>
        </p:spPr>
        <p:txBody>
          <a:bodyPr lIns="91430" tIns="45718" rIns="91430" bIns="45718"/>
          <a:lstStyle>
            <a:lvl1pPr algn="r">
              <a:defRPr sz="1200">
                <a:solidFill>
                  <a:srgbClr val="898989"/>
                </a:solidFill>
                <a:latin typeface="Calibri" panose="020F0502020204030204" pitchFamily="34" charset="0"/>
                <a:cs typeface="Arial" panose="020B0604020202020204" pitchFamily="34" charset="0"/>
              </a:defRPr>
            </a:lvl1pPr>
          </a:lstStyle>
          <a:p>
            <a:pPr fontAlgn="base">
              <a:spcBef>
                <a:spcPct val="0"/>
              </a:spcBef>
              <a:spcAft>
                <a:spcPct val="0"/>
              </a:spcAft>
              <a:defRPr/>
            </a:pPr>
            <a:fld id="{96539311-CCA5-4857-9D0F-81D7FF940B9B}" type="slidenum">
              <a:rPr lang="et-EE" altLang="en-US"/>
              <a:pPr fontAlgn="base">
                <a:spcBef>
                  <a:spcPct val="0"/>
                </a:spcBef>
                <a:spcAft>
                  <a:spcPct val="0"/>
                </a:spcAft>
                <a:defRPr/>
              </a:pPr>
              <a:t>‹#›</a:t>
            </a:fld>
            <a:endParaRPr lang="et-EE" altLang="en-US"/>
          </a:p>
        </p:txBody>
      </p:sp>
    </p:spTree>
    <p:extLst>
      <p:ext uri="{BB962C8B-B14F-4D97-AF65-F5344CB8AC3E}">
        <p14:creationId xmlns:p14="http://schemas.microsoft.com/office/powerpoint/2010/main" val="41412999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9"/>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43" indent="0">
              <a:buNone/>
              <a:defRPr sz="1900">
                <a:solidFill>
                  <a:schemeClr val="tx1">
                    <a:tint val="75000"/>
                  </a:schemeClr>
                </a:solidFill>
              </a:defRPr>
            </a:lvl2pPr>
            <a:lvl3pPr marL="914286" indent="0">
              <a:buNone/>
              <a:defRPr sz="1600">
                <a:solidFill>
                  <a:schemeClr val="tx1">
                    <a:tint val="75000"/>
                  </a:schemeClr>
                </a:solidFill>
              </a:defRPr>
            </a:lvl3pPr>
            <a:lvl4pPr marL="1371430" indent="0">
              <a:buNone/>
              <a:defRPr sz="1500">
                <a:solidFill>
                  <a:schemeClr val="tx1">
                    <a:tint val="75000"/>
                  </a:schemeClr>
                </a:solidFill>
              </a:defRPr>
            </a:lvl4pPr>
            <a:lvl5pPr marL="1828573" indent="0">
              <a:buNone/>
              <a:defRPr sz="1500">
                <a:solidFill>
                  <a:schemeClr val="tx1">
                    <a:tint val="75000"/>
                  </a:schemeClr>
                </a:solidFill>
              </a:defRPr>
            </a:lvl5pPr>
            <a:lvl6pPr marL="2285718" indent="0">
              <a:buNone/>
              <a:defRPr sz="1500">
                <a:solidFill>
                  <a:schemeClr val="tx1">
                    <a:tint val="75000"/>
                  </a:schemeClr>
                </a:solidFill>
              </a:defRPr>
            </a:lvl6pPr>
            <a:lvl7pPr marL="2742858" indent="0">
              <a:buNone/>
              <a:defRPr sz="1500">
                <a:solidFill>
                  <a:schemeClr val="tx1">
                    <a:tint val="75000"/>
                  </a:schemeClr>
                </a:solidFill>
              </a:defRPr>
            </a:lvl7pPr>
            <a:lvl8pPr marL="3200000" indent="0">
              <a:buNone/>
              <a:defRPr sz="1500">
                <a:solidFill>
                  <a:schemeClr val="tx1">
                    <a:tint val="75000"/>
                  </a:schemeClr>
                </a:solidFill>
              </a:defRPr>
            </a:lvl8pPr>
            <a:lvl9pPr marL="3657143" indent="0">
              <a:buNone/>
              <a:defRPr sz="15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28102655-A1EF-4166-8108-5BF785CA99EC}" type="datetime5">
              <a:rPr lang="en-US" smtClean="0"/>
              <a:t>4-Jun-21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8D4BFB0-CB03-46F5-B2F2-6FF9661679C0}" type="slidenum">
              <a:rPr lang="en-US" altLang="ar-AE"/>
              <a:pPr>
                <a:defRPr/>
              </a:pPr>
              <a:t>‹#›</a:t>
            </a:fld>
            <a:endParaRPr lang="en-US" altLang="ar-AE"/>
          </a:p>
        </p:txBody>
      </p:sp>
    </p:spTree>
    <p:extLst>
      <p:ext uri="{BB962C8B-B14F-4D97-AF65-F5344CB8AC3E}">
        <p14:creationId xmlns:p14="http://schemas.microsoft.com/office/powerpoint/2010/main" val="1633306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t-EE"/>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43" indent="0">
              <a:buNone/>
              <a:defRPr sz="1900">
                <a:solidFill>
                  <a:schemeClr val="tx1">
                    <a:tint val="75000"/>
                  </a:schemeClr>
                </a:solidFill>
              </a:defRPr>
            </a:lvl2pPr>
            <a:lvl3pPr marL="914286" indent="0">
              <a:buNone/>
              <a:defRPr sz="1600">
                <a:solidFill>
                  <a:schemeClr val="tx1">
                    <a:tint val="75000"/>
                  </a:schemeClr>
                </a:solidFill>
              </a:defRPr>
            </a:lvl3pPr>
            <a:lvl4pPr marL="1371430" indent="0">
              <a:buNone/>
              <a:defRPr sz="1500">
                <a:solidFill>
                  <a:schemeClr val="tx1">
                    <a:tint val="75000"/>
                  </a:schemeClr>
                </a:solidFill>
              </a:defRPr>
            </a:lvl4pPr>
            <a:lvl5pPr marL="1828573" indent="0">
              <a:buNone/>
              <a:defRPr sz="1500">
                <a:solidFill>
                  <a:schemeClr val="tx1">
                    <a:tint val="75000"/>
                  </a:schemeClr>
                </a:solidFill>
              </a:defRPr>
            </a:lvl5pPr>
            <a:lvl6pPr marL="2285718" indent="0">
              <a:buNone/>
              <a:defRPr sz="1500">
                <a:solidFill>
                  <a:schemeClr val="tx1">
                    <a:tint val="75000"/>
                  </a:schemeClr>
                </a:solidFill>
              </a:defRPr>
            </a:lvl6pPr>
            <a:lvl7pPr marL="2742858" indent="0">
              <a:buNone/>
              <a:defRPr sz="1500">
                <a:solidFill>
                  <a:schemeClr val="tx1">
                    <a:tint val="75000"/>
                  </a:schemeClr>
                </a:solidFill>
              </a:defRPr>
            </a:lvl7pPr>
            <a:lvl8pPr marL="3200000" indent="0">
              <a:buNone/>
              <a:defRPr sz="1500">
                <a:solidFill>
                  <a:schemeClr val="tx1">
                    <a:tint val="75000"/>
                  </a:schemeClr>
                </a:solidFill>
              </a:defRPr>
            </a:lvl8pPr>
            <a:lvl9pPr marL="3657143"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lgn="l" fontAlgn="auto">
              <a:spcBef>
                <a:spcPts val="0"/>
              </a:spcBef>
              <a:spcAft>
                <a:spcPts val="0"/>
              </a:spcAft>
              <a:defRPr sz="1200">
                <a:solidFill>
                  <a:prstClr val="black">
                    <a:tint val="75000"/>
                  </a:prstClr>
                </a:solidFill>
                <a:latin typeface="Calibri"/>
                <a:cs typeface="+mn-cs"/>
              </a:defRPr>
            </a:lvl1pPr>
          </a:lstStyle>
          <a:p>
            <a:pPr>
              <a:defRPr/>
            </a:pPr>
            <a:fld id="{81A0D681-7A6B-43ED-931B-171595DDC053}" type="datetime1">
              <a:rPr lang="et-EE"/>
              <a:pPr>
                <a:defRPr/>
              </a:pPr>
              <a:t>04.06.2021</a:t>
            </a:fld>
            <a:endParaRPr lang="et-EE"/>
          </a:p>
        </p:txBody>
      </p:sp>
      <p:sp>
        <p:nvSpPr>
          <p:cNvPr id="5"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lgn="ctr" fontAlgn="auto">
              <a:spcBef>
                <a:spcPts val="0"/>
              </a:spcBef>
              <a:spcAft>
                <a:spcPts val="0"/>
              </a:spcAft>
              <a:defRPr sz="1200">
                <a:solidFill>
                  <a:prstClr val="black">
                    <a:tint val="75000"/>
                  </a:prstClr>
                </a:solidFill>
                <a:latin typeface="Arial" panose="020B0604020202020204" pitchFamily="34" charset="0"/>
                <a:cs typeface="+mn-cs"/>
              </a:defRPr>
            </a:lvl1pPr>
          </a:lstStyle>
          <a:p>
            <a:pPr>
              <a:defRPr/>
            </a:pPr>
            <a:r>
              <a:rPr lang="vi-VN"/>
              <a:t>BAN TỔ CHỨC TRUNG ƯƠNG</a:t>
            </a:r>
            <a:endParaRPr lang="et-EE">
              <a:latin typeface="Calibri"/>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lgn="r">
              <a:defRPr sz="1200">
                <a:solidFill>
                  <a:srgbClr val="898989"/>
                </a:solidFill>
                <a:latin typeface="Calibri" panose="020F0502020204030204" pitchFamily="34" charset="0"/>
                <a:cs typeface="Arial" panose="020B0604020202020204" pitchFamily="34" charset="0"/>
              </a:defRPr>
            </a:lvl1pPr>
          </a:lstStyle>
          <a:p>
            <a:pPr fontAlgn="base">
              <a:spcBef>
                <a:spcPct val="0"/>
              </a:spcBef>
              <a:spcAft>
                <a:spcPct val="0"/>
              </a:spcAft>
              <a:defRPr/>
            </a:pPr>
            <a:fld id="{BA508D5B-A723-41E0-99D9-24F1DAAB0455}" type="slidenum">
              <a:rPr lang="et-EE" altLang="en-US"/>
              <a:pPr fontAlgn="base">
                <a:spcBef>
                  <a:spcPct val="0"/>
                </a:spcBef>
                <a:spcAft>
                  <a:spcPct val="0"/>
                </a:spcAft>
                <a:defRPr/>
              </a:pPr>
              <a:t>‹#›</a:t>
            </a:fld>
            <a:endParaRPr lang="et-EE" altLang="en-US"/>
          </a:p>
        </p:txBody>
      </p:sp>
    </p:spTree>
    <p:extLst>
      <p:ext uri="{BB962C8B-B14F-4D97-AF65-F5344CB8AC3E}">
        <p14:creationId xmlns:p14="http://schemas.microsoft.com/office/powerpoint/2010/main" val="141160653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5"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lgn="l" fontAlgn="auto">
              <a:spcBef>
                <a:spcPts val="0"/>
              </a:spcBef>
              <a:spcAft>
                <a:spcPts val="0"/>
              </a:spcAft>
              <a:defRPr sz="1200">
                <a:solidFill>
                  <a:prstClr val="black">
                    <a:tint val="75000"/>
                  </a:prstClr>
                </a:solidFill>
                <a:latin typeface="Calibri"/>
                <a:cs typeface="+mn-cs"/>
              </a:defRPr>
            </a:lvl1pPr>
          </a:lstStyle>
          <a:p>
            <a:pPr>
              <a:defRPr/>
            </a:pPr>
            <a:fld id="{D3E1A30D-82C6-4FFF-9C58-5A0394D76DC0}" type="datetime1">
              <a:rPr lang="et-EE"/>
              <a:pPr>
                <a:defRPr/>
              </a:pPr>
              <a:t>04.06.2021</a:t>
            </a:fld>
            <a:endParaRPr lang="et-EE"/>
          </a:p>
        </p:txBody>
      </p:sp>
      <p:sp>
        <p:nvSpPr>
          <p:cNvPr id="6"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lgn="ctr" fontAlgn="auto">
              <a:spcBef>
                <a:spcPts val="0"/>
              </a:spcBef>
              <a:spcAft>
                <a:spcPts val="0"/>
              </a:spcAft>
              <a:defRPr sz="1200">
                <a:solidFill>
                  <a:prstClr val="black">
                    <a:tint val="75000"/>
                  </a:prstClr>
                </a:solidFill>
                <a:latin typeface="Arial" panose="020B0604020202020204" pitchFamily="34" charset="0"/>
                <a:cs typeface="+mn-cs"/>
              </a:defRPr>
            </a:lvl1pPr>
          </a:lstStyle>
          <a:p>
            <a:pPr>
              <a:defRPr/>
            </a:pPr>
            <a:r>
              <a:rPr lang="vi-VN"/>
              <a:t>BAN TỔ CHỨC TRUNG ƯƠNG</a:t>
            </a:r>
            <a:endParaRPr lang="et-EE">
              <a:latin typeface="Calibri"/>
            </a:endParaRPr>
          </a:p>
        </p:txBody>
      </p:sp>
      <p:sp>
        <p:nvSpPr>
          <p:cNvPr id="7"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lgn="r">
              <a:defRPr sz="1200">
                <a:solidFill>
                  <a:srgbClr val="898989"/>
                </a:solidFill>
                <a:latin typeface="Calibri" panose="020F0502020204030204" pitchFamily="34" charset="0"/>
                <a:cs typeface="Arial" panose="020B0604020202020204" pitchFamily="34" charset="0"/>
              </a:defRPr>
            </a:lvl1pPr>
          </a:lstStyle>
          <a:p>
            <a:pPr fontAlgn="base">
              <a:spcBef>
                <a:spcPct val="0"/>
              </a:spcBef>
              <a:spcAft>
                <a:spcPct val="0"/>
              </a:spcAft>
              <a:defRPr/>
            </a:pPr>
            <a:fld id="{7B55D6CF-6D5A-4C30-A290-B7980A1B89E1}" type="slidenum">
              <a:rPr lang="et-EE" altLang="en-US"/>
              <a:pPr fontAlgn="base">
                <a:spcBef>
                  <a:spcPct val="0"/>
                </a:spcBef>
                <a:spcAft>
                  <a:spcPct val="0"/>
                </a:spcAft>
                <a:defRPr/>
              </a:pPr>
              <a:t>‹#›</a:t>
            </a:fld>
            <a:endParaRPr lang="et-EE" altLang="en-US"/>
          </a:p>
        </p:txBody>
      </p:sp>
    </p:spTree>
    <p:extLst>
      <p:ext uri="{BB962C8B-B14F-4D97-AF65-F5344CB8AC3E}">
        <p14:creationId xmlns:p14="http://schemas.microsoft.com/office/powerpoint/2010/main" val="311581533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t-EE"/>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43" indent="0">
              <a:buNone/>
              <a:defRPr sz="2000" b="1"/>
            </a:lvl2pPr>
            <a:lvl3pPr marL="914286" indent="0">
              <a:buNone/>
              <a:defRPr sz="1900" b="1"/>
            </a:lvl3pPr>
            <a:lvl4pPr marL="1371430" indent="0">
              <a:buNone/>
              <a:defRPr sz="1600" b="1"/>
            </a:lvl4pPr>
            <a:lvl5pPr marL="1828573" indent="0">
              <a:buNone/>
              <a:defRPr sz="1600" b="1"/>
            </a:lvl5pPr>
            <a:lvl6pPr marL="2285718" indent="0">
              <a:buNone/>
              <a:defRPr sz="1600" b="1"/>
            </a:lvl6pPr>
            <a:lvl7pPr marL="2742858" indent="0">
              <a:buNone/>
              <a:defRPr sz="1600" b="1"/>
            </a:lvl7pPr>
            <a:lvl8pPr marL="3200000" indent="0">
              <a:buNone/>
              <a:defRPr sz="1600" b="1"/>
            </a:lvl8pPr>
            <a:lvl9pPr marL="3657143"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5" name="Text Placeholder 4"/>
          <p:cNvSpPr>
            <a:spLocks noGrp="1"/>
          </p:cNvSpPr>
          <p:nvPr>
            <p:ph type="body" sz="quarter" idx="3"/>
          </p:nvPr>
        </p:nvSpPr>
        <p:spPr>
          <a:xfrm>
            <a:off x="6193374" y="1535113"/>
            <a:ext cx="5389033" cy="639763"/>
          </a:xfrm>
        </p:spPr>
        <p:txBody>
          <a:bodyPr anchor="b"/>
          <a:lstStyle>
            <a:lvl1pPr marL="0" indent="0">
              <a:buNone/>
              <a:defRPr sz="2400" b="1"/>
            </a:lvl1pPr>
            <a:lvl2pPr marL="457143" indent="0">
              <a:buNone/>
              <a:defRPr sz="2000" b="1"/>
            </a:lvl2pPr>
            <a:lvl3pPr marL="914286" indent="0">
              <a:buNone/>
              <a:defRPr sz="1900" b="1"/>
            </a:lvl3pPr>
            <a:lvl4pPr marL="1371430" indent="0">
              <a:buNone/>
              <a:defRPr sz="1600" b="1"/>
            </a:lvl4pPr>
            <a:lvl5pPr marL="1828573" indent="0">
              <a:buNone/>
              <a:defRPr sz="1600" b="1"/>
            </a:lvl5pPr>
            <a:lvl6pPr marL="2285718" indent="0">
              <a:buNone/>
              <a:defRPr sz="1600" b="1"/>
            </a:lvl6pPr>
            <a:lvl7pPr marL="2742858" indent="0">
              <a:buNone/>
              <a:defRPr sz="1600" b="1"/>
            </a:lvl7pPr>
            <a:lvl8pPr marL="3200000" indent="0">
              <a:buNone/>
              <a:defRPr sz="1600" b="1"/>
            </a:lvl8pPr>
            <a:lvl9pPr marL="3657143"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4"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7"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lgn="l" fontAlgn="auto">
              <a:spcBef>
                <a:spcPts val="0"/>
              </a:spcBef>
              <a:spcAft>
                <a:spcPts val="0"/>
              </a:spcAft>
              <a:defRPr sz="1200">
                <a:solidFill>
                  <a:prstClr val="black">
                    <a:tint val="75000"/>
                  </a:prstClr>
                </a:solidFill>
                <a:latin typeface="Calibri"/>
                <a:cs typeface="+mn-cs"/>
              </a:defRPr>
            </a:lvl1pPr>
          </a:lstStyle>
          <a:p>
            <a:pPr>
              <a:defRPr/>
            </a:pPr>
            <a:fld id="{83969932-C483-4C84-BBF5-8E41B5103066}" type="datetime1">
              <a:rPr lang="et-EE"/>
              <a:pPr>
                <a:defRPr/>
              </a:pPr>
              <a:t>04.06.2021</a:t>
            </a:fld>
            <a:endParaRPr lang="et-EE"/>
          </a:p>
        </p:txBody>
      </p:sp>
      <p:sp>
        <p:nvSpPr>
          <p:cNvPr id="8"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lgn="ctr" fontAlgn="auto">
              <a:spcBef>
                <a:spcPts val="0"/>
              </a:spcBef>
              <a:spcAft>
                <a:spcPts val="0"/>
              </a:spcAft>
              <a:defRPr sz="1200">
                <a:solidFill>
                  <a:prstClr val="black">
                    <a:tint val="75000"/>
                  </a:prstClr>
                </a:solidFill>
                <a:latin typeface="Arial" panose="020B0604020202020204" pitchFamily="34" charset="0"/>
                <a:cs typeface="+mn-cs"/>
              </a:defRPr>
            </a:lvl1pPr>
          </a:lstStyle>
          <a:p>
            <a:pPr>
              <a:defRPr/>
            </a:pPr>
            <a:r>
              <a:rPr lang="vi-VN"/>
              <a:t>BAN TỔ CHỨC TRUNG ƯƠNG</a:t>
            </a:r>
            <a:endParaRPr lang="et-EE">
              <a:latin typeface="Calibri"/>
            </a:endParaRPr>
          </a:p>
        </p:txBody>
      </p:sp>
      <p:sp>
        <p:nvSpPr>
          <p:cNvPr id="9"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lgn="r">
              <a:defRPr sz="1200">
                <a:solidFill>
                  <a:srgbClr val="898989"/>
                </a:solidFill>
                <a:latin typeface="Calibri" panose="020F0502020204030204" pitchFamily="34" charset="0"/>
                <a:cs typeface="Arial" panose="020B0604020202020204" pitchFamily="34" charset="0"/>
              </a:defRPr>
            </a:lvl1pPr>
          </a:lstStyle>
          <a:p>
            <a:pPr fontAlgn="base">
              <a:spcBef>
                <a:spcPct val="0"/>
              </a:spcBef>
              <a:spcAft>
                <a:spcPct val="0"/>
              </a:spcAft>
              <a:defRPr/>
            </a:pPr>
            <a:fld id="{57C71151-BBD6-4B6A-A428-4FF4338897AE}" type="slidenum">
              <a:rPr lang="et-EE" altLang="en-US"/>
              <a:pPr fontAlgn="base">
                <a:spcBef>
                  <a:spcPct val="0"/>
                </a:spcBef>
                <a:spcAft>
                  <a:spcPct val="0"/>
                </a:spcAft>
                <a:defRPr/>
              </a:pPr>
              <a:t>‹#›</a:t>
            </a:fld>
            <a:endParaRPr lang="et-EE" altLang="en-US"/>
          </a:p>
        </p:txBody>
      </p:sp>
    </p:spTree>
    <p:extLst>
      <p:ext uri="{BB962C8B-B14F-4D97-AF65-F5344CB8AC3E}">
        <p14:creationId xmlns:p14="http://schemas.microsoft.com/office/powerpoint/2010/main" val="3076508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557804" y="239663"/>
            <a:ext cx="10024597" cy="813076"/>
          </a:xfrm>
        </p:spPr>
        <p:txBody>
          <a:bodyPr/>
          <a:lstStyle/>
          <a:p>
            <a:r>
              <a:rPr lang="en-US" dirty="0" smtClean="0"/>
              <a:t>Click to edit Master title style</a:t>
            </a:r>
            <a:endParaRPr lang="et-EE" dirty="0"/>
          </a:p>
        </p:txBody>
      </p:sp>
      <p:sp>
        <p:nvSpPr>
          <p:cNvPr id="3"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lgn="l" fontAlgn="auto">
              <a:spcBef>
                <a:spcPts val="0"/>
              </a:spcBef>
              <a:spcAft>
                <a:spcPts val="0"/>
              </a:spcAft>
              <a:defRPr sz="1200">
                <a:solidFill>
                  <a:prstClr val="black">
                    <a:tint val="75000"/>
                  </a:prstClr>
                </a:solidFill>
                <a:latin typeface="Calibri"/>
                <a:cs typeface="+mn-cs"/>
              </a:defRPr>
            </a:lvl1pPr>
          </a:lstStyle>
          <a:p>
            <a:pPr>
              <a:defRPr/>
            </a:pPr>
            <a:fld id="{85F86B3A-AB1F-4098-99D9-7609FC6C3380}" type="datetime1">
              <a:rPr lang="et-EE"/>
              <a:pPr>
                <a:defRPr/>
              </a:pPr>
              <a:t>04.06.2021</a:t>
            </a:fld>
            <a:endParaRPr lang="et-EE"/>
          </a:p>
        </p:txBody>
      </p:sp>
      <p:sp>
        <p:nvSpPr>
          <p:cNvPr id="4"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lgn="ctr" fontAlgn="auto">
              <a:spcBef>
                <a:spcPts val="0"/>
              </a:spcBef>
              <a:spcAft>
                <a:spcPts val="0"/>
              </a:spcAft>
              <a:defRPr sz="1200">
                <a:solidFill>
                  <a:prstClr val="black">
                    <a:tint val="75000"/>
                  </a:prstClr>
                </a:solidFill>
                <a:latin typeface="Arial" panose="020B0604020202020204" pitchFamily="34" charset="0"/>
                <a:cs typeface="+mn-cs"/>
              </a:defRPr>
            </a:lvl1pPr>
          </a:lstStyle>
          <a:p>
            <a:pPr>
              <a:defRPr/>
            </a:pPr>
            <a:r>
              <a:rPr lang="vi-VN"/>
              <a:t>BAN TỔ CHỨC TRUNG ƯƠNG</a:t>
            </a:r>
            <a:endParaRPr lang="et-EE">
              <a:latin typeface="Calibri"/>
            </a:endParaRPr>
          </a:p>
        </p:txBody>
      </p:sp>
      <p:sp>
        <p:nvSpPr>
          <p:cNvPr id="5"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lgn="r">
              <a:defRPr sz="1200">
                <a:solidFill>
                  <a:srgbClr val="898989"/>
                </a:solidFill>
                <a:latin typeface="Calibri" panose="020F0502020204030204" pitchFamily="34" charset="0"/>
                <a:cs typeface="Arial" panose="020B0604020202020204" pitchFamily="34" charset="0"/>
              </a:defRPr>
            </a:lvl1pPr>
          </a:lstStyle>
          <a:p>
            <a:pPr fontAlgn="base">
              <a:spcBef>
                <a:spcPct val="0"/>
              </a:spcBef>
              <a:spcAft>
                <a:spcPct val="0"/>
              </a:spcAft>
              <a:defRPr/>
            </a:pPr>
            <a:fld id="{71A03994-7AC0-4463-8286-7E9B4A78D41B}" type="slidenum">
              <a:rPr lang="et-EE" altLang="en-US"/>
              <a:pPr fontAlgn="base">
                <a:spcBef>
                  <a:spcPct val="0"/>
                </a:spcBef>
                <a:spcAft>
                  <a:spcPct val="0"/>
                </a:spcAft>
                <a:defRPr/>
              </a:pPr>
              <a:t>‹#›</a:t>
            </a:fld>
            <a:endParaRPr lang="et-EE" altLang="en-US"/>
          </a:p>
        </p:txBody>
      </p:sp>
    </p:spTree>
    <p:extLst>
      <p:ext uri="{BB962C8B-B14F-4D97-AF65-F5344CB8AC3E}">
        <p14:creationId xmlns:p14="http://schemas.microsoft.com/office/powerpoint/2010/main" val="242837284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itle 1"/>
          <p:cNvSpPr>
            <a:spLocks noGrp="1"/>
          </p:cNvSpPr>
          <p:nvPr>
            <p:ph type="title"/>
          </p:nvPr>
        </p:nvSpPr>
        <p:spPr>
          <a:xfrm>
            <a:off x="1557804" y="239663"/>
            <a:ext cx="10024597" cy="813076"/>
          </a:xfrm>
        </p:spPr>
        <p:txBody>
          <a:bodyPr/>
          <a:lstStyle/>
          <a:p>
            <a:r>
              <a:rPr lang="en-US" dirty="0" smtClean="0"/>
              <a:t>Click to edit Master title style</a:t>
            </a:r>
            <a:endParaRPr lang="et-EE" dirty="0"/>
          </a:p>
        </p:txBody>
      </p:sp>
      <p:sp>
        <p:nvSpPr>
          <p:cNvPr id="8" name="Picture Placeholder 7"/>
          <p:cNvSpPr>
            <a:spLocks noGrp="1"/>
          </p:cNvSpPr>
          <p:nvPr>
            <p:ph type="pic" sz="quarter" idx="13"/>
          </p:nvPr>
        </p:nvSpPr>
        <p:spPr>
          <a:xfrm>
            <a:off x="152406" y="239663"/>
            <a:ext cx="1405401" cy="824164"/>
          </a:xfrm>
        </p:spPr>
        <p:txBody>
          <a:bodyPr/>
          <a:lstStyle/>
          <a:p>
            <a:pPr lvl="0"/>
            <a:endParaRPr lang="en-GB" noProof="0"/>
          </a:p>
        </p:txBody>
      </p:sp>
      <p:sp>
        <p:nvSpPr>
          <p:cNvPr id="4" name="Date Placeholder 3"/>
          <p:cNvSpPr>
            <a:spLocks noGrp="1"/>
          </p:cNvSpPr>
          <p:nvPr>
            <p:ph type="dt" sz="half" idx="14"/>
          </p:nvPr>
        </p:nvSpPr>
        <p:spPr>
          <a:xfrm>
            <a:off x="609600" y="6356352"/>
            <a:ext cx="2844800" cy="365125"/>
          </a:xfrm>
          <a:prstGeom prst="rect">
            <a:avLst/>
          </a:prstGeom>
        </p:spPr>
        <p:txBody>
          <a:bodyPr lIns="91430" tIns="45718" rIns="91430" bIns="45718"/>
          <a:lstStyle>
            <a:lvl1pPr algn="l" fontAlgn="auto">
              <a:spcBef>
                <a:spcPts val="0"/>
              </a:spcBef>
              <a:spcAft>
                <a:spcPts val="0"/>
              </a:spcAft>
              <a:defRPr sz="1200">
                <a:solidFill>
                  <a:prstClr val="black">
                    <a:tint val="75000"/>
                  </a:prstClr>
                </a:solidFill>
                <a:latin typeface="Calibri"/>
                <a:cs typeface="+mn-cs"/>
              </a:defRPr>
            </a:lvl1pPr>
          </a:lstStyle>
          <a:p>
            <a:pPr>
              <a:defRPr/>
            </a:pPr>
            <a:fld id="{2B6E7F0F-1417-4A8D-A7F9-B51D87F3E3DD}" type="datetime1">
              <a:rPr lang="et-EE"/>
              <a:pPr>
                <a:defRPr/>
              </a:pPr>
              <a:t>04.06.2021</a:t>
            </a:fld>
            <a:endParaRPr lang="et-EE"/>
          </a:p>
        </p:txBody>
      </p:sp>
      <p:sp>
        <p:nvSpPr>
          <p:cNvPr id="6" name="Footer Placeholder 4"/>
          <p:cNvSpPr>
            <a:spLocks noGrp="1"/>
          </p:cNvSpPr>
          <p:nvPr>
            <p:ph type="ftr" sz="quarter" idx="15"/>
          </p:nvPr>
        </p:nvSpPr>
        <p:spPr>
          <a:xfrm>
            <a:off x="4165600" y="6356352"/>
            <a:ext cx="3860800" cy="365125"/>
          </a:xfrm>
          <a:prstGeom prst="rect">
            <a:avLst/>
          </a:prstGeom>
        </p:spPr>
        <p:txBody>
          <a:bodyPr lIns="91430" tIns="45718" rIns="91430" bIns="45718"/>
          <a:lstStyle>
            <a:lvl1pPr algn="ctr" fontAlgn="auto">
              <a:spcBef>
                <a:spcPts val="0"/>
              </a:spcBef>
              <a:spcAft>
                <a:spcPts val="0"/>
              </a:spcAft>
              <a:defRPr sz="1200">
                <a:solidFill>
                  <a:prstClr val="black">
                    <a:tint val="75000"/>
                  </a:prstClr>
                </a:solidFill>
                <a:latin typeface="Arial" panose="020B0604020202020204" pitchFamily="34" charset="0"/>
                <a:cs typeface="+mn-cs"/>
              </a:defRPr>
            </a:lvl1pPr>
          </a:lstStyle>
          <a:p>
            <a:pPr>
              <a:defRPr/>
            </a:pPr>
            <a:r>
              <a:rPr lang="vi-VN"/>
              <a:t>BAN TỔ CHỨC TRUNG ƯƠNG</a:t>
            </a:r>
            <a:endParaRPr lang="et-EE">
              <a:latin typeface="Calibri"/>
            </a:endParaRPr>
          </a:p>
        </p:txBody>
      </p:sp>
      <p:sp>
        <p:nvSpPr>
          <p:cNvPr id="7" name="Slide Number Placeholder 5"/>
          <p:cNvSpPr>
            <a:spLocks noGrp="1"/>
          </p:cNvSpPr>
          <p:nvPr>
            <p:ph type="sldNum" sz="quarter" idx="16"/>
          </p:nvPr>
        </p:nvSpPr>
        <p:spPr>
          <a:xfrm>
            <a:off x="8737600" y="6356352"/>
            <a:ext cx="2844800" cy="365125"/>
          </a:xfrm>
          <a:prstGeom prst="rect">
            <a:avLst/>
          </a:prstGeom>
        </p:spPr>
        <p:txBody>
          <a:bodyPr lIns="91430" tIns="45718" rIns="91430" bIns="45718"/>
          <a:lstStyle>
            <a:lvl1pPr algn="r">
              <a:defRPr sz="1200">
                <a:solidFill>
                  <a:srgbClr val="898989"/>
                </a:solidFill>
                <a:latin typeface="Calibri" panose="020F0502020204030204" pitchFamily="34" charset="0"/>
                <a:cs typeface="Arial" panose="020B0604020202020204" pitchFamily="34" charset="0"/>
              </a:defRPr>
            </a:lvl1pPr>
          </a:lstStyle>
          <a:p>
            <a:pPr fontAlgn="base">
              <a:spcBef>
                <a:spcPct val="0"/>
              </a:spcBef>
              <a:spcAft>
                <a:spcPct val="0"/>
              </a:spcAft>
              <a:defRPr/>
            </a:pPr>
            <a:fld id="{BA5FF4E0-3098-4922-ADF9-710296C8D94B}" type="slidenum">
              <a:rPr lang="et-EE" altLang="en-US"/>
              <a:pPr fontAlgn="base">
                <a:spcBef>
                  <a:spcPct val="0"/>
                </a:spcBef>
                <a:spcAft>
                  <a:spcPct val="0"/>
                </a:spcAft>
                <a:defRPr/>
              </a:pPr>
              <a:t>‹#›</a:t>
            </a:fld>
            <a:endParaRPr lang="et-EE" altLang="en-US"/>
          </a:p>
        </p:txBody>
      </p:sp>
    </p:spTree>
    <p:extLst>
      <p:ext uri="{BB962C8B-B14F-4D97-AF65-F5344CB8AC3E}">
        <p14:creationId xmlns:p14="http://schemas.microsoft.com/office/powerpoint/2010/main" val="141952559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49"/>
            <a:ext cx="4011084" cy="1162051"/>
          </a:xfrm>
        </p:spPr>
        <p:txBody>
          <a:bodyPr anchor="b"/>
          <a:lstStyle>
            <a:lvl1pPr algn="l">
              <a:defRPr sz="2000" b="1"/>
            </a:lvl1pPr>
          </a:lstStyle>
          <a:p>
            <a:r>
              <a:rPr lang="en-US" smtClean="0"/>
              <a:t>Click to edit Master title style</a:t>
            </a:r>
            <a:endParaRPr lang="et-EE"/>
          </a:p>
        </p:txBody>
      </p:sp>
      <p:sp>
        <p:nvSpPr>
          <p:cNvPr id="3" name="Content Placeholder 2"/>
          <p:cNvSpPr>
            <a:spLocks noGrp="1"/>
          </p:cNvSpPr>
          <p:nvPr>
            <p:ph idx="1"/>
          </p:nvPr>
        </p:nvSpPr>
        <p:spPr>
          <a:xfrm>
            <a:off x="4766733" y="273058"/>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Text Placeholder 3"/>
          <p:cNvSpPr>
            <a:spLocks noGrp="1"/>
          </p:cNvSpPr>
          <p:nvPr>
            <p:ph type="body" sz="half" idx="2"/>
          </p:nvPr>
        </p:nvSpPr>
        <p:spPr>
          <a:xfrm>
            <a:off x="609603" y="1435104"/>
            <a:ext cx="4011084" cy="4691063"/>
          </a:xfrm>
        </p:spPr>
        <p:txBody>
          <a:bodyPr/>
          <a:lstStyle>
            <a:lvl1pPr marL="0" indent="0">
              <a:buNone/>
              <a:defRPr sz="1500"/>
            </a:lvl1pPr>
            <a:lvl2pPr marL="457143" indent="0">
              <a:buNone/>
              <a:defRPr sz="1200"/>
            </a:lvl2pPr>
            <a:lvl3pPr marL="914286" indent="0">
              <a:buNone/>
              <a:defRPr sz="1100"/>
            </a:lvl3pPr>
            <a:lvl4pPr marL="1371430" indent="0">
              <a:buNone/>
              <a:defRPr sz="900"/>
            </a:lvl4pPr>
            <a:lvl5pPr marL="1828573" indent="0">
              <a:buNone/>
              <a:defRPr sz="900"/>
            </a:lvl5pPr>
            <a:lvl6pPr marL="2285718" indent="0">
              <a:buNone/>
              <a:defRPr sz="900"/>
            </a:lvl6pPr>
            <a:lvl7pPr marL="2742858" indent="0">
              <a:buNone/>
              <a:defRPr sz="900"/>
            </a:lvl7pPr>
            <a:lvl8pPr marL="3200000" indent="0">
              <a:buNone/>
              <a:defRPr sz="900"/>
            </a:lvl8pPr>
            <a:lvl9pPr marL="3657143"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lgn="l" fontAlgn="auto">
              <a:spcBef>
                <a:spcPts val="0"/>
              </a:spcBef>
              <a:spcAft>
                <a:spcPts val="0"/>
              </a:spcAft>
              <a:defRPr sz="1200">
                <a:solidFill>
                  <a:prstClr val="black">
                    <a:tint val="75000"/>
                  </a:prstClr>
                </a:solidFill>
                <a:latin typeface="Calibri"/>
                <a:cs typeface="+mn-cs"/>
              </a:defRPr>
            </a:lvl1pPr>
          </a:lstStyle>
          <a:p>
            <a:pPr>
              <a:defRPr/>
            </a:pPr>
            <a:fld id="{FD9AF15D-6BFE-46FC-B0EB-DA9A5D04DBFF}" type="datetime1">
              <a:rPr lang="et-EE"/>
              <a:pPr>
                <a:defRPr/>
              </a:pPr>
              <a:t>04.06.2021</a:t>
            </a:fld>
            <a:endParaRPr lang="et-EE"/>
          </a:p>
        </p:txBody>
      </p:sp>
      <p:sp>
        <p:nvSpPr>
          <p:cNvPr id="6"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lgn="ctr" fontAlgn="auto">
              <a:spcBef>
                <a:spcPts val="0"/>
              </a:spcBef>
              <a:spcAft>
                <a:spcPts val="0"/>
              </a:spcAft>
              <a:defRPr sz="1200">
                <a:solidFill>
                  <a:prstClr val="black">
                    <a:tint val="75000"/>
                  </a:prstClr>
                </a:solidFill>
                <a:latin typeface="Arial" panose="020B0604020202020204" pitchFamily="34" charset="0"/>
                <a:cs typeface="+mn-cs"/>
              </a:defRPr>
            </a:lvl1pPr>
          </a:lstStyle>
          <a:p>
            <a:pPr>
              <a:defRPr/>
            </a:pPr>
            <a:r>
              <a:rPr lang="vi-VN"/>
              <a:t>BAN TỔ CHỨC TRUNG ƯƠNG</a:t>
            </a:r>
            <a:endParaRPr lang="et-EE">
              <a:latin typeface="Calibri"/>
            </a:endParaRPr>
          </a:p>
        </p:txBody>
      </p:sp>
      <p:sp>
        <p:nvSpPr>
          <p:cNvPr id="7"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lgn="r">
              <a:defRPr sz="1200">
                <a:solidFill>
                  <a:srgbClr val="898989"/>
                </a:solidFill>
                <a:latin typeface="Calibri" panose="020F0502020204030204" pitchFamily="34" charset="0"/>
                <a:cs typeface="Arial" panose="020B0604020202020204" pitchFamily="34" charset="0"/>
              </a:defRPr>
            </a:lvl1pPr>
          </a:lstStyle>
          <a:p>
            <a:pPr fontAlgn="base">
              <a:spcBef>
                <a:spcPct val="0"/>
              </a:spcBef>
              <a:spcAft>
                <a:spcPct val="0"/>
              </a:spcAft>
              <a:defRPr/>
            </a:pPr>
            <a:fld id="{68DF0587-6467-4E1F-A5A5-5C29E4B5E686}" type="slidenum">
              <a:rPr lang="et-EE" altLang="en-US"/>
              <a:pPr fontAlgn="base">
                <a:spcBef>
                  <a:spcPct val="0"/>
                </a:spcBef>
                <a:spcAft>
                  <a:spcPct val="0"/>
                </a:spcAft>
                <a:defRPr/>
              </a:pPr>
              <a:t>‹#›</a:t>
            </a:fld>
            <a:endParaRPr lang="et-EE" altLang="en-US"/>
          </a:p>
        </p:txBody>
      </p:sp>
    </p:spTree>
    <p:extLst>
      <p:ext uri="{BB962C8B-B14F-4D97-AF65-F5344CB8AC3E}">
        <p14:creationId xmlns:p14="http://schemas.microsoft.com/office/powerpoint/2010/main" val="403047422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000" b="1"/>
            </a:lvl1pPr>
          </a:lstStyle>
          <a:p>
            <a:r>
              <a:rPr lang="en-US" smtClean="0"/>
              <a:t>Click to edit Master title style</a:t>
            </a:r>
            <a:endParaRPr lang="et-EE"/>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143" indent="0">
              <a:buNone/>
              <a:defRPr sz="2800"/>
            </a:lvl2pPr>
            <a:lvl3pPr marL="914286" indent="0">
              <a:buNone/>
              <a:defRPr sz="2400"/>
            </a:lvl3pPr>
            <a:lvl4pPr marL="1371430" indent="0">
              <a:buNone/>
              <a:defRPr sz="2000"/>
            </a:lvl4pPr>
            <a:lvl5pPr marL="1828573" indent="0">
              <a:buNone/>
              <a:defRPr sz="2000"/>
            </a:lvl5pPr>
            <a:lvl6pPr marL="2285718" indent="0">
              <a:buNone/>
              <a:defRPr sz="2000"/>
            </a:lvl6pPr>
            <a:lvl7pPr marL="2742858" indent="0">
              <a:buNone/>
              <a:defRPr sz="2000"/>
            </a:lvl7pPr>
            <a:lvl8pPr marL="3200000" indent="0">
              <a:buNone/>
              <a:defRPr sz="2000"/>
            </a:lvl8pPr>
            <a:lvl9pPr marL="3657143" indent="0">
              <a:buNone/>
              <a:defRPr sz="2000"/>
            </a:lvl9pPr>
          </a:lstStyle>
          <a:p>
            <a:pPr lvl="0"/>
            <a:endParaRPr lang="et-EE" noProof="0"/>
          </a:p>
        </p:txBody>
      </p:sp>
      <p:sp>
        <p:nvSpPr>
          <p:cNvPr id="4" name="Text Placeholder 3"/>
          <p:cNvSpPr>
            <a:spLocks noGrp="1"/>
          </p:cNvSpPr>
          <p:nvPr>
            <p:ph type="body" sz="half" idx="2"/>
          </p:nvPr>
        </p:nvSpPr>
        <p:spPr>
          <a:xfrm>
            <a:off x="2389717" y="5367343"/>
            <a:ext cx="7315200" cy="804863"/>
          </a:xfrm>
        </p:spPr>
        <p:txBody>
          <a:bodyPr/>
          <a:lstStyle>
            <a:lvl1pPr marL="0" indent="0">
              <a:buNone/>
              <a:defRPr sz="1500"/>
            </a:lvl1pPr>
            <a:lvl2pPr marL="457143" indent="0">
              <a:buNone/>
              <a:defRPr sz="1200"/>
            </a:lvl2pPr>
            <a:lvl3pPr marL="914286" indent="0">
              <a:buNone/>
              <a:defRPr sz="1100"/>
            </a:lvl3pPr>
            <a:lvl4pPr marL="1371430" indent="0">
              <a:buNone/>
              <a:defRPr sz="900"/>
            </a:lvl4pPr>
            <a:lvl5pPr marL="1828573" indent="0">
              <a:buNone/>
              <a:defRPr sz="900"/>
            </a:lvl5pPr>
            <a:lvl6pPr marL="2285718" indent="0">
              <a:buNone/>
              <a:defRPr sz="900"/>
            </a:lvl6pPr>
            <a:lvl7pPr marL="2742858" indent="0">
              <a:buNone/>
              <a:defRPr sz="900"/>
            </a:lvl7pPr>
            <a:lvl8pPr marL="3200000" indent="0">
              <a:buNone/>
              <a:defRPr sz="900"/>
            </a:lvl8pPr>
            <a:lvl9pPr marL="3657143"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lgn="l" fontAlgn="auto">
              <a:spcBef>
                <a:spcPts val="0"/>
              </a:spcBef>
              <a:spcAft>
                <a:spcPts val="0"/>
              </a:spcAft>
              <a:defRPr sz="1200">
                <a:solidFill>
                  <a:prstClr val="black">
                    <a:tint val="75000"/>
                  </a:prstClr>
                </a:solidFill>
                <a:latin typeface="Calibri"/>
                <a:cs typeface="+mn-cs"/>
              </a:defRPr>
            </a:lvl1pPr>
          </a:lstStyle>
          <a:p>
            <a:pPr>
              <a:defRPr/>
            </a:pPr>
            <a:fld id="{3B7AF693-FE51-4640-B1D8-A6EB1FFC36A6}" type="datetime1">
              <a:rPr lang="et-EE"/>
              <a:pPr>
                <a:defRPr/>
              </a:pPr>
              <a:t>04.06.2021</a:t>
            </a:fld>
            <a:endParaRPr lang="et-EE"/>
          </a:p>
        </p:txBody>
      </p:sp>
      <p:sp>
        <p:nvSpPr>
          <p:cNvPr id="6"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lgn="ctr" fontAlgn="auto">
              <a:spcBef>
                <a:spcPts val="0"/>
              </a:spcBef>
              <a:spcAft>
                <a:spcPts val="0"/>
              </a:spcAft>
              <a:defRPr sz="1200">
                <a:solidFill>
                  <a:prstClr val="black">
                    <a:tint val="75000"/>
                  </a:prstClr>
                </a:solidFill>
                <a:latin typeface="Arial" panose="020B0604020202020204" pitchFamily="34" charset="0"/>
                <a:cs typeface="+mn-cs"/>
              </a:defRPr>
            </a:lvl1pPr>
          </a:lstStyle>
          <a:p>
            <a:pPr>
              <a:defRPr/>
            </a:pPr>
            <a:r>
              <a:rPr lang="vi-VN"/>
              <a:t>BAN TỔ CHỨC TRUNG ƯƠNG</a:t>
            </a:r>
            <a:endParaRPr lang="et-EE">
              <a:latin typeface="Calibri"/>
            </a:endParaRPr>
          </a:p>
        </p:txBody>
      </p:sp>
      <p:sp>
        <p:nvSpPr>
          <p:cNvPr id="7"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lgn="r">
              <a:defRPr sz="1200">
                <a:solidFill>
                  <a:srgbClr val="898989"/>
                </a:solidFill>
                <a:latin typeface="Calibri" panose="020F0502020204030204" pitchFamily="34" charset="0"/>
                <a:cs typeface="Arial" panose="020B0604020202020204" pitchFamily="34" charset="0"/>
              </a:defRPr>
            </a:lvl1pPr>
          </a:lstStyle>
          <a:p>
            <a:pPr fontAlgn="base">
              <a:spcBef>
                <a:spcPct val="0"/>
              </a:spcBef>
              <a:spcAft>
                <a:spcPct val="0"/>
              </a:spcAft>
              <a:defRPr/>
            </a:pPr>
            <a:fld id="{5A935BE3-E518-4BE9-BE73-C23876195ABC}" type="slidenum">
              <a:rPr lang="et-EE" altLang="en-US"/>
              <a:pPr fontAlgn="base">
                <a:spcBef>
                  <a:spcPct val="0"/>
                </a:spcBef>
                <a:spcAft>
                  <a:spcPct val="0"/>
                </a:spcAft>
                <a:defRPr/>
              </a:pPr>
              <a:t>‹#›</a:t>
            </a:fld>
            <a:endParaRPr lang="et-EE" altLang="en-US"/>
          </a:p>
        </p:txBody>
      </p:sp>
    </p:spTree>
    <p:extLst>
      <p:ext uri="{BB962C8B-B14F-4D97-AF65-F5344CB8AC3E}">
        <p14:creationId xmlns:p14="http://schemas.microsoft.com/office/powerpoint/2010/main" val="256711487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lgn="l" fontAlgn="auto">
              <a:spcBef>
                <a:spcPts val="0"/>
              </a:spcBef>
              <a:spcAft>
                <a:spcPts val="0"/>
              </a:spcAft>
              <a:defRPr sz="1200">
                <a:solidFill>
                  <a:prstClr val="black">
                    <a:tint val="75000"/>
                  </a:prstClr>
                </a:solidFill>
                <a:latin typeface="Calibri"/>
                <a:cs typeface="+mn-cs"/>
              </a:defRPr>
            </a:lvl1pPr>
          </a:lstStyle>
          <a:p>
            <a:pPr>
              <a:defRPr/>
            </a:pPr>
            <a:fld id="{3E08D8D0-2338-4CA0-ABEC-B59B8F1B7C57}" type="datetime1">
              <a:rPr lang="et-EE"/>
              <a:pPr>
                <a:defRPr/>
              </a:pPr>
              <a:t>04.06.2021</a:t>
            </a:fld>
            <a:endParaRPr lang="et-EE"/>
          </a:p>
        </p:txBody>
      </p:sp>
      <p:sp>
        <p:nvSpPr>
          <p:cNvPr id="5"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lgn="ctr" fontAlgn="auto">
              <a:spcBef>
                <a:spcPts val="0"/>
              </a:spcBef>
              <a:spcAft>
                <a:spcPts val="0"/>
              </a:spcAft>
              <a:defRPr sz="1200">
                <a:solidFill>
                  <a:prstClr val="black">
                    <a:tint val="75000"/>
                  </a:prstClr>
                </a:solidFill>
                <a:latin typeface="Arial" panose="020B0604020202020204" pitchFamily="34" charset="0"/>
                <a:cs typeface="+mn-cs"/>
              </a:defRPr>
            </a:lvl1pPr>
          </a:lstStyle>
          <a:p>
            <a:pPr>
              <a:defRPr/>
            </a:pPr>
            <a:r>
              <a:rPr lang="vi-VN"/>
              <a:t>BAN TỔ CHỨC TRUNG ƯƠNG</a:t>
            </a:r>
            <a:endParaRPr lang="et-EE">
              <a:latin typeface="Calibri"/>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lgn="r">
              <a:defRPr sz="1200">
                <a:solidFill>
                  <a:srgbClr val="898989"/>
                </a:solidFill>
                <a:latin typeface="Calibri" panose="020F0502020204030204" pitchFamily="34" charset="0"/>
                <a:cs typeface="Arial" panose="020B0604020202020204" pitchFamily="34" charset="0"/>
              </a:defRPr>
            </a:lvl1pPr>
          </a:lstStyle>
          <a:p>
            <a:pPr fontAlgn="base">
              <a:spcBef>
                <a:spcPct val="0"/>
              </a:spcBef>
              <a:spcAft>
                <a:spcPct val="0"/>
              </a:spcAft>
              <a:defRPr/>
            </a:pPr>
            <a:fld id="{A4C0B998-196D-4B6E-AAF0-092FAEB7CBBA}" type="slidenum">
              <a:rPr lang="et-EE" altLang="en-US"/>
              <a:pPr fontAlgn="base">
                <a:spcBef>
                  <a:spcPct val="0"/>
                </a:spcBef>
                <a:spcAft>
                  <a:spcPct val="0"/>
                </a:spcAft>
                <a:defRPr/>
              </a:pPr>
              <a:t>‹#›</a:t>
            </a:fld>
            <a:endParaRPr lang="et-EE" altLang="en-US"/>
          </a:p>
        </p:txBody>
      </p:sp>
    </p:spTree>
    <p:extLst>
      <p:ext uri="{BB962C8B-B14F-4D97-AF65-F5344CB8AC3E}">
        <p14:creationId xmlns:p14="http://schemas.microsoft.com/office/powerpoint/2010/main" val="411805330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en-US" smtClean="0"/>
              <a:t>Click to edit Master title style</a:t>
            </a:r>
            <a:endParaRPr lang="et-EE"/>
          </a:p>
        </p:txBody>
      </p:sp>
      <p:sp>
        <p:nvSpPr>
          <p:cNvPr id="3" name="Vertical Text Placeholder 2"/>
          <p:cNvSpPr>
            <a:spLocks noGrp="1"/>
          </p:cNvSpPr>
          <p:nvPr>
            <p:ph type="body" orient="vert" idx="1"/>
          </p:nvPr>
        </p:nvSpPr>
        <p:spPr>
          <a:xfrm>
            <a:off x="609600" y="274640"/>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lgn="l" fontAlgn="auto">
              <a:spcBef>
                <a:spcPts val="0"/>
              </a:spcBef>
              <a:spcAft>
                <a:spcPts val="0"/>
              </a:spcAft>
              <a:defRPr sz="1200">
                <a:solidFill>
                  <a:prstClr val="black">
                    <a:tint val="75000"/>
                  </a:prstClr>
                </a:solidFill>
                <a:latin typeface="Calibri"/>
                <a:cs typeface="+mn-cs"/>
              </a:defRPr>
            </a:lvl1pPr>
          </a:lstStyle>
          <a:p>
            <a:pPr>
              <a:defRPr/>
            </a:pPr>
            <a:fld id="{E8E764BC-8691-47FD-85EA-382AA81B6527}" type="datetime1">
              <a:rPr lang="et-EE"/>
              <a:pPr>
                <a:defRPr/>
              </a:pPr>
              <a:t>04.06.2021</a:t>
            </a:fld>
            <a:endParaRPr lang="et-EE"/>
          </a:p>
        </p:txBody>
      </p:sp>
      <p:sp>
        <p:nvSpPr>
          <p:cNvPr id="5"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lgn="ctr" fontAlgn="auto">
              <a:spcBef>
                <a:spcPts val="0"/>
              </a:spcBef>
              <a:spcAft>
                <a:spcPts val="0"/>
              </a:spcAft>
              <a:defRPr sz="1200">
                <a:solidFill>
                  <a:prstClr val="black">
                    <a:tint val="75000"/>
                  </a:prstClr>
                </a:solidFill>
                <a:latin typeface="Arial" panose="020B0604020202020204" pitchFamily="34" charset="0"/>
                <a:cs typeface="+mn-cs"/>
              </a:defRPr>
            </a:lvl1pPr>
          </a:lstStyle>
          <a:p>
            <a:pPr>
              <a:defRPr/>
            </a:pPr>
            <a:r>
              <a:rPr lang="vi-VN"/>
              <a:t>BAN TỔ CHỨC TRUNG ƯƠNG</a:t>
            </a:r>
            <a:endParaRPr lang="et-EE">
              <a:latin typeface="Calibri"/>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lgn="r">
              <a:defRPr sz="1200">
                <a:solidFill>
                  <a:srgbClr val="898989"/>
                </a:solidFill>
                <a:latin typeface="Calibri" panose="020F0502020204030204" pitchFamily="34" charset="0"/>
                <a:cs typeface="Arial" panose="020B0604020202020204" pitchFamily="34" charset="0"/>
              </a:defRPr>
            </a:lvl1pPr>
          </a:lstStyle>
          <a:p>
            <a:pPr fontAlgn="base">
              <a:spcBef>
                <a:spcPct val="0"/>
              </a:spcBef>
              <a:spcAft>
                <a:spcPct val="0"/>
              </a:spcAft>
              <a:defRPr/>
            </a:pPr>
            <a:fld id="{6E320592-1490-4A4C-9600-E2251507E661}" type="slidenum">
              <a:rPr lang="et-EE" altLang="en-US"/>
              <a:pPr fontAlgn="base">
                <a:spcBef>
                  <a:spcPct val="0"/>
                </a:spcBef>
                <a:spcAft>
                  <a:spcPct val="0"/>
                </a:spcAft>
                <a:defRPr/>
              </a:pPr>
              <a:t>‹#›</a:t>
            </a:fld>
            <a:endParaRPr lang="et-EE" altLang="en-US"/>
          </a:p>
        </p:txBody>
      </p:sp>
    </p:spTree>
    <p:extLst>
      <p:ext uri="{BB962C8B-B14F-4D97-AF65-F5344CB8AC3E}">
        <p14:creationId xmlns:p14="http://schemas.microsoft.com/office/powerpoint/2010/main" val="374265568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Date Placeholder 3"/>
          <p:cNvSpPr>
            <a:spLocks noGrp="1"/>
          </p:cNvSpPr>
          <p:nvPr>
            <p:ph type="dt" sz="half" idx="10"/>
          </p:nvPr>
        </p:nvSpPr>
        <p:spPr>
          <a:xfrm>
            <a:off x="0" y="0"/>
            <a:ext cx="0" cy="0"/>
          </a:xfrm>
        </p:spPr>
        <p:txBody>
          <a:bodyPr lIns="91430" tIns="45718" rIns="91430" bIns="45718"/>
          <a:lstStyle>
            <a:lvl1pPr algn="l" fontAlgn="auto">
              <a:spcBef>
                <a:spcPts val="0"/>
              </a:spcBef>
              <a:spcAft>
                <a:spcPts val="0"/>
              </a:spcAft>
              <a:defRPr>
                <a:solidFill>
                  <a:prstClr val="black"/>
                </a:solidFill>
                <a:latin typeface="Times New Roman"/>
                <a:cs typeface="+mn-cs"/>
              </a:defRPr>
            </a:lvl1pPr>
          </a:lstStyle>
          <a:p>
            <a:pPr>
              <a:defRPr/>
            </a:pPr>
            <a:fld id="{DF1F9060-4C93-43EB-9B53-BFFB1EDA0D09}" type="datetime1">
              <a:rPr lang="et-EE"/>
              <a:pPr>
                <a:defRPr/>
              </a:pPr>
              <a:t>04.06.2021</a:t>
            </a:fld>
            <a:endParaRPr lang="et-EE"/>
          </a:p>
        </p:txBody>
      </p:sp>
      <p:sp>
        <p:nvSpPr>
          <p:cNvPr id="4" name="Footer Placeholder 4"/>
          <p:cNvSpPr>
            <a:spLocks noGrp="1"/>
          </p:cNvSpPr>
          <p:nvPr>
            <p:ph type="ftr" sz="quarter" idx="11"/>
          </p:nvPr>
        </p:nvSpPr>
        <p:spPr>
          <a:xfrm>
            <a:off x="0" y="0"/>
            <a:ext cx="0" cy="0"/>
          </a:xfrm>
        </p:spPr>
        <p:txBody>
          <a:bodyPr lIns="91430" tIns="45718" rIns="91430" bIns="45718"/>
          <a:lstStyle>
            <a:lvl1pPr algn="l" fontAlgn="auto">
              <a:spcBef>
                <a:spcPts val="0"/>
              </a:spcBef>
              <a:spcAft>
                <a:spcPts val="0"/>
              </a:spcAft>
              <a:defRPr>
                <a:solidFill>
                  <a:prstClr val="black"/>
                </a:solidFill>
                <a:latin typeface="Times New Roman"/>
                <a:cs typeface="+mn-cs"/>
              </a:defRPr>
            </a:lvl1pPr>
          </a:lstStyle>
          <a:p>
            <a:pPr>
              <a:defRPr/>
            </a:pPr>
            <a:r>
              <a:rPr lang="vi-VN"/>
              <a:t>BAN TỔ CHỨC TRUNG ƯƠNG</a:t>
            </a:r>
            <a:endParaRPr lang="et-EE"/>
          </a:p>
        </p:txBody>
      </p:sp>
      <p:sp>
        <p:nvSpPr>
          <p:cNvPr id="5" name="Slide Number Placeholder 5"/>
          <p:cNvSpPr>
            <a:spLocks noGrp="1"/>
          </p:cNvSpPr>
          <p:nvPr>
            <p:ph type="sldNum" sz="quarter" idx="12"/>
          </p:nvPr>
        </p:nvSpPr>
        <p:spPr>
          <a:xfrm>
            <a:off x="0" y="0"/>
            <a:ext cx="0" cy="0"/>
          </a:xfrm>
        </p:spPr>
        <p:txBody>
          <a:bodyPr lIns="91430" tIns="45718" rIns="91430" bIns="45718"/>
          <a:lstStyle>
            <a:lvl1pPr algn="l" fontAlgn="auto">
              <a:spcBef>
                <a:spcPts val="0"/>
              </a:spcBef>
              <a:spcAft>
                <a:spcPts val="0"/>
              </a:spcAft>
              <a:defRPr>
                <a:solidFill>
                  <a:prstClr val="black"/>
                </a:solidFill>
                <a:latin typeface="Times New Roman"/>
                <a:cs typeface="+mn-cs"/>
              </a:defRPr>
            </a:lvl1pPr>
          </a:lstStyle>
          <a:p>
            <a:pPr>
              <a:defRPr/>
            </a:pPr>
            <a:fld id="{557C65EA-BF00-490E-8EA8-AD43314E4B4F}" type="slidenum">
              <a:rPr lang="et-EE" altLang="en-US"/>
              <a:pPr>
                <a:defRPr/>
              </a:pPr>
              <a:t>‹#›</a:t>
            </a:fld>
            <a:endParaRPr lang="et-EE" altLang="en-US"/>
          </a:p>
        </p:txBody>
      </p:sp>
    </p:spTree>
    <p:extLst>
      <p:ext uri="{BB962C8B-B14F-4D97-AF65-F5344CB8AC3E}">
        <p14:creationId xmlns:p14="http://schemas.microsoft.com/office/powerpoint/2010/main" val="15037250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pPr>
              <a:defRPr/>
            </a:pPr>
            <a:fld id="{F59F01FE-2D84-47A2-9591-ABC276C43EA4}" type="datetime5">
              <a:rPr lang="en-US" smtClean="0"/>
              <a:t>4-Jun-21</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565F192A-6211-495C-909F-6F9FBD8873A2}" type="slidenum">
              <a:rPr lang="en-US" altLang="ar-AE"/>
              <a:pPr>
                <a:defRPr/>
              </a:pPr>
              <a:t>‹#›</a:t>
            </a:fld>
            <a:endParaRPr lang="en-US" altLang="ar-AE"/>
          </a:p>
        </p:txBody>
      </p:sp>
    </p:spTree>
    <p:extLst>
      <p:ext uri="{BB962C8B-B14F-4D97-AF65-F5344CB8AC3E}">
        <p14:creationId xmlns:p14="http://schemas.microsoft.com/office/powerpoint/2010/main" val="106659384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43" indent="0" algn="ctr">
              <a:buNone/>
              <a:defRPr sz="2000"/>
            </a:lvl2pPr>
            <a:lvl3pPr marL="914286" indent="0" algn="ctr">
              <a:buNone/>
              <a:defRPr sz="1900"/>
            </a:lvl3pPr>
            <a:lvl4pPr marL="1371430" indent="0" algn="ctr">
              <a:buNone/>
              <a:defRPr sz="1600"/>
            </a:lvl4pPr>
            <a:lvl5pPr marL="1828573" indent="0" algn="ctr">
              <a:buNone/>
              <a:defRPr sz="1600"/>
            </a:lvl5pPr>
            <a:lvl6pPr marL="2285718" indent="0" algn="ctr">
              <a:buNone/>
              <a:defRPr sz="1600"/>
            </a:lvl6pPr>
            <a:lvl7pPr marL="2742858" indent="0" algn="ctr">
              <a:buNone/>
              <a:defRPr sz="1600"/>
            </a:lvl7pPr>
            <a:lvl8pPr marL="3200000" indent="0" algn="ctr">
              <a:buNone/>
              <a:defRPr sz="1600"/>
            </a:lvl8pPr>
            <a:lvl9pPr marL="3657143"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DED1A9C-2BF9-4539-AB54-FB4B83A076D1}" type="datetime5">
              <a:rPr lang="en-US" smtClean="0">
                <a:solidFill>
                  <a:prstClr val="black">
                    <a:tint val="75000"/>
                  </a:prstClr>
                </a:solidFill>
              </a:rPr>
              <a:pPr/>
              <a:t>4-Jun-21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361326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CBA8BF3-790F-4966-B7BE-C6C832DD1840}" type="datetime5">
              <a:rPr lang="en-US" smtClean="0">
                <a:solidFill>
                  <a:prstClr val="black">
                    <a:tint val="75000"/>
                  </a:prstClr>
                </a:solidFill>
              </a:rPr>
              <a:pPr/>
              <a:t>4-Jun-21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792303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5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9"/>
            <a:ext cx="10515600" cy="1500187"/>
          </a:xfrm>
        </p:spPr>
        <p:txBody>
          <a:bodyPr/>
          <a:lstStyle>
            <a:lvl1pPr marL="0" indent="0">
              <a:buNone/>
              <a:defRPr sz="2400">
                <a:solidFill>
                  <a:schemeClr val="tx1">
                    <a:tint val="75000"/>
                  </a:schemeClr>
                </a:solidFill>
              </a:defRPr>
            </a:lvl1pPr>
            <a:lvl2pPr marL="457143" indent="0">
              <a:buNone/>
              <a:defRPr sz="2000">
                <a:solidFill>
                  <a:schemeClr val="tx1">
                    <a:tint val="75000"/>
                  </a:schemeClr>
                </a:solidFill>
              </a:defRPr>
            </a:lvl2pPr>
            <a:lvl3pPr marL="914286" indent="0">
              <a:buNone/>
              <a:defRPr sz="1900">
                <a:solidFill>
                  <a:schemeClr val="tx1">
                    <a:tint val="75000"/>
                  </a:schemeClr>
                </a:solidFill>
              </a:defRPr>
            </a:lvl3pPr>
            <a:lvl4pPr marL="1371430" indent="0">
              <a:buNone/>
              <a:defRPr sz="1600">
                <a:solidFill>
                  <a:schemeClr val="tx1">
                    <a:tint val="75000"/>
                  </a:schemeClr>
                </a:solidFill>
              </a:defRPr>
            </a:lvl4pPr>
            <a:lvl5pPr marL="1828573" indent="0">
              <a:buNone/>
              <a:defRPr sz="1600">
                <a:solidFill>
                  <a:schemeClr val="tx1">
                    <a:tint val="75000"/>
                  </a:schemeClr>
                </a:solidFill>
              </a:defRPr>
            </a:lvl5pPr>
            <a:lvl6pPr marL="2285718" indent="0">
              <a:buNone/>
              <a:defRPr sz="1600">
                <a:solidFill>
                  <a:schemeClr val="tx1">
                    <a:tint val="75000"/>
                  </a:schemeClr>
                </a:solidFill>
              </a:defRPr>
            </a:lvl6pPr>
            <a:lvl7pPr marL="2742858" indent="0">
              <a:buNone/>
              <a:defRPr sz="1600">
                <a:solidFill>
                  <a:schemeClr val="tx1">
                    <a:tint val="75000"/>
                  </a:schemeClr>
                </a:solidFill>
              </a:defRPr>
            </a:lvl7pPr>
            <a:lvl8pPr marL="3200000" indent="0">
              <a:buNone/>
              <a:defRPr sz="1600">
                <a:solidFill>
                  <a:schemeClr val="tx1">
                    <a:tint val="75000"/>
                  </a:schemeClr>
                </a:solidFill>
              </a:defRPr>
            </a:lvl8pPr>
            <a:lvl9pPr marL="3657143"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2200A6A-670A-477F-A9E3-778CF7838BC1}" type="datetime5">
              <a:rPr lang="en-US" smtClean="0">
                <a:solidFill>
                  <a:prstClr val="black">
                    <a:tint val="75000"/>
                  </a:prstClr>
                </a:solidFill>
              </a:rPr>
              <a:pPr/>
              <a:t>4-Jun-21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989732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C48B524-F0B3-4F13-89EA-2C1ADD9D7559}" type="datetime5">
              <a:rPr lang="en-US" smtClean="0">
                <a:solidFill>
                  <a:prstClr val="black">
                    <a:tint val="75000"/>
                  </a:prstClr>
                </a:solidFill>
              </a:rPr>
              <a:pPr/>
              <a:t>4-Jun-21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668633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43" indent="0">
              <a:buNone/>
              <a:defRPr sz="2000" b="1"/>
            </a:lvl2pPr>
            <a:lvl3pPr marL="914286" indent="0">
              <a:buNone/>
              <a:defRPr sz="1900" b="1"/>
            </a:lvl3pPr>
            <a:lvl4pPr marL="1371430" indent="0">
              <a:buNone/>
              <a:defRPr sz="1600" b="1"/>
            </a:lvl4pPr>
            <a:lvl5pPr marL="1828573" indent="0">
              <a:buNone/>
              <a:defRPr sz="1600" b="1"/>
            </a:lvl5pPr>
            <a:lvl6pPr marL="2285718" indent="0">
              <a:buNone/>
              <a:defRPr sz="1600" b="1"/>
            </a:lvl6pPr>
            <a:lvl7pPr marL="2742858" indent="0">
              <a:buNone/>
              <a:defRPr sz="1600" b="1"/>
            </a:lvl7pPr>
            <a:lvl8pPr marL="3200000" indent="0">
              <a:buNone/>
              <a:defRPr sz="1600" b="1"/>
            </a:lvl8pPr>
            <a:lvl9pPr marL="3657143"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2400" b="1"/>
            </a:lvl1pPr>
            <a:lvl2pPr marL="457143" indent="0">
              <a:buNone/>
              <a:defRPr sz="2000" b="1"/>
            </a:lvl2pPr>
            <a:lvl3pPr marL="914286" indent="0">
              <a:buNone/>
              <a:defRPr sz="1900" b="1"/>
            </a:lvl3pPr>
            <a:lvl4pPr marL="1371430" indent="0">
              <a:buNone/>
              <a:defRPr sz="1600" b="1"/>
            </a:lvl4pPr>
            <a:lvl5pPr marL="1828573" indent="0">
              <a:buNone/>
              <a:defRPr sz="1600" b="1"/>
            </a:lvl5pPr>
            <a:lvl6pPr marL="2285718" indent="0">
              <a:buNone/>
              <a:defRPr sz="1600" b="1"/>
            </a:lvl6pPr>
            <a:lvl7pPr marL="2742858" indent="0">
              <a:buNone/>
              <a:defRPr sz="1600" b="1"/>
            </a:lvl7pPr>
            <a:lvl8pPr marL="3200000" indent="0">
              <a:buNone/>
              <a:defRPr sz="1600" b="1"/>
            </a:lvl8pPr>
            <a:lvl9pPr marL="3657143"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3"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311B17C-BD11-4E2A-AFE2-BF52C2F8CB63}" type="datetime5">
              <a:rPr lang="en-US" smtClean="0">
                <a:solidFill>
                  <a:prstClr val="black">
                    <a:tint val="75000"/>
                  </a:prstClr>
                </a:solidFill>
              </a:rPr>
              <a:pPr/>
              <a:t>4-Jun-21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281719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C35F4B8-BC0E-41EE-8BD9-B7393C7D675C}" type="datetime5">
              <a:rPr lang="en-US" smtClean="0">
                <a:solidFill>
                  <a:prstClr val="black">
                    <a:tint val="75000"/>
                  </a:prstClr>
                </a:solidFill>
              </a:rPr>
              <a:pPr/>
              <a:t>4-Jun-21</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956128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EBDA04-D64E-40CC-8572-2B01F721446D}" type="datetime5">
              <a:rPr lang="en-US" smtClean="0">
                <a:solidFill>
                  <a:prstClr val="black">
                    <a:tint val="75000"/>
                  </a:prstClr>
                </a:solidFill>
              </a:rPr>
              <a:pPr/>
              <a:t>4-Jun-21</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051039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38"/>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3"/>
            <a:ext cx="3932237" cy="3811588"/>
          </a:xfrm>
        </p:spPr>
        <p:txBody>
          <a:bodyPr/>
          <a:lstStyle>
            <a:lvl1pPr marL="0" indent="0">
              <a:buNone/>
              <a:defRPr sz="1600"/>
            </a:lvl1pPr>
            <a:lvl2pPr marL="457143" indent="0">
              <a:buNone/>
              <a:defRPr sz="1500"/>
            </a:lvl2pPr>
            <a:lvl3pPr marL="914286" indent="0">
              <a:buNone/>
              <a:defRPr sz="1200"/>
            </a:lvl3pPr>
            <a:lvl4pPr marL="1371430" indent="0">
              <a:buNone/>
              <a:defRPr sz="1100"/>
            </a:lvl4pPr>
            <a:lvl5pPr marL="1828573" indent="0">
              <a:buNone/>
              <a:defRPr sz="1100"/>
            </a:lvl5pPr>
            <a:lvl6pPr marL="2285718" indent="0">
              <a:buNone/>
              <a:defRPr sz="1100"/>
            </a:lvl6pPr>
            <a:lvl7pPr marL="2742858" indent="0">
              <a:buNone/>
              <a:defRPr sz="1100"/>
            </a:lvl7pPr>
            <a:lvl8pPr marL="3200000" indent="0">
              <a:buNone/>
              <a:defRPr sz="1100"/>
            </a:lvl8pPr>
            <a:lvl9pPr marL="3657143"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175B0664-0F4D-4737-A14D-0863414B6B47}" type="datetime5">
              <a:rPr lang="en-US" smtClean="0">
                <a:solidFill>
                  <a:prstClr val="black">
                    <a:tint val="75000"/>
                  </a:prstClr>
                </a:solidFill>
              </a:rPr>
              <a:pPr/>
              <a:t>4-Jun-21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593092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38"/>
            <a:ext cx="6172200" cy="4873625"/>
          </a:xfrm>
        </p:spPr>
        <p:txBody>
          <a:bodyPr anchor="t"/>
          <a:lstStyle>
            <a:lvl1pPr marL="0" indent="0">
              <a:buNone/>
              <a:defRPr sz="3200"/>
            </a:lvl1pPr>
            <a:lvl2pPr marL="457143" indent="0">
              <a:buNone/>
              <a:defRPr sz="2800"/>
            </a:lvl2pPr>
            <a:lvl3pPr marL="914286" indent="0">
              <a:buNone/>
              <a:defRPr sz="2400"/>
            </a:lvl3pPr>
            <a:lvl4pPr marL="1371430" indent="0">
              <a:buNone/>
              <a:defRPr sz="2000"/>
            </a:lvl4pPr>
            <a:lvl5pPr marL="1828573" indent="0">
              <a:buNone/>
              <a:defRPr sz="2000"/>
            </a:lvl5pPr>
            <a:lvl6pPr marL="2285718" indent="0">
              <a:buNone/>
              <a:defRPr sz="2000"/>
            </a:lvl6pPr>
            <a:lvl7pPr marL="2742858" indent="0">
              <a:buNone/>
              <a:defRPr sz="2000"/>
            </a:lvl7pPr>
            <a:lvl8pPr marL="3200000" indent="0">
              <a:buNone/>
              <a:defRPr sz="2000"/>
            </a:lvl8pPr>
            <a:lvl9pPr marL="3657143"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3"/>
            <a:ext cx="3932237" cy="3811588"/>
          </a:xfrm>
        </p:spPr>
        <p:txBody>
          <a:bodyPr/>
          <a:lstStyle>
            <a:lvl1pPr marL="0" indent="0">
              <a:buNone/>
              <a:defRPr sz="1600"/>
            </a:lvl1pPr>
            <a:lvl2pPr marL="457143" indent="0">
              <a:buNone/>
              <a:defRPr sz="1500"/>
            </a:lvl2pPr>
            <a:lvl3pPr marL="914286" indent="0">
              <a:buNone/>
              <a:defRPr sz="1200"/>
            </a:lvl3pPr>
            <a:lvl4pPr marL="1371430" indent="0">
              <a:buNone/>
              <a:defRPr sz="1100"/>
            </a:lvl4pPr>
            <a:lvl5pPr marL="1828573" indent="0">
              <a:buNone/>
              <a:defRPr sz="1100"/>
            </a:lvl5pPr>
            <a:lvl6pPr marL="2285718" indent="0">
              <a:buNone/>
              <a:defRPr sz="1100"/>
            </a:lvl6pPr>
            <a:lvl7pPr marL="2742858" indent="0">
              <a:buNone/>
              <a:defRPr sz="1100"/>
            </a:lvl7pPr>
            <a:lvl8pPr marL="3200000" indent="0">
              <a:buNone/>
              <a:defRPr sz="1100"/>
            </a:lvl8pPr>
            <a:lvl9pPr marL="3657143"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4538FA14-84A9-4F9F-BDEE-0003F14A0382}" type="datetime5">
              <a:rPr lang="en-US" smtClean="0">
                <a:solidFill>
                  <a:prstClr val="black">
                    <a:tint val="75000"/>
                  </a:prstClr>
                </a:solidFill>
              </a:rPr>
              <a:pPr/>
              <a:t>4-Jun-21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060309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95DBE1E-F404-4287-B1E9-84568FE230F1}" type="datetime5">
              <a:rPr lang="en-US" smtClean="0">
                <a:solidFill>
                  <a:prstClr val="black">
                    <a:tint val="75000"/>
                  </a:prstClr>
                </a:solidFill>
              </a:rPr>
              <a:pPr/>
              <a:t>4-Jun-21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338552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7"/>
            <a:ext cx="5386917" cy="639763"/>
          </a:xfrm>
        </p:spPr>
        <p:txBody>
          <a:bodyPr anchor="b"/>
          <a:lstStyle>
            <a:lvl1pPr marL="0" indent="0">
              <a:buNone/>
              <a:defRPr sz="2400" b="1"/>
            </a:lvl1pPr>
            <a:lvl2pPr marL="457143" indent="0">
              <a:buNone/>
              <a:defRPr sz="2000" b="1"/>
            </a:lvl2pPr>
            <a:lvl3pPr marL="914286" indent="0">
              <a:buNone/>
              <a:defRPr sz="1900" b="1"/>
            </a:lvl3pPr>
            <a:lvl4pPr marL="1371430" indent="0">
              <a:buNone/>
              <a:defRPr sz="1600" b="1"/>
            </a:lvl4pPr>
            <a:lvl5pPr marL="1828573" indent="0">
              <a:buNone/>
              <a:defRPr sz="1600" b="1"/>
            </a:lvl5pPr>
            <a:lvl6pPr marL="2285718" indent="0">
              <a:buNone/>
              <a:defRPr sz="1600" b="1"/>
            </a:lvl6pPr>
            <a:lvl7pPr marL="2742858" indent="0">
              <a:buNone/>
              <a:defRPr sz="1600" b="1"/>
            </a:lvl7pPr>
            <a:lvl8pPr marL="3200000" indent="0">
              <a:buNone/>
              <a:defRPr sz="1600" b="1"/>
            </a:lvl8pPr>
            <a:lvl9pPr marL="3657143"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81" y="1535117"/>
            <a:ext cx="5389033" cy="639763"/>
          </a:xfrm>
        </p:spPr>
        <p:txBody>
          <a:bodyPr anchor="b"/>
          <a:lstStyle>
            <a:lvl1pPr marL="0" indent="0">
              <a:buNone/>
              <a:defRPr sz="2400" b="1"/>
            </a:lvl1pPr>
            <a:lvl2pPr marL="457143" indent="0">
              <a:buNone/>
              <a:defRPr sz="2000" b="1"/>
            </a:lvl2pPr>
            <a:lvl3pPr marL="914286" indent="0">
              <a:buNone/>
              <a:defRPr sz="1900" b="1"/>
            </a:lvl3pPr>
            <a:lvl4pPr marL="1371430" indent="0">
              <a:buNone/>
              <a:defRPr sz="1600" b="1"/>
            </a:lvl4pPr>
            <a:lvl5pPr marL="1828573" indent="0">
              <a:buNone/>
              <a:defRPr sz="1600" b="1"/>
            </a:lvl5pPr>
            <a:lvl6pPr marL="2285718" indent="0">
              <a:buNone/>
              <a:defRPr sz="1600" b="1"/>
            </a:lvl6pPr>
            <a:lvl7pPr marL="2742858" indent="0">
              <a:buNone/>
              <a:defRPr sz="1600" b="1"/>
            </a:lvl7pPr>
            <a:lvl8pPr marL="3200000" indent="0">
              <a:buNone/>
              <a:defRPr sz="1600" b="1"/>
            </a:lvl8pPr>
            <a:lvl9pPr marL="3657143"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81"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pPr>
              <a:defRPr/>
            </a:pPr>
            <a:fld id="{854132DE-F34A-4DC4-B83E-7C66FA793D3C}" type="datetime5">
              <a:rPr lang="en-US" smtClean="0"/>
              <a:t>4-Jun-21</a:t>
            </a:fld>
            <a:endParaRPr lang="en-US"/>
          </a:p>
        </p:txBody>
      </p:sp>
      <p:sp>
        <p:nvSpPr>
          <p:cNvPr id="8" name="Footer Placeholder 7"/>
          <p:cNvSpPr>
            <a:spLocks noGrp="1"/>
          </p:cNvSpPr>
          <p:nvPr>
            <p:ph type="ftr" sz="quarter" idx="11"/>
          </p:nvPr>
        </p:nvSpPr>
        <p:spPr/>
        <p:txBody>
          <a:bodyPr/>
          <a:lstStyle>
            <a:lvl1pPr>
              <a:defRPr/>
            </a:lvl1pPr>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952BA1E2-BD35-486B-90E4-D9A3AC269B6B}" type="slidenum">
              <a:rPr lang="en-US" altLang="ar-AE"/>
              <a:pPr>
                <a:defRPr/>
              </a:pPr>
              <a:t>‹#›</a:t>
            </a:fld>
            <a:endParaRPr lang="en-US" altLang="ar-AE"/>
          </a:p>
        </p:txBody>
      </p:sp>
    </p:spTree>
    <p:extLst>
      <p:ext uri="{BB962C8B-B14F-4D97-AF65-F5344CB8AC3E}">
        <p14:creationId xmlns:p14="http://schemas.microsoft.com/office/powerpoint/2010/main" val="187698677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31"/>
            <a:ext cx="2628900" cy="581183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3" y="365131"/>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C21EAD-91E9-4B50-8094-41678F90865A}" type="datetime5">
              <a:rPr lang="en-US" smtClean="0">
                <a:solidFill>
                  <a:prstClr val="black">
                    <a:tint val="75000"/>
                  </a:prstClr>
                </a:solidFill>
              </a:rPr>
              <a:pPr/>
              <a:t>4-Jun-21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900443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39349" y="72017"/>
            <a:ext cx="10363200" cy="980727"/>
          </a:xfrm>
        </p:spPr>
        <p:txBody>
          <a:bodyPr/>
          <a:lstStyle/>
          <a:p>
            <a:r>
              <a:rPr lang="en-US" smtClean="0"/>
              <a:t>Click to edit Master title style</a:t>
            </a:r>
            <a:endParaRPr lang="et-EE"/>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43" indent="0" algn="ctr">
              <a:buNone/>
              <a:defRPr>
                <a:solidFill>
                  <a:schemeClr val="tx1">
                    <a:tint val="75000"/>
                  </a:schemeClr>
                </a:solidFill>
              </a:defRPr>
            </a:lvl2pPr>
            <a:lvl3pPr marL="914286" indent="0" algn="ctr">
              <a:buNone/>
              <a:defRPr>
                <a:solidFill>
                  <a:schemeClr val="tx1">
                    <a:tint val="75000"/>
                  </a:schemeClr>
                </a:solidFill>
              </a:defRPr>
            </a:lvl3pPr>
            <a:lvl4pPr marL="1371430" indent="0" algn="ctr">
              <a:buNone/>
              <a:defRPr>
                <a:solidFill>
                  <a:schemeClr val="tx1">
                    <a:tint val="75000"/>
                  </a:schemeClr>
                </a:solidFill>
              </a:defRPr>
            </a:lvl4pPr>
            <a:lvl5pPr marL="1828573" indent="0" algn="ctr">
              <a:buNone/>
              <a:defRPr>
                <a:solidFill>
                  <a:schemeClr val="tx1">
                    <a:tint val="75000"/>
                  </a:schemeClr>
                </a:solidFill>
              </a:defRPr>
            </a:lvl5pPr>
            <a:lvl6pPr marL="2285718" indent="0" algn="ctr">
              <a:buNone/>
              <a:defRPr>
                <a:solidFill>
                  <a:schemeClr val="tx1">
                    <a:tint val="75000"/>
                  </a:schemeClr>
                </a:solidFill>
              </a:defRPr>
            </a:lvl6pPr>
            <a:lvl7pPr marL="2742858" indent="0" algn="ctr">
              <a:buNone/>
              <a:defRPr>
                <a:solidFill>
                  <a:schemeClr val="tx1">
                    <a:tint val="75000"/>
                  </a:schemeClr>
                </a:solidFill>
              </a:defRPr>
            </a:lvl7pPr>
            <a:lvl8pPr marL="3200000" indent="0" algn="ctr">
              <a:buNone/>
              <a:defRPr>
                <a:solidFill>
                  <a:schemeClr val="tx1">
                    <a:tint val="75000"/>
                  </a:schemeClr>
                </a:solidFill>
              </a:defRPr>
            </a:lvl8pPr>
            <a:lvl9pPr marL="3657143" indent="0" algn="ctr">
              <a:buNone/>
              <a:defRPr>
                <a:solidFill>
                  <a:schemeClr val="tx1">
                    <a:tint val="75000"/>
                  </a:schemeClr>
                </a:solidFill>
              </a:defRPr>
            </a:lvl9pPr>
          </a:lstStyle>
          <a:p>
            <a:r>
              <a:rPr lang="en-US" smtClean="0"/>
              <a:t>Click to edit Master subtitle style</a:t>
            </a:r>
            <a:endParaRPr lang="et-EE"/>
          </a:p>
        </p:txBody>
      </p:sp>
      <p:sp>
        <p:nvSpPr>
          <p:cNvPr id="4"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E6AAFBF4-C42B-4879-BB1F-DE8FCCAAD561}"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5"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1585D329-3A56-4A81-B080-0BE076955854}"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7032766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DF1F9060-4C93-43EB-9B53-BFFB1EDA0D09}"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5"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79DF18DF-1DF5-403A-8D32-D1CA8FC782D1}"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
        <p:nvSpPr>
          <p:cNvPr id="8" name="Picture Placeholder 7"/>
          <p:cNvSpPr>
            <a:spLocks noGrp="1"/>
          </p:cNvSpPr>
          <p:nvPr>
            <p:ph type="pic" sz="quarter" idx="13"/>
          </p:nvPr>
        </p:nvSpPr>
        <p:spPr>
          <a:xfrm>
            <a:off x="609600" y="1331844"/>
            <a:ext cx="10972800" cy="5526157"/>
          </a:xfrm>
        </p:spPr>
        <p:txBody>
          <a:bodyPr/>
          <a:lstStyle/>
          <a:p>
            <a:endParaRPr lang="vi-VN"/>
          </a:p>
        </p:txBody>
      </p:sp>
    </p:spTree>
    <p:extLst>
      <p:ext uri="{BB962C8B-B14F-4D97-AF65-F5344CB8AC3E}">
        <p14:creationId xmlns:p14="http://schemas.microsoft.com/office/powerpoint/2010/main" val="84076525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t-EE"/>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43" indent="0">
              <a:buNone/>
              <a:defRPr sz="1900">
                <a:solidFill>
                  <a:schemeClr val="tx1">
                    <a:tint val="75000"/>
                  </a:schemeClr>
                </a:solidFill>
              </a:defRPr>
            </a:lvl2pPr>
            <a:lvl3pPr marL="914286" indent="0">
              <a:buNone/>
              <a:defRPr sz="1600">
                <a:solidFill>
                  <a:schemeClr val="tx1">
                    <a:tint val="75000"/>
                  </a:schemeClr>
                </a:solidFill>
              </a:defRPr>
            </a:lvl3pPr>
            <a:lvl4pPr marL="1371430" indent="0">
              <a:buNone/>
              <a:defRPr sz="1500">
                <a:solidFill>
                  <a:schemeClr val="tx1">
                    <a:tint val="75000"/>
                  </a:schemeClr>
                </a:solidFill>
              </a:defRPr>
            </a:lvl4pPr>
            <a:lvl5pPr marL="1828573" indent="0">
              <a:buNone/>
              <a:defRPr sz="1500">
                <a:solidFill>
                  <a:schemeClr val="tx1">
                    <a:tint val="75000"/>
                  </a:schemeClr>
                </a:solidFill>
              </a:defRPr>
            </a:lvl5pPr>
            <a:lvl6pPr marL="2285718" indent="0">
              <a:buNone/>
              <a:defRPr sz="1500">
                <a:solidFill>
                  <a:schemeClr val="tx1">
                    <a:tint val="75000"/>
                  </a:schemeClr>
                </a:solidFill>
              </a:defRPr>
            </a:lvl6pPr>
            <a:lvl7pPr marL="2742858" indent="0">
              <a:buNone/>
              <a:defRPr sz="1500">
                <a:solidFill>
                  <a:schemeClr val="tx1">
                    <a:tint val="75000"/>
                  </a:schemeClr>
                </a:solidFill>
              </a:defRPr>
            </a:lvl7pPr>
            <a:lvl8pPr marL="3200000" indent="0">
              <a:buNone/>
              <a:defRPr sz="1500">
                <a:solidFill>
                  <a:schemeClr val="tx1">
                    <a:tint val="75000"/>
                  </a:schemeClr>
                </a:solidFill>
              </a:defRPr>
            </a:lvl8pPr>
            <a:lvl9pPr marL="3657143"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81A0D681-7A6B-43ED-931B-171595DDC053}"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5"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6B3A70E5-F6FD-4F47-AF07-8F112CBB853E}"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5639069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5"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D3E1A30D-82C6-4FFF-9C58-5A0394D76DC0}"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6"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7"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0548AD41-BF0D-4A6F-922C-825628AFC6BF}"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87019894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t-EE"/>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43" indent="0">
              <a:buNone/>
              <a:defRPr sz="2000" b="1"/>
            </a:lvl2pPr>
            <a:lvl3pPr marL="914286" indent="0">
              <a:buNone/>
              <a:defRPr sz="1900" b="1"/>
            </a:lvl3pPr>
            <a:lvl4pPr marL="1371430" indent="0">
              <a:buNone/>
              <a:defRPr sz="1600" b="1"/>
            </a:lvl4pPr>
            <a:lvl5pPr marL="1828573" indent="0">
              <a:buNone/>
              <a:defRPr sz="1600" b="1"/>
            </a:lvl5pPr>
            <a:lvl6pPr marL="2285718" indent="0">
              <a:buNone/>
              <a:defRPr sz="1600" b="1"/>
            </a:lvl6pPr>
            <a:lvl7pPr marL="2742858" indent="0">
              <a:buNone/>
              <a:defRPr sz="1600" b="1"/>
            </a:lvl7pPr>
            <a:lvl8pPr marL="3200000" indent="0">
              <a:buNone/>
              <a:defRPr sz="1600" b="1"/>
            </a:lvl8pPr>
            <a:lvl9pPr marL="3657143"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5" name="Text Placeholder 4"/>
          <p:cNvSpPr>
            <a:spLocks noGrp="1"/>
          </p:cNvSpPr>
          <p:nvPr>
            <p:ph type="body" sz="quarter" idx="3"/>
          </p:nvPr>
        </p:nvSpPr>
        <p:spPr>
          <a:xfrm>
            <a:off x="6193374" y="1535113"/>
            <a:ext cx="5389033" cy="639763"/>
          </a:xfrm>
        </p:spPr>
        <p:txBody>
          <a:bodyPr anchor="b"/>
          <a:lstStyle>
            <a:lvl1pPr marL="0" indent="0">
              <a:buNone/>
              <a:defRPr sz="2400" b="1"/>
            </a:lvl1pPr>
            <a:lvl2pPr marL="457143" indent="0">
              <a:buNone/>
              <a:defRPr sz="2000" b="1"/>
            </a:lvl2pPr>
            <a:lvl3pPr marL="914286" indent="0">
              <a:buNone/>
              <a:defRPr sz="1900" b="1"/>
            </a:lvl3pPr>
            <a:lvl4pPr marL="1371430" indent="0">
              <a:buNone/>
              <a:defRPr sz="1600" b="1"/>
            </a:lvl4pPr>
            <a:lvl5pPr marL="1828573" indent="0">
              <a:buNone/>
              <a:defRPr sz="1600" b="1"/>
            </a:lvl5pPr>
            <a:lvl6pPr marL="2285718" indent="0">
              <a:buNone/>
              <a:defRPr sz="1600" b="1"/>
            </a:lvl6pPr>
            <a:lvl7pPr marL="2742858" indent="0">
              <a:buNone/>
              <a:defRPr sz="1600" b="1"/>
            </a:lvl7pPr>
            <a:lvl8pPr marL="3200000" indent="0">
              <a:buNone/>
              <a:defRPr sz="1600" b="1"/>
            </a:lvl8pPr>
            <a:lvl9pPr marL="3657143"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4"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7"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83969932-C483-4C84-BBF5-8E41B5103066}"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8"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9"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029E0255-3C81-4714-A10F-539B987F85CD}"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1933209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557804" y="239663"/>
            <a:ext cx="10024597" cy="813076"/>
          </a:xfrm>
        </p:spPr>
        <p:txBody>
          <a:bodyPr/>
          <a:lstStyle/>
          <a:p>
            <a:r>
              <a:rPr lang="en-US" dirty="0" smtClean="0"/>
              <a:t>Click to edit Master title style</a:t>
            </a:r>
            <a:endParaRPr lang="et-EE" dirty="0"/>
          </a:p>
        </p:txBody>
      </p:sp>
      <p:sp>
        <p:nvSpPr>
          <p:cNvPr id="3"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85F86B3A-AB1F-4098-99D9-7609FC6C3380}"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4"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5"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75E8C119-57BB-4B74-886B-0344CC27B6E6}"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1392715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itle 1"/>
          <p:cNvSpPr>
            <a:spLocks noGrp="1"/>
          </p:cNvSpPr>
          <p:nvPr>
            <p:ph type="title"/>
          </p:nvPr>
        </p:nvSpPr>
        <p:spPr>
          <a:xfrm>
            <a:off x="1557804" y="239663"/>
            <a:ext cx="10024597" cy="813076"/>
          </a:xfrm>
        </p:spPr>
        <p:txBody>
          <a:bodyPr/>
          <a:lstStyle/>
          <a:p>
            <a:r>
              <a:rPr lang="en-US" dirty="0" smtClean="0"/>
              <a:t>Click to edit Master title style</a:t>
            </a:r>
            <a:endParaRPr lang="et-EE" dirty="0"/>
          </a:p>
        </p:txBody>
      </p:sp>
      <p:sp>
        <p:nvSpPr>
          <p:cNvPr id="8" name="Picture Placeholder 7"/>
          <p:cNvSpPr>
            <a:spLocks noGrp="1"/>
          </p:cNvSpPr>
          <p:nvPr>
            <p:ph type="pic" sz="quarter" idx="13"/>
          </p:nvPr>
        </p:nvSpPr>
        <p:spPr>
          <a:xfrm>
            <a:off x="152406" y="239663"/>
            <a:ext cx="1405401" cy="824164"/>
          </a:xfrm>
        </p:spPr>
        <p:txBody>
          <a:bodyPr/>
          <a:lstStyle/>
          <a:p>
            <a:pPr lvl="0"/>
            <a:endParaRPr lang="en-GB" noProof="0"/>
          </a:p>
        </p:txBody>
      </p:sp>
      <p:sp>
        <p:nvSpPr>
          <p:cNvPr id="4" name="Date Placeholder 3"/>
          <p:cNvSpPr>
            <a:spLocks noGrp="1"/>
          </p:cNvSpPr>
          <p:nvPr>
            <p:ph type="dt" sz="half" idx="14"/>
          </p:nvPr>
        </p:nvSpPr>
        <p:spPr>
          <a:xfrm>
            <a:off x="609600" y="6356352"/>
            <a:ext cx="2844800" cy="365125"/>
          </a:xfrm>
          <a:prstGeom prst="rect">
            <a:avLst/>
          </a:prstGeom>
        </p:spPr>
        <p:txBody>
          <a:bodyPr lIns="91430" tIns="45718" rIns="91430" bIns="45718"/>
          <a:lstStyle>
            <a:lvl1pPr>
              <a:defRPr/>
            </a:lvl1pPr>
          </a:lstStyle>
          <a:p>
            <a:pPr>
              <a:defRPr/>
            </a:pPr>
            <a:fld id="{2B6E7F0F-1417-4A8D-A7F9-B51D87F3E3DD}"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6" name="Footer Placeholder 4"/>
          <p:cNvSpPr>
            <a:spLocks noGrp="1"/>
          </p:cNvSpPr>
          <p:nvPr>
            <p:ph type="ftr" sz="quarter" idx="15"/>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7" name="Slide Number Placeholder 5"/>
          <p:cNvSpPr>
            <a:spLocks noGrp="1"/>
          </p:cNvSpPr>
          <p:nvPr>
            <p:ph type="sldNum" sz="quarter" idx="16"/>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68677C2B-7569-4065-9E16-C1E470B93141}"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8069621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49"/>
            <a:ext cx="4011084" cy="1162051"/>
          </a:xfrm>
        </p:spPr>
        <p:txBody>
          <a:bodyPr anchor="b"/>
          <a:lstStyle>
            <a:lvl1pPr algn="l">
              <a:defRPr sz="2000" b="1"/>
            </a:lvl1pPr>
          </a:lstStyle>
          <a:p>
            <a:r>
              <a:rPr lang="en-US" smtClean="0"/>
              <a:t>Click to edit Master title style</a:t>
            </a:r>
            <a:endParaRPr lang="et-EE"/>
          </a:p>
        </p:txBody>
      </p:sp>
      <p:sp>
        <p:nvSpPr>
          <p:cNvPr id="3" name="Content Placeholder 2"/>
          <p:cNvSpPr>
            <a:spLocks noGrp="1"/>
          </p:cNvSpPr>
          <p:nvPr>
            <p:ph idx="1"/>
          </p:nvPr>
        </p:nvSpPr>
        <p:spPr>
          <a:xfrm>
            <a:off x="4766733" y="273058"/>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Text Placeholder 3"/>
          <p:cNvSpPr>
            <a:spLocks noGrp="1"/>
          </p:cNvSpPr>
          <p:nvPr>
            <p:ph type="body" sz="half" idx="2"/>
          </p:nvPr>
        </p:nvSpPr>
        <p:spPr>
          <a:xfrm>
            <a:off x="609603" y="1435104"/>
            <a:ext cx="4011084" cy="4691063"/>
          </a:xfrm>
        </p:spPr>
        <p:txBody>
          <a:bodyPr/>
          <a:lstStyle>
            <a:lvl1pPr marL="0" indent="0">
              <a:buNone/>
              <a:defRPr sz="1500"/>
            </a:lvl1pPr>
            <a:lvl2pPr marL="457143" indent="0">
              <a:buNone/>
              <a:defRPr sz="1200"/>
            </a:lvl2pPr>
            <a:lvl3pPr marL="914286" indent="0">
              <a:buNone/>
              <a:defRPr sz="1100"/>
            </a:lvl3pPr>
            <a:lvl4pPr marL="1371430" indent="0">
              <a:buNone/>
              <a:defRPr sz="900"/>
            </a:lvl4pPr>
            <a:lvl5pPr marL="1828573" indent="0">
              <a:buNone/>
              <a:defRPr sz="900"/>
            </a:lvl5pPr>
            <a:lvl6pPr marL="2285718" indent="0">
              <a:buNone/>
              <a:defRPr sz="900"/>
            </a:lvl6pPr>
            <a:lvl7pPr marL="2742858" indent="0">
              <a:buNone/>
              <a:defRPr sz="900"/>
            </a:lvl7pPr>
            <a:lvl8pPr marL="3200000" indent="0">
              <a:buNone/>
              <a:defRPr sz="900"/>
            </a:lvl8pPr>
            <a:lvl9pPr marL="3657143"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FD9AF15D-6BFE-46FC-B0EB-DA9A5D04DBFF}"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6"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7"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F9780919-BAAA-4D8A-9046-2E6E74C497B3}"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6530012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000" b="1"/>
            </a:lvl1pPr>
          </a:lstStyle>
          <a:p>
            <a:r>
              <a:rPr lang="en-US" smtClean="0"/>
              <a:t>Click to edit Master title style</a:t>
            </a:r>
            <a:endParaRPr lang="et-EE"/>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143" indent="0">
              <a:buNone/>
              <a:defRPr sz="2800"/>
            </a:lvl2pPr>
            <a:lvl3pPr marL="914286" indent="0">
              <a:buNone/>
              <a:defRPr sz="2400"/>
            </a:lvl3pPr>
            <a:lvl4pPr marL="1371430" indent="0">
              <a:buNone/>
              <a:defRPr sz="2000"/>
            </a:lvl4pPr>
            <a:lvl5pPr marL="1828573" indent="0">
              <a:buNone/>
              <a:defRPr sz="2000"/>
            </a:lvl5pPr>
            <a:lvl6pPr marL="2285718" indent="0">
              <a:buNone/>
              <a:defRPr sz="2000"/>
            </a:lvl6pPr>
            <a:lvl7pPr marL="2742858" indent="0">
              <a:buNone/>
              <a:defRPr sz="2000"/>
            </a:lvl7pPr>
            <a:lvl8pPr marL="3200000" indent="0">
              <a:buNone/>
              <a:defRPr sz="2000"/>
            </a:lvl8pPr>
            <a:lvl9pPr marL="3657143" indent="0">
              <a:buNone/>
              <a:defRPr sz="2000"/>
            </a:lvl9pPr>
          </a:lstStyle>
          <a:p>
            <a:pPr lvl="0"/>
            <a:endParaRPr lang="et-EE" noProof="0"/>
          </a:p>
        </p:txBody>
      </p:sp>
      <p:sp>
        <p:nvSpPr>
          <p:cNvPr id="4" name="Text Placeholder 3"/>
          <p:cNvSpPr>
            <a:spLocks noGrp="1"/>
          </p:cNvSpPr>
          <p:nvPr>
            <p:ph type="body" sz="half" idx="2"/>
          </p:nvPr>
        </p:nvSpPr>
        <p:spPr>
          <a:xfrm>
            <a:off x="2389717" y="5367343"/>
            <a:ext cx="7315200" cy="804863"/>
          </a:xfrm>
        </p:spPr>
        <p:txBody>
          <a:bodyPr/>
          <a:lstStyle>
            <a:lvl1pPr marL="0" indent="0">
              <a:buNone/>
              <a:defRPr sz="1500"/>
            </a:lvl1pPr>
            <a:lvl2pPr marL="457143" indent="0">
              <a:buNone/>
              <a:defRPr sz="1200"/>
            </a:lvl2pPr>
            <a:lvl3pPr marL="914286" indent="0">
              <a:buNone/>
              <a:defRPr sz="1100"/>
            </a:lvl3pPr>
            <a:lvl4pPr marL="1371430" indent="0">
              <a:buNone/>
              <a:defRPr sz="900"/>
            </a:lvl4pPr>
            <a:lvl5pPr marL="1828573" indent="0">
              <a:buNone/>
              <a:defRPr sz="900"/>
            </a:lvl5pPr>
            <a:lvl6pPr marL="2285718" indent="0">
              <a:buNone/>
              <a:defRPr sz="900"/>
            </a:lvl6pPr>
            <a:lvl7pPr marL="2742858" indent="0">
              <a:buNone/>
              <a:defRPr sz="900"/>
            </a:lvl7pPr>
            <a:lvl8pPr marL="3200000" indent="0">
              <a:buNone/>
              <a:defRPr sz="900"/>
            </a:lvl8pPr>
            <a:lvl9pPr marL="3657143"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3B7AF693-FE51-4640-B1D8-A6EB1FFC36A6}"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6"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7"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80728403-8CD1-4C43-9F87-B0ECEAFEED88}"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322906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pPr>
              <a:defRPr/>
            </a:pPr>
            <a:fld id="{F973ECCB-1D23-48C1-984D-D2C1634CC087}" type="datetime5">
              <a:rPr lang="en-US" smtClean="0"/>
              <a:t>4-Jun-21</a:t>
            </a:fld>
            <a:endParaRPr lang="en-US"/>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6D23FF63-21D5-4B69-B15A-68C5595E4B94}" type="slidenum">
              <a:rPr lang="en-US" altLang="ar-AE"/>
              <a:pPr>
                <a:defRPr/>
              </a:pPr>
              <a:t>‹#›</a:t>
            </a:fld>
            <a:endParaRPr lang="en-US" altLang="ar-AE"/>
          </a:p>
        </p:txBody>
      </p:sp>
    </p:spTree>
    <p:extLst>
      <p:ext uri="{BB962C8B-B14F-4D97-AF65-F5344CB8AC3E}">
        <p14:creationId xmlns:p14="http://schemas.microsoft.com/office/powerpoint/2010/main" val="3345145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3E08D8D0-2338-4CA0-ABEC-B59B8F1B7C57}"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5"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70A694A1-6177-42FF-BECE-3E20306D38C8}"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6882903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en-US" smtClean="0"/>
              <a:t>Click to edit Master title style</a:t>
            </a:r>
            <a:endParaRPr lang="et-EE"/>
          </a:p>
        </p:txBody>
      </p:sp>
      <p:sp>
        <p:nvSpPr>
          <p:cNvPr id="3" name="Vertical Text Placeholder 2"/>
          <p:cNvSpPr>
            <a:spLocks noGrp="1"/>
          </p:cNvSpPr>
          <p:nvPr>
            <p:ph type="body" orient="vert" idx="1"/>
          </p:nvPr>
        </p:nvSpPr>
        <p:spPr>
          <a:xfrm>
            <a:off x="609600" y="274640"/>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E8E764BC-8691-47FD-85EA-382AA81B6527}"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5"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A829C0EE-05BC-4C16-A662-B4E513A2F08C}"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9474832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4" name="Date Placeholder 3"/>
          <p:cNvSpPr>
            <a:spLocks noGrp="1"/>
          </p:cNvSpPr>
          <p:nvPr>
            <p:ph type="dt" sz="half" idx="10"/>
          </p:nvPr>
        </p:nvSpPr>
        <p:spPr/>
        <p:txBody>
          <a:bodyPr lIns="91430" tIns="45718" rIns="91430" bIns="45718"/>
          <a:lstStyle>
            <a:lvl1pPr>
              <a:defRPr/>
            </a:lvl1pPr>
          </a:lstStyle>
          <a:p>
            <a:pPr>
              <a:defRPr/>
            </a:pPr>
            <a:fld id="{DF1F9060-4C93-43EB-9B53-BFFB1EDA0D09}" type="datetime1">
              <a:rPr lang="et-EE" smtClean="0">
                <a:solidFill>
                  <a:prstClr val="black"/>
                </a:solidFill>
              </a:rPr>
              <a:pPr>
                <a:defRPr/>
              </a:pPr>
              <a:t>04.06.2021</a:t>
            </a:fld>
            <a:endParaRPr lang="et-EE">
              <a:solidFill>
                <a:prstClr val="black"/>
              </a:solidFill>
            </a:endParaRPr>
          </a:p>
        </p:txBody>
      </p:sp>
      <p:sp>
        <p:nvSpPr>
          <p:cNvPr id="5" name="Footer Placeholder 4"/>
          <p:cNvSpPr>
            <a:spLocks noGrp="1"/>
          </p:cNvSpPr>
          <p:nvPr>
            <p:ph type="ftr" sz="quarter" idx="11"/>
          </p:nvPr>
        </p:nvSpPr>
        <p:spPr/>
        <p:txBody>
          <a:bodyPr lIns="91430" tIns="45718" rIns="91430" bIns="45718"/>
          <a:lstStyle>
            <a:lvl1pPr>
              <a:defRPr/>
            </a:lvl1pPr>
          </a:lstStyle>
          <a:p>
            <a:pPr>
              <a:defRPr/>
            </a:pPr>
            <a:r>
              <a:rPr lang="vi-VN" smtClean="0">
                <a:solidFill>
                  <a:prstClr val="black"/>
                </a:solidFill>
              </a:rPr>
              <a:t>BAN TỔ CHỨC TRUNG ƯƠNG</a:t>
            </a:r>
            <a:endParaRPr lang="et-EE">
              <a:solidFill>
                <a:prstClr val="black"/>
              </a:solidFill>
            </a:endParaRPr>
          </a:p>
        </p:txBody>
      </p:sp>
      <p:sp>
        <p:nvSpPr>
          <p:cNvPr id="6" name="Slide Number Placeholder 5"/>
          <p:cNvSpPr>
            <a:spLocks noGrp="1"/>
          </p:cNvSpPr>
          <p:nvPr>
            <p:ph type="sldNum" sz="quarter" idx="12"/>
          </p:nvPr>
        </p:nvSpPr>
        <p:spPr/>
        <p:txBody>
          <a:bodyPr lIns="91430" tIns="45718" rIns="91430" bIns="45718"/>
          <a:lstStyle>
            <a:lvl1pPr>
              <a:defRPr/>
            </a:lvl1pPr>
          </a:lstStyle>
          <a:p>
            <a:pPr>
              <a:defRPr/>
            </a:pPr>
            <a:fld id="{79DF18DF-1DF5-403A-8D32-D1CA8FC782D1}" type="slidenum">
              <a:rPr lang="et-EE" altLang="en-US">
                <a:solidFill>
                  <a:prstClr val="black"/>
                </a:solidFill>
              </a:rPr>
              <a:pPr>
                <a:defRPr/>
              </a:pPr>
              <a:t>‹#›</a:t>
            </a:fld>
            <a:endParaRPr lang="et-EE" altLang="en-US">
              <a:solidFill>
                <a:prstClr val="black"/>
              </a:solidFill>
            </a:endParaRPr>
          </a:p>
        </p:txBody>
      </p:sp>
    </p:spTree>
    <p:extLst>
      <p:ext uri="{BB962C8B-B14F-4D97-AF65-F5344CB8AC3E}">
        <p14:creationId xmlns:p14="http://schemas.microsoft.com/office/powerpoint/2010/main" val="9392889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39349" y="72017"/>
            <a:ext cx="10363200" cy="980727"/>
          </a:xfrm>
        </p:spPr>
        <p:txBody>
          <a:bodyPr/>
          <a:lstStyle/>
          <a:p>
            <a:r>
              <a:rPr lang="en-US" smtClean="0"/>
              <a:t>Click to edit Master title style</a:t>
            </a:r>
            <a:endParaRPr lang="et-EE"/>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43" indent="0" algn="ctr">
              <a:buNone/>
              <a:defRPr>
                <a:solidFill>
                  <a:schemeClr val="tx1">
                    <a:tint val="75000"/>
                  </a:schemeClr>
                </a:solidFill>
              </a:defRPr>
            </a:lvl2pPr>
            <a:lvl3pPr marL="914286" indent="0" algn="ctr">
              <a:buNone/>
              <a:defRPr>
                <a:solidFill>
                  <a:schemeClr val="tx1">
                    <a:tint val="75000"/>
                  </a:schemeClr>
                </a:solidFill>
              </a:defRPr>
            </a:lvl3pPr>
            <a:lvl4pPr marL="1371430" indent="0" algn="ctr">
              <a:buNone/>
              <a:defRPr>
                <a:solidFill>
                  <a:schemeClr val="tx1">
                    <a:tint val="75000"/>
                  </a:schemeClr>
                </a:solidFill>
              </a:defRPr>
            </a:lvl4pPr>
            <a:lvl5pPr marL="1828573" indent="0" algn="ctr">
              <a:buNone/>
              <a:defRPr>
                <a:solidFill>
                  <a:schemeClr val="tx1">
                    <a:tint val="75000"/>
                  </a:schemeClr>
                </a:solidFill>
              </a:defRPr>
            </a:lvl5pPr>
            <a:lvl6pPr marL="2285718" indent="0" algn="ctr">
              <a:buNone/>
              <a:defRPr>
                <a:solidFill>
                  <a:schemeClr val="tx1">
                    <a:tint val="75000"/>
                  </a:schemeClr>
                </a:solidFill>
              </a:defRPr>
            </a:lvl6pPr>
            <a:lvl7pPr marL="2742858" indent="0" algn="ctr">
              <a:buNone/>
              <a:defRPr>
                <a:solidFill>
                  <a:schemeClr val="tx1">
                    <a:tint val="75000"/>
                  </a:schemeClr>
                </a:solidFill>
              </a:defRPr>
            </a:lvl7pPr>
            <a:lvl8pPr marL="3200000" indent="0" algn="ctr">
              <a:buNone/>
              <a:defRPr>
                <a:solidFill>
                  <a:schemeClr val="tx1">
                    <a:tint val="75000"/>
                  </a:schemeClr>
                </a:solidFill>
              </a:defRPr>
            </a:lvl8pPr>
            <a:lvl9pPr marL="3657143" indent="0" algn="ctr">
              <a:buNone/>
              <a:defRPr>
                <a:solidFill>
                  <a:schemeClr val="tx1">
                    <a:tint val="75000"/>
                  </a:schemeClr>
                </a:solidFill>
              </a:defRPr>
            </a:lvl9pPr>
          </a:lstStyle>
          <a:p>
            <a:r>
              <a:rPr lang="en-US" smtClean="0"/>
              <a:t>Click to edit Master subtitle style</a:t>
            </a:r>
            <a:endParaRPr lang="et-EE"/>
          </a:p>
        </p:txBody>
      </p:sp>
      <p:sp>
        <p:nvSpPr>
          <p:cNvPr id="4"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E6AAFBF4-C42B-4879-BB1F-DE8FCCAAD561}"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5"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1585D329-3A56-4A81-B080-0BE076955854}"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1292554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DF1F9060-4C93-43EB-9B53-BFFB1EDA0D09}"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5"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79DF18DF-1DF5-403A-8D32-D1CA8FC782D1}"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
        <p:nvSpPr>
          <p:cNvPr id="8" name="Picture Placeholder 7"/>
          <p:cNvSpPr>
            <a:spLocks noGrp="1"/>
          </p:cNvSpPr>
          <p:nvPr>
            <p:ph type="pic" sz="quarter" idx="13"/>
          </p:nvPr>
        </p:nvSpPr>
        <p:spPr>
          <a:xfrm>
            <a:off x="609600" y="1331844"/>
            <a:ext cx="10972800" cy="5526157"/>
          </a:xfrm>
        </p:spPr>
        <p:txBody>
          <a:bodyPr/>
          <a:lstStyle/>
          <a:p>
            <a:endParaRPr lang="vi-VN"/>
          </a:p>
        </p:txBody>
      </p:sp>
    </p:spTree>
    <p:extLst>
      <p:ext uri="{BB962C8B-B14F-4D97-AF65-F5344CB8AC3E}">
        <p14:creationId xmlns:p14="http://schemas.microsoft.com/office/powerpoint/2010/main" val="211576099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t-EE"/>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43" indent="0">
              <a:buNone/>
              <a:defRPr sz="1900">
                <a:solidFill>
                  <a:schemeClr val="tx1">
                    <a:tint val="75000"/>
                  </a:schemeClr>
                </a:solidFill>
              </a:defRPr>
            </a:lvl2pPr>
            <a:lvl3pPr marL="914286" indent="0">
              <a:buNone/>
              <a:defRPr sz="1600">
                <a:solidFill>
                  <a:schemeClr val="tx1">
                    <a:tint val="75000"/>
                  </a:schemeClr>
                </a:solidFill>
              </a:defRPr>
            </a:lvl3pPr>
            <a:lvl4pPr marL="1371430" indent="0">
              <a:buNone/>
              <a:defRPr sz="1500">
                <a:solidFill>
                  <a:schemeClr val="tx1">
                    <a:tint val="75000"/>
                  </a:schemeClr>
                </a:solidFill>
              </a:defRPr>
            </a:lvl4pPr>
            <a:lvl5pPr marL="1828573" indent="0">
              <a:buNone/>
              <a:defRPr sz="1500">
                <a:solidFill>
                  <a:schemeClr val="tx1">
                    <a:tint val="75000"/>
                  </a:schemeClr>
                </a:solidFill>
              </a:defRPr>
            </a:lvl5pPr>
            <a:lvl6pPr marL="2285718" indent="0">
              <a:buNone/>
              <a:defRPr sz="1500">
                <a:solidFill>
                  <a:schemeClr val="tx1">
                    <a:tint val="75000"/>
                  </a:schemeClr>
                </a:solidFill>
              </a:defRPr>
            </a:lvl6pPr>
            <a:lvl7pPr marL="2742858" indent="0">
              <a:buNone/>
              <a:defRPr sz="1500">
                <a:solidFill>
                  <a:schemeClr val="tx1">
                    <a:tint val="75000"/>
                  </a:schemeClr>
                </a:solidFill>
              </a:defRPr>
            </a:lvl7pPr>
            <a:lvl8pPr marL="3200000" indent="0">
              <a:buNone/>
              <a:defRPr sz="1500">
                <a:solidFill>
                  <a:schemeClr val="tx1">
                    <a:tint val="75000"/>
                  </a:schemeClr>
                </a:solidFill>
              </a:defRPr>
            </a:lvl8pPr>
            <a:lvl9pPr marL="3657143"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81A0D681-7A6B-43ED-931B-171595DDC053}"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5"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6B3A70E5-F6FD-4F47-AF07-8F112CBB853E}"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8315993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5"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D3E1A30D-82C6-4FFF-9C58-5A0394D76DC0}"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6"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7"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0548AD41-BF0D-4A6F-922C-825628AFC6BF}"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7669532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t-EE"/>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43" indent="0">
              <a:buNone/>
              <a:defRPr sz="2000" b="1"/>
            </a:lvl2pPr>
            <a:lvl3pPr marL="914286" indent="0">
              <a:buNone/>
              <a:defRPr sz="1900" b="1"/>
            </a:lvl3pPr>
            <a:lvl4pPr marL="1371430" indent="0">
              <a:buNone/>
              <a:defRPr sz="1600" b="1"/>
            </a:lvl4pPr>
            <a:lvl5pPr marL="1828573" indent="0">
              <a:buNone/>
              <a:defRPr sz="1600" b="1"/>
            </a:lvl5pPr>
            <a:lvl6pPr marL="2285718" indent="0">
              <a:buNone/>
              <a:defRPr sz="1600" b="1"/>
            </a:lvl6pPr>
            <a:lvl7pPr marL="2742858" indent="0">
              <a:buNone/>
              <a:defRPr sz="1600" b="1"/>
            </a:lvl7pPr>
            <a:lvl8pPr marL="3200000" indent="0">
              <a:buNone/>
              <a:defRPr sz="1600" b="1"/>
            </a:lvl8pPr>
            <a:lvl9pPr marL="3657143"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5" name="Text Placeholder 4"/>
          <p:cNvSpPr>
            <a:spLocks noGrp="1"/>
          </p:cNvSpPr>
          <p:nvPr>
            <p:ph type="body" sz="quarter" idx="3"/>
          </p:nvPr>
        </p:nvSpPr>
        <p:spPr>
          <a:xfrm>
            <a:off x="6193374" y="1535113"/>
            <a:ext cx="5389033" cy="639763"/>
          </a:xfrm>
        </p:spPr>
        <p:txBody>
          <a:bodyPr anchor="b"/>
          <a:lstStyle>
            <a:lvl1pPr marL="0" indent="0">
              <a:buNone/>
              <a:defRPr sz="2400" b="1"/>
            </a:lvl1pPr>
            <a:lvl2pPr marL="457143" indent="0">
              <a:buNone/>
              <a:defRPr sz="2000" b="1"/>
            </a:lvl2pPr>
            <a:lvl3pPr marL="914286" indent="0">
              <a:buNone/>
              <a:defRPr sz="1900" b="1"/>
            </a:lvl3pPr>
            <a:lvl4pPr marL="1371430" indent="0">
              <a:buNone/>
              <a:defRPr sz="1600" b="1"/>
            </a:lvl4pPr>
            <a:lvl5pPr marL="1828573" indent="0">
              <a:buNone/>
              <a:defRPr sz="1600" b="1"/>
            </a:lvl5pPr>
            <a:lvl6pPr marL="2285718" indent="0">
              <a:buNone/>
              <a:defRPr sz="1600" b="1"/>
            </a:lvl6pPr>
            <a:lvl7pPr marL="2742858" indent="0">
              <a:buNone/>
              <a:defRPr sz="1600" b="1"/>
            </a:lvl7pPr>
            <a:lvl8pPr marL="3200000" indent="0">
              <a:buNone/>
              <a:defRPr sz="1600" b="1"/>
            </a:lvl8pPr>
            <a:lvl9pPr marL="3657143"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4"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7"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83969932-C483-4C84-BBF5-8E41B5103066}"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8"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9"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029E0255-3C81-4714-A10F-539B987F85CD}"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4985221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557804" y="239663"/>
            <a:ext cx="10024597" cy="813076"/>
          </a:xfrm>
        </p:spPr>
        <p:txBody>
          <a:bodyPr/>
          <a:lstStyle/>
          <a:p>
            <a:r>
              <a:rPr lang="en-US" dirty="0" smtClean="0"/>
              <a:t>Click to edit Master title style</a:t>
            </a:r>
            <a:endParaRPr lang="et-EE" dirty="0"/>
          </a:p>
        </p:txBody>
      </p:sp>
      <p:sp>
        <p:nvSpPr>
          <p:cNvPr id="3"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85F86B3A-AB1F-4098-99D9-7609FC6C3380}"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4"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5"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75E8C119-57BB-4B74-886B-0344CC27B6E6}"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7360747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itle 1"/>
          <p:cNvSpPr>
            <a:spLocks noGrp="1"/>
          </p:cNvSpPr>
          <p:nvPr>
            <p:ph type="title"/>
          </p:nvPr>
        </p:nvSpPr>
        <p:spPr>
          <a:xfrm>
            <a:off x="1557804" y="239663"/>
            <a:ext cx="10024597" cy="813076"/>
          </a:xfrm>
        </p:spPr>
        <p:txBody>
          <a:bodyPr/>
          <a:lstStyle/>
          <a:p>
            <a:r>
              <a:rPr lang="en-US" dirty="0" smtClean="0"/>
              <a:t>Click to edit Master title style</a:t>
            </a:r>
            <a:endParaRPr lang="et-EE" dirty="0"/>
          </a:p>
        </p:txBody>
      </p:sp>
      <p:sp>
        <p:nvSpPr>
          <p:cNvPr id="8" name="Picture Placeholder 7"/>
          <p:cNvSpPr>
            <a:spLocks noGrp="1"/>
          </p:cNvSpPr>
          <p:nvPr>
            <p:ph type="pic" sz="quarter" idx="13"/>
          </p:nvPr>
        </p:nvSpPr>
        <p:spPr>
          <a:xfrm>
            <a:off x="152406" y="239663"/>
            <a:ext cx="1405401" cy="824164"/>
          </a:xfrm>
        </p:spPr>
        <p:txBody>
          <a:bodyPr/>
          <a:lstStyle/>
          <a:p>
            <a:pPr lvl="0"/>
            <a:endParaRPr lang="en-GB" noProof="0"/>
          </a:p>
        </p:txBody>
      </p:sp>
      <p:sp>
        <p:nvSpPr>
          <p:cNvPr id="4" name="Date Placeholder 3"/>
          <p:cNvSpPr>
            <a:spLocks noGrp="1"/>
          </p:cNvSpPr>
          <p:nvPr>
            <p:ph type="dt" sz="half" idx="14"/>
          </p:nvPr>
        </p:nvSpPr>
        <p:spPr>
          <a:xfrm>
            <a:off x="609600" y="6356352"/>
            <a:ext cx="2844800" cy="365125"/>
          </a:xfrm>
          <a:prstGeom prst="rect">
            <a:avLst/>
          </a:prstGeom>
        </p:spPr>
        <p:txBody>
          <a:bodyPr lIns="91430" tIns="45718" rIns="91430" bIns="45718"/>
          <a:lstStyle>
            <a:lvl1pPr>
              <a:defRPr/>
            </a:lvl1pPr>
          </a:lstStyle>
          <a:p>
            <a:pPr>
              <a:defRPr/>
            </a:pPr>
            <a:fld id="{2B6E7F0F-1417-4A8D-A7F9-B51D87F3E3DD}"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6" name="Footer Placeholder 4"/>
          <p:cNvSpPr>
            <a:spLocks noGrp="1"/>
          </p:cNvSpPr>
          <p:nvPr>
            <p:ph type="ftr" sz="quarter" idx="15"/>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7" name="Slide Number Placeholder 5"/>
          <p:cNvSpPr>
            <a:spLocks noGrp="1"/>
          </p:cNvSpPr>
          <p:nvPr>
            <p:ph type="sldNum" sz="quarter" idx="16"/>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68677C2B-7569-4065-9E16-C1E470B93141}"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383769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B4707FA2-B26C-47F8-9E5E-2484907497D9}" type="datetime5">
              <a:rPr lang="en-US" smtClean="0"/>
              <a:t>4-Jun-21</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0B5B2C73-D676-4B42-A967-A90D20E14E94}" type="slidenum">
              <a:rPr lang="en-US" altLang="ar-AE"/>
              <a:pPr>
                <a:defRPr/>
              </a:pPr>
              <a:t>‹#›</a:t>
            </a:fld>
            <a:endParaRPr lang="en-US" altLang="ar-AE"/>
          </a:p>
        </p:txBody>
      </p:sp>
    </p:spTree>
    <p:extLst>
      <p:ext uri="{BB962C8B-B14F-4D97-AF65-F5344CB8AC3E}">
        <p14:creationId xmlns:p14="http://schemas.microsoft.com/office/powerpoint/2010/main" val="75288088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49"/>
            <a:ext cx="4011084" cy="1162051"/>
          </a:xfrm>
        </p:spPr>
        <p:txBody>
          <a:bodyPr anchor="b"/>
          <a:lstStyle>
            <a:lvl1pPr algn="l">
              <a:defRPr sz="2000" b="1"/>
            </a:lvl1pPr>
          </a:lstStyle>
          <a:p>
            <a:r>
              <a:rPr lang="en-US" smtClean="0"/>
              <a:t>Click to edit Master title style</a:t>
            </a:r>
            <a:endParaRPr lang="et-EE"/>
          </a:p>
        </p:txBody>
      </p:sp>
      <p:sp>
        <p:nvSpPr>
          <p:cNvPr id="3" name="Content Placeholder 2"/>
          <p:cNvSpPr>
            <a:spLocks noGrp="1"/>
          </p:cNvSpPr>
          <p:nvPr>
            <p:ph idx="1"/>
          </p:nvPr>
        </p:nvSpPr>
        <p:spPr>
          <a:xfrm>
            <a:off x="4766733" y="273058"/>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Text Placeholder 3"/>
          <p:cNvSpPr>
            <a:spLocks noGrp="1"/>
          </p:cNvSpPr>
          <p:nvPr>
            <p:ph type="body" sz="half" idx="2"/>
          </p:nvPr>
        </p:nvSpPr>
        <p:spPr>
          <a:xfrm>
            <a:off x="609603" y="1435104"/>
            <a:ext cx="4011084" cy="4691063"/>
          </a:xfrm>
        </p:spPr>
        <p:txBody>
          <a:bodyPr/>
          <a:lstStyle>
            <a:lvl1pPr marL="0" indent="0">
              <a:buNone/>
              <a:defRPr sz="1500"/>
            </a:lvl1pPr>
            <a:lvl2pPr marL="457143" indent="0">
              <a:buNone/>
              <a:defRPr sz="1200"/>
            </a:lvl2pPr>
            <a:lvl3pPr marL="914286" indent="0">
              <a:buNone/>
              <a:defRPr sz="1100"/>
            </a:lvl3pPr>
            <a:lvl4pPr marL="1371430" indent="0">
              <a:buNone/>
              <a:defRPr sz="900"/>
            </a:lvl4pPr>
            <a:lvl5pPr marL="1828573" indent="0">
              <a:buNone/>
              <a:defRPr sz="900"/>
            </a:lvl5pPr>
            <a:lvl6pPr marL="2285718" indent="0">
              <a:buNone/>
              <a:defRPr sz="900"/>
            </a:lvl6pPr>
            <a:lvl7pPr marL="2742858" indent="0">
              <a:buNone/>
              <a:defRPr sz="900"/>
            </a:lvl7pPr>
            <a:lvl8pPr marL="3200000" indent="0">
              <a:buNone/>
              <a:defRPr sz="900"/>
            </a:lvl8pPr>
            <a:lvl9pPr marL="3657143"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FD9AF15D-6BFE-46FC-B0EB-DA9A5D04DBFF}"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6"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7"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F9780919-BAAA-4D8A-9046-2E6E74C497B3}"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9359340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000" b="1"/>
            </a:lvl1pPr>
          </a:lstStyle>
          <a:p>
            <a:r>
              <a:rPr lang="en-US" smtClean="0"/>
              <a:t>Click to edit Master title style</a:t>
            </a:r>
            <a:endParaRPr lang="et-EE"/>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143" indent="0">
              <a:buNone/>
              <a:defRPr sz="2800"/>
            </a:lvl2pPr>
            <a:lvl3pPr marL="914286" indent="0">
              <a:buNone/>
              <a:defRPr sz="2400"/>
            </a:lvl3pPr>
            <a:lvl4pPr marL="1371430" indent="0">
              <a:buNone/>
              <a:defRPr sz="2000"/>
            </a:lvl4pPr>
            <a:lvl5pPr marL="1828573" indent="0">
              <a:buNone/>
              <a:defRPr sz="2000"/>
            </a:lvl5pPr>
            <a:lvl6pPr marL="2285718" indent="0">
              <a:buNone/>
              <a:defRPr sz="2000"/>
            </a:lvl6pPr>
            <a:lvl7pPr marL="2742858" indent="0">
              <a:buNone/>
              <a:defRPr sz="2000"/>
            </a:lvl7pPr>
            <a:lvl8pPr marL="3200000" indent="0">
              <a:buNone/>
              <a:defRPr sz="2000"/>
            </a:lvl8pPr>
            <a:lvl9pPr marL="3657143" indent="0">
              <a:buNone/>
              <a:defRPr sz="2000"/>
            </a:lvl9pPr>
          </a:lstStyle>
          <a:p>
            <a:pPr lvl="0"/>
            <a:endParaRPr lang="et-EE" noProof="0"/>
          </a:p>
        </p:txBody>
      </p:sp>
      <p:sp>
        <p:nvSpPr>
          <p:cNvPr id="4" name="Text Placeholder 3"/>
          <p:cNvSpPr>
            <a:spLocks noGrp="1"/>
          </p:cNvSpPr>
          <p:nvPr>
            <p:ph type="body" sz="half" idx="2"/>
          </p:nvPr>
        </p:nvSpPr>
        <p:spPr>
          <a:xfrm>
            <a:off x="2389717" y="5367343"/>
            <a:ext cx="7315200" cy="804863"/>
          </a:xfrm>
        </p:spPr>
        <p:txBody>
          <a:bodyPr/>
          <a:lstStyle>
            <a:lvl1pPr marL="0" indent="0">
              <a:buNone/>
              <a:defRPr sz="1500"/>
            </a:lvl1pPr>
            <a:lvl2pPr marL="457143" indent="0">
              <a:buNone/>
              <a:defRPr sz="1200"/>
            </a:lvl2pPr>
            <a:lvl3pPr marL="914286" indent="0">
              <a:buNone/>
              <a:defRPr sz="1100"/>
            </a:lvl3pPr>
            <a:lvl4pPr marL="1371430" indent="0">
              <a:buNone/>
              <a:defRPr sz="900"/>
            </a:lvl4pPr>
            <a:lvl5pPr marL="1828573" indent="0">
              <a:buNone/>
              <a:defRPr sz="900"/>
            </a:lvl5pPr>
            <a:lvl6pPr marL="2285718" indent="0">
              <a:buNone/>
              <a:defRPr sz="900"/>
            </a:lvl6pPr>
            <a:lvl7pPr marL="2742858" indent="0">
              <a:buNone/>
              <a:defRPr sz="900"/>
            </a:lvl7pPr>
            <a:lvl8pPr marL="3200000" indent="0">
              <a:buNone/>
              <a:defRPr sz="900"/>
            </a:lvl8pPr>
            <a:lvl9pPr marL="3657143"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3B7AF693-FE51-4640-B1D8-A6EB1FFC36A6}"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6"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7"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80728403-8CD1-4C43-9F87-B0ECEAFEED88}"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6603949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3E08D8D0-2338-4CA0-ABEC-B59B8F1B7C57}"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5"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70A694A1-6177-42FF-BECE-3E20306D38C8}"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3181204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en-US" smtClean="0"/>
              <a:t>Click to edit Master title style</a:t>
            </a:r>
            <a:endParaRPr lang="et-EE"/>
          </a:p>
        </p:txBody>
      </p:sp>
      <p:sp>
        <p:nvSpPr>
          <p:cNvPr id="3" name="Vertical Text Placeholder 2"/>
          <p:cNvSpPr>
            <a:spLocks noGrp="1"/>
          </p:cNvSpPr>
          <p:nvPr>
            <p:ph type="body" orient="vert" idx="1"/>
          </p:nvPr>
        </p:nvSpPr>
        <p:spPr>
          <a:xfrm>
            <a:off x="609600" y="274640"/>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4" name="Date Placeholder 3"/>
          <p:cNvSpPr>
            <a:spLocks noGrp="1"/>
          </p:cNvSpPr>
          <p:nvPr>
            <p:ph type="dt" sz="half" idx="10"/>
          </p:nvPr>
        </p:nvSpPr>
        <p:spPr>
          <a:xfrm>
            <a:off x="609600" y="6356352"/>
            <a:ext cx="2844800" cy="365125"/>
          </a:xfrm>
          <a:prstGeom prst="rect">
            <a:avLst/>
          </a:prstGeom>
        </p:spPr>
        <p:txBody>
          <a:bodyPr lIns="91430" tIns="45718" rIns="91430" bIns="45718"/>
          <a:lstStyle>
            <a:lvl1pPr>
              <a:defRPr/>
            </a:lvl1pPr>
          </a:lstStyle>
          <a:p>
            <a:pPr>
              <a:defRPr/>
            </a:pPr>
            <a:fld id="{E8E764BC-8691-47FD-85EA-382AA81B6527}" type="datetime1">
              <a:rPr lang="et-EE" sz="1200" smtClean="0">
                <a:solidFill>
                  <a:prstClr val="black">
                    <a:tint val="75000"/>
                  </a:prstClr>
                </a:solidFill>
                <a:latin typeface="Calibri"/>
              </a:rPr>
              <a:pPr>
                <a:defRPr/>
              </a:pPr>
              <a:t>04.06.2021</a:t>
            </a:fld>
            <a:endParaRPr lang="et-EE" sz="1200">
              <a:solidFill>
                <a:prstClr val="black">
                  <a:tint val="75000"/>
                </a:prstClr>
              </a:solidFill>
              <a:latin typeface="Calibri"/>
            </a:endParaRPr>
          </a:p>
        </p:txBody>
      </p:sp>
      <p:sp>
        <p:nvSpPr>
          <p:cNvPr id="5" name="Footer Placeholder 4"/>
          <p:cNvSpPr>
            <a:spLocks noGrp="1"/>
          </p:cNvSpPr>
          <p:nvPr>
            <p:ph type="ftr" sz="quarter" idx="11"/>
          </p:nvPr>
        </p:nvSpPr>
        <p:spPr>
          <a:xfrm>
            <a:off x="4165600" y="6356352"/>
            <a:ext cx="3860800" cy="365125"/>
          </a:xfrm>
          <a:prstGeom prst="rect">
            <a:avLst/>
          </a:prstGeom>
        </p:spPr>
        <p:txBody>
          <a:bodyPr lIns="91430" tIns="45718" rIns="91430" bIns="45718"/>
          <a:lstStyle>
            <a:lvl1pPr>
              <a:defRPr/>
            </a:lvl1pPr>
          </a:lstStyle>
          <a:p>
            <a:pPr algn="ctr">
              <a:defRPr/>
            </a:pPr>
            <a:r>
              <a:rPr lang="vi-VN" sz="1200" smtClean="0">
                <a:solidFill>
                  <a:prstClr val="black">
                    <a:tint val="75000"/>
                  </a:prstClr>
                </a:solidFill>
                <a:latin typeface="Arial" panose="020B0604020202020204" pitchFamily="34" charset="0"/>
              </a:rPr>
              <a:t>BAN TỔ CHỨC TRUNG ƯƠNG</a:t>
            </a:r>
            <a:endParaRPr lang="et-EE" sz="1200">
              <a:solidFill>
                <a:prstClr val="black">
                  <a:tint val="75000"/>
                </a:prstClr>
              </a:solidFill>
              <a:latin typeface="Calibri"/>
            </a:endParaRPr>
          </a:p>
        </p:txBody>
      </p:sp>
      <p:sp>
        <p:nvSpPr>
          <p:cNvPr id="6" name="Slide Number Placeholder 5"/>
          <p:cNvSpPr>
            <a:spLocks noGrp="1"/>
          </p:cNvSpPr>
          <p:nvPr>
            <p:ph type="sldNum" sz="quarter" idx="12"/>
          </p:nvPr>
        </p:nvSpPr>
        <p:spPr>
          <a:xfrm>
            <a:off x="8737600" y="6356352"/>
            <a:ext cx="2844800" cy="365125"/>
          </a:xfrm>
          <a:prstGeom prst="rect">
            <a:avLst/>
          </a:prstGeom>
        </p:spPr>
        <p:txBody>
          <a:bodyPr lIns="91430" tIns="45718" rIns="91430" bIns="45718"/>
          <a:lstStyle>
            <a:lvl1pPr>
              <a:defRPr/>
            </a:lvl1pPr>
          </a:lstStyle>
          <a:p>
            <a:pPr algn="r" fontAlgn="base">
              <a:spcBef>
                <a:spcPct val="0"/>
              </a:spcBef>
              <a:spcAft>
                <a:spcPct val="0"/>
              </a:spcAft>
              <a:defRPr/>
            </a:pPr>
            <a:fld id="{A829C0EE-05BC-4C16-A662-B4E513A2F08C}" type="slidenum">
              <a:rPr lang="et-EE" altLang="en-US" sz="1200">
                <a:solidFill>
                  <a:srgbClr val="898989"/>
                </a:solidFill>
                <a:latin typeface="Calibri" panose="020F0502020204030204" pitchFamily="34" charset="0"/>
                <a:cs typeface="Arial" panose="020B0604020202020204" pitchFamily="34" charset="0"/>
              </a:rPr>
              <a:pPr algn="r" fontAlgn="base">
                <a:spcBef>
                  <a:spcPct val="0"/>
                </a:spcBef>
                <a:spcAft>
                  <a:spcPct val="0"/>
                </a:spcAft>
                <a:defRPr/>
              </a:pPr>
              <a:t>‹#›</a:t>
            </a:fld>
            <a:endParaRPr lang="et-EE" altLang="en-US" sz="120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7601973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t-EE"/>
          </a:p>
        </p:txBody>
      </p:sp>
      <p:sp>
        <p:nvSpPr>
          <p:cNvPr id="4" name="Date Placeholder 3"/>
          <p:cNvSpPr>
            <a:spLocks noGrp="1"/>
          </p:cNvSpPr>
          <p:nvPr>
            <p:ph type="dt" sz="half" idx="10"/>
          </p:nvPr>
        </p:nvSpPr>
        <p:spPr/>
        <p:txBody>
          <a:bodyPr lIns="91430" tIns="45718" rIns="91430" bIns="45718"/>
          <a:lstStyle>
            <a:lvl1pPr>
              <a:defRPr/>
            </a:lvl1pPr>
          </a:lstStyle>
          <a:p>
            <a:pPr>
              <a:defRPr/>
            </a:pPr>
            <a:fld id="{DF1F9060-4C93-43EB-9B53-BFFB1EDA0D09}" type="datetime1">
              <a:rPr lang="et-EE" smtClean="0">
                <a:solidFill>
                  <a:prstClr val="black"/>
                </a:solidFill>
              </a:rPr>
              <a:pPr>
                <a:defRPr/>
              </a:pPr>
              <a:t>04.06.2021</a:t>
            </a:fld>
            <a:endParaRPr lang="et-EE">
              <a:solidFill>
                <a:prstClr val="black"/>
              </a:solidFill>
            </a:endParaRPr>
          </a:p>
        </p:txBody>
      </p:sp>
      <p:sp>
        <p:nvSpPr>
          <p:cNvPr id="5" name="Footer Placeholder 4"/>
          <p:cNvSpPr>
            <a:spLocks noGrp="1"/>
          </p:cNvSpPr>
          <p:nvPr>
            <p:ph type="ftr" sz="quarter" idx="11"/>
          </p:nvPr>
        </p:nvSpPr>
        <p:spPr/>
        <p:txBody>
          <a:bodyPr lIns="91430" tIns="45718" rIns="91430" bIns="45718"/>
          <a:lstStyle>
            <a:lvl1pPr>
              <a:defRPr/>
            </a:lvl1pPr>
          </a:lstStyle>
          <a:p>
            <a:pPr>
              <a:defRPr/>
            </a:pPr>
            <a:r>
              <a:rPr lang="vi-VN" smtClean="0">
                <a:solidFill>
                  <a:prstClr val="black"/>
                </a:solidFill>
              </a:rPr>
              <a:t>BAN TỔ CHỨC TRUNG ƯƠNG</a:t>
            </a:r>
            <a:endParaRPr lang="et-EE">
              <a:solidFill>
                <a:prstClr val="black"/>
              </a:solidFill>
            </a:endParaRPr>
          </a:p>
        </p:txBody>
      </p:sp>
      <p:sp>
        <p:nvSpPr>
          <p:cNvPr id="6" name="Slide Number Placeholder 5"/>
          <p:cNvSpPr>
            <a:spLocks noGrp="1"/>
          </p:cNvSpPr>
          <p:nvPr>
            <p:ph type="sldNum" sz="quarter" idx="12"/>
          </p:nvPr>
        </p:nvSpPr>
        <p:spPr/>
        <p:txBody>
          <a:bodyPr lIns="91430" tIns="45718" rIns="91430" bIns="45718"/>
          <a:lstStyle>
            <a:lvl1pPr>
              <a:defRPr/>
            </a:lvl1pPr>
          </a:lstStyle>
          <a:p>
            <a:pPr>
              <a:defRPr/>
            </a:pPr>
            <a:fld id="{79DF18DF-1DF5-403A-8D32-D1CA8FC782D1}" type="slidenum">
              <a:rPr lang="et-EE" altLang="en-US">
                <a:solidFill>
                  <a:prstClr val="black"/>
                </a:solidFill>
              </a:rPr>
              <a:pPr>
                <a:defRPr/>
              </a:pPr>
              <a:t>‹#›</a:t>
            </a:fld>
            <a:endParaRPr lang="et-EE" altLang="en-US">
              <a:solidFill>
                <a:prstClr val="black"/>
              </a:solidFill>
            </a:endParaRPr>
          </a:p>
        </p:txBody>
      </p:sp>
    </p:spTree>
    <p:extLst>
      <p:ext uri="{BB962C8B-B14F-4D97-AF65-F5344CB8AC3E}">
        <p14:creationId xmlns:p14="http://schemas.microsoft.com/office/powerpoint/2010/main" val="160392372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lt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Text Box 14"/>
          <p:cNvSpPr txBox="1">
            <a:spLocks noChangeArrowheads="1"/>
          </p:cNvSpPr>
          <p:nvPr/>
        </p:nvSpPr>
        <p:spPr bwMode="white">
          <a:xfrm>
            <a:off x="9550400" y="5729819"/>
            <a:ext cx="1845733" cy="698500"/>
          </a:xfrm>
          <a:prstGeom prst="rect">
            <a:avLst/>
          </a:prstGeom>
          <a:noFill/>
          <a:ln>
            <a:noFill/>
          </a:ln>
          <a:effectLst>
            <a:outerShdw dist="35921" dir="2700000" algn="ctr" rotWithShape="0">
              <a:schemeClr val="tx1">
                <a:alpha val="5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21861" tIns="60930" rIns="121861" bIns="6093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r>
              <a:rPr lang="en-US" sz="3700" b="1" i="1" smtClean="0">
                <a:solidFill>
                  <a:srgbClr val="D9520F"/>
                </a:solidFill>
              </a:rPr>
              <a:t>LOGO</a:t>
            </a:r>
          </a:p>
        </p:txBody>
      </p:sp>
      <p:sp>
        <p:nvSpPr>
          <p:cNvPr id="3075" name="Rectangle 3"/>
          <p:cNvSpPr>
            <a:spLocks noGrp="1" noChangeArrowheads="1"/>
          </p:cNvSpPr>
          <p:nvPr>
            <p:ph type="subTitle" idx="1"/>
          </p:nvPr>
        </p:nvSpPr>
        <p:spPr bwMode="gray">
          <a:xfrm>
            <a:off x="3352800" y="5791200"/>
            <a:ext cx="6299200" cy="381000"/>
          </a:xfrm>
          <a:extLst>
            <a:ext uri="{91240B29-F687-4F45-9708-019B960494DF}">
              <a14:hiddenLine xmlns:a14="http://schemas.microsoft.com/office/drawing/2010/main" w="9525">
                <a:solidFill>
                  <a:schemeClr val="bg1"/>
                </a:solidFill>
                <a:miter lim="800000"/>
                <a:headEnd/>
                <a:tailEnd/>
              </a14:hiddenLine>
            </a:ext>
          </a:extLst>
        </p:spPr>
        <p:txBody>
          <a:bodyPr/>
          <a:lstStyle>
            <a:lvl1pPr marL="0" indent="0" algn="r">
              <a:buFont typeface="Wingdings" pitchFamily="2" charset="2"/>
              <a:buNone/>
              <a:defRPr sz="2100" b="1">
                <a:solidFill>
                  <a:schemeClr val="bg1"/>
                </a:solidFill>
              </a:defRPr>
            </a:lvl1pPr>
          </a:lstStyle>
          <a:p>
            <a:pPr lvl="0"/>
            <a:r>
              <a:rPr lang="en-US" noProof="0" smtClean="0"/>
              <a:t>Click to edit Master subtitle style</a:t>
            </a:r>
          </a:p>
        </p:txBody>
      </p:sp>
      <p:sp>
        <p:nvSpPr>
          <p:cNvPr id="3074" name="Rectangle 2"/>
          <p:cNvSpPr>
            <a:spLocks noGrp="1" noChangeArrowheads="1"/>
          </p:cNvSpPr>
          <p:nvPr>
            <p:ph type="ctrTitle"/>
          </p:nvPr>
        </p:nvSpPr>
        <p:spPr>
          <a:xfrm>
            <a:off x="3759200" y="2667000"/>
            <a:ext cx="7620000" cy="914400"/>
          </a:xfrm>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r">
              <a:defRPr sz="5300">
                <a:solidFill>
                  <a:schemeClr val="tx1"/>
                </a:solidFill>
              </a:defRPr>
            </a:lvl1pPr>
          </a:lstStyle>
          <a:p>
            <a:pPr lvl="0"/>
            <a:r>
              <a:rPr lang="en-US" noProof="0" smtClean="0"/>
              <a:t>Click to edit Master title style</a:t>
            </a:r>
          </a:p>
        </p:txBody>
      </p:sp>
      <p:sp>
        <p:nvSpPr>
          <p:cNvPr id="5" name="Rectangle 4"/>
          <p:cNvSpPr>
            <a:spLocks noGrp="1" noChangeArrowheads="1"/>
          </p:cNvSpPr>
          <p:nvPr>
            <p:ph type="dt" sz="half" idx="10"/>
          </p:nvPr>
        </p:nvSpPr>
        <p:spPr>
          <a:xfrm>
            <a:off x="609600" y="6477000"/>
            <a:ext cx="2844800" cy="245533"/>
          </a:xfrm>
          <a:extLst>
            <a:ext uri="{909E8E84-426E-40DD-AFC4-6F175D3DCCD1}">
              <a14:hiddenFill xmlns:a14="http://schemas.microsoft.com/office/drawing/2010/main">
                <a:solidFill>
                  <a:schemeClr val="accent1"/>
                </a:solidFill>
              </a14:hiddenFill>
            </a:ext>
          </a:extLst>
        </p:spPr>
        <p:txBody>
          <a:bodyPr/>
          <a:lstStyle>
            <a:lvl1pPr>
              <a:defRPr/>
            </a:lvl1pPr>
          </a:lstStyle>
          <a:p>
            <a:pPr>
              <a:defRPr/>
            </a:pPr>
            <a:endParaRPr lang="en-US"/>
          </a:p>
        </p:txBody>
      </p:sp>
      <p:sp>
        <p:nvSpPr>
          <p:cNvPr id="6" name="Rectangle 5"/>
          <p:cNvSpPr>
            <a:spLocks noGrp="1" noChangeArrowheads="1"/>
          </p:cNvSpPr>
          <p:nvPr>
            <p:ph type="ftr" sz="quarter" idx="11"/>
          </p:nvPr>
        </p:nvSpPr>
        <p:spPr>
          <a:xfrm>
            <a:off x="4165600" y="6477000"/>
            <a:ext cx="3860800" cy="245533"/>
          </a:xfrm>
          <a:extLst>
            <a:ext uri="{909E8E84-426E-40DD-AFC4-6F175D3DCCD1}">
              <a14:hiddenFill xmlns:a14="http://schemas.microsoft.com/office/drawing/2010/main">
                <a:solidFill>
                  <a:schemeClr val="accent1"/>
                </a:solidFill>
              </a14:hiddenFill>
            </a:ext>
          </a:extLst>
        </p:spPr>
        <p:txBody>
          <a:bodyPr/>
          <a:lstStyle>
            <a:lvl1pPr algn="ctr">
              <a:defRPr b="0"/>
            </a:lvl1pPr>
          </a:lstStyle>
          <a:p>
            <a:pPr>
              <a:defRPr/>
            </a:pPr>
            <a:r>
              <a:rPr lang="en-US"/>
              <a:t>www.themegallery.com</a:t>
            </a:r>
          </a:p>
        </p:txBody>
      </p:sp>
      <p:sp>
        <p:nvSpPr>
          <p:cNvPr id="7" name="Rectangle 6"/>
          <p:cNvSpPr>
            <a:spLocks noGrp="1" noChangeArrowheads="1"/>
          </p:cNvSpPr>
          <p:nvPr>
            <p:ph type="sldNum" sz="quarter" idx="12"/>
          </p:nvPr>
        </p:nvSpPr>
        <p:spPr>
          <a:xfrm>
            <a:off x="8737600" y="6477000"/>
            <a:ext cx="2844800" cy="245533"/>
          </a:xfrm>
          <a:extLst>
            <a:ext uri="{909E8E84-426E-40DD-AFC4-6F175D3DCCD1}">
              <a14:hiddenFill xmlns:a14="http://schemas.microsoft.com/office/drawing/2010/main">
                <a:solidFill>
                  <a:schemeClr val="accent1"/>
                </a:solidFill>
              </a14:hiddenFill>
            </a:ext>
          </a:extLst>
        </p:spPr>
        <p:txBody>
          <a:bodyPr/>
          <a:lstStyle>
            <a:lvl1pPr algn="r">
              <a:defRPr/>
            </a:lvl1pPr>
          </a:lstStyle>
          <a:p>
            <a:pPr>
              <a:defRPr/>
            </a:pPr>
            <a:fld id="{C7462085-E704-4209-A4B5-D75CB95C98FF}" type="slidenum">
              <a:rPr lang="en-US"/>
              <a:pPr>
                <a:defRPr/>
              </a:pPr>
              <a:t>‹#›</a:t>
            </a:fld>
            <a:endParaRPr lang="en-US"/>
          </a:p>
        </p:txBody>
      </p:sp>
    </p:spTree>
    <p:extLst>
      <p:ext uri="{BB962C8B-B14F-4D97-AF65-F5344CB8AC3E}">
        <p14:creationId xmlns:p14="http://schemas.microsoft.com/office/powerpoint/2010/main" val="315120962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www.themegallery.com</a:t>
            </a:r>
          </a:p>
        </p:txBody>
      </p:sp>
      <p:sp>
        <p:nvSpPr>
          <p:cNvPr id="6" name="Rectangle 6"/>
          <p:cNvSpPr>
            <a:spLocks noGrp="1" noChangeArrowheads="1"/>
          </p:cNvSpPr>
          <p:nvPr>
            <p:ph type="sldNum" sz="quarter" idx="12"/>
          </p:nvPr>
        </p:nvSpPr>
        <p:spPr>
          <a:ln/>
        </p:spPr>
        <p:txBody>
          <a:bodyPr/>
          <a:lstStyle>
            <a:lvl1pPr>
              <a:defRPr/>
            </a:lvl1pPr>
          </a:lstStyle>
          <a:p>
            <a:pPr>
              <a:defRPr/>
            </a:pPr>
            <a:fld id="{B6EA2B33-8A46-48BB-A368-A6EFC190B433}" type="slidenum">
              <a:rPr lang="en-US"/>
              <a:pPr>
                <a:defRPr/>
              </a:pPr>
              <a:t>‹#›</a:t>
            </a:fld>
            <a:endParaRPr lang="en-US"/>
          </a:p>
        </p:txBody>
      </p:sp>
    </p:spTree>
    <p:extLst>
      <p:ext uri="{BB962C8B-B14F-4D97-AF65-F5344CB8AC3E}">
        <p14:creationId xmlns:p14="http://schemas.microsoft.com/office/powerpoint/2010/main" val="370600635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700"/>
            </a:lvl1pPr>
            <a:lvl2pPr marL="609251" indent="0">
              <a:buNone/>
              <a:defRPr sz="2400"/>
            </a:lvl2pPr>
            <a:lvl3pPr marL="1218540" indent="0">
              <a:buNone/>
              <a:defRPr sz="2100"/>
            </a:lvl3pPr>
            <a:lvl4pPr marL="1827802" indent="0">
              <a:buNone/>
              <a:defRPr sz="1900"/>
            </a:lvl4pPr>
            <a:lvl5pPr marL="2437078" indent="0">
              <a:buNone/>
              <a:defRPr sz="1900"/>
            </a:lvl5pPr>
            <a:lvl6pPr marL="3046328" indent="0">
              <a:buNone/>
              <a:defRPr sz="1900"/>
            </a:lvl6pPr>
            <a:lvl7pPr marL="3655579" indent="0">
              <a:buNone/>
              <a:defRPr sz="1900"/>
            </a:lvl7pPr>
            <a:lvl8pPr marL="4264853" indent="0">
              <a:buNone/>
              <a:defRPr sz="1900"/>
            </a:lvl8pPr>
            <a:lvl9pPr marL="4874117" indent="0">
              <a:buNone/>
              <a:defRPr sz="19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www.themegallery.com</a:t>
            </a:r>
          </a:p>
        </p:txBody>
      </p:sp>
      <p:sp>
        <p:nvSpPr>
          <p:cNvPr id="6" name="Rectangle 6"/>
          <p:cNvSpPr>
            <a:spLocks noGrp="1" noChangeArrowheads="1"/>
          </p:cNvSpPr>
          <p:nvPr>
            <p:ph type="sldNum" sz="quarter" idx="12"/>
          </p:nvPr>
        </p:nvSpPr>
        <p:spPr>
          <a:ln/>
        </p:spPr>
        <p:txBody>
          <a:bodyPr/>
          <a:lstStyle>
            <a:lvl1pPr>
              <a:defRPr/>
            </a:lvl1pPr>
          </a:lstStyle>
          <a:p>
            <a:pPr>
              <a:defRPr/>
            </a:pPr>
            <a:fld id="{4B6AC476-4AAC-4E97-97F2-3621C1AB0A33}" type="slidenum">
              <a:rPr lang="en-US"/>
              <a:pPr>
                <a:defRPr/>
              </a:pPr>
              <a:t>‹#›</a:t>
            </a:fld>
            <a:endParaRPr lang="en-US"/>
          </a:p>
        </p:txBody>
      </p:sp>
    </p:spTree>
    <p:extLst>
      <p:ext uri="{BB962C8B-B14F-4D97-AF65-F5344CB8AC3E}">
        <p14:creationId xmlns:p14="http://schemas.microsoft.com/office/powerpoint/2010/main" val="49845292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8000" y="1295400"/>
            <a:ext cx="5435600" cy="4724400"/>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46800" y="1295400"/>
            <a:ext cx="5435600" cy="4724400"/>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www.themegallery.com</a:t>
            </a:r>
          </a:p>
        </p:txBody>
      </p:sp>
      <p:sp>
        <p:nvSpPr>
          <p:cNvPr id="7" name="Rectangle 6"/>
          <p:cNvSpPr>
            <a:spLocks noGrp="1" noChangeArrowheads="1"/>
          </p:cNvSpPr>
          <p:nvPr>
            <p:ph type="sldNum" sz="quarter" idx="12"/>
          </p:nvPr>
        </p:nvSpPr>
        <p:spPr>
          <a:ln/>
        </p:spPr>
        <p:txBody>
          <a:bodyPr/>
          <a:lstStyle>
            <a:lvl1pPr>
              <a:defRPr/>
            </a:lvl1pPr>
          </a:lstStyle>
          <a:p>
            <a:pPr>
              <a:defRPr/>
            </a:pPr>
            <a:fld id="{64B6F305-D901-48B4-80B9-E8E556F8E9EA}" type="slidenum">
              <a:rPr lang="en-US"/>
              <a:pPr>
                <a:defRPr/>
              </a:pPr>
              <a:t>‹#›</a:t>
            </a:fld>
            <a:endParaRPr lang="en-US"/>
          </a:p>
        </p:txBody>
      </p:sp>
    </p:spTree>
    <p:extLst>
      <p:ext uri="{BB962C8B-B14F-4D97-AF65-F5344CB8AC3E}">
        <p14:creationId xmlns:p14="http://schemas.microsoft.com/office/powerpoint/2010/main" val="83690813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251" indent="0">
              <a:buNone/>
              <a:defRPr sz="2700" b="1"/>
            </a:lvl2pPr>
            <a:lvl3pPr marL="1218540" indent="0">
              <a:buNone/>
              <a:defRPr sz="2400" b="1"/>
            </a:lvl3pPr>
            <a:lvl4pPr marL="1827802" indent="0">
              <a:buNone/>
              <a:defRPr sz="2100" b="1"/>
            </a:lvl4pPr>
            <a:lvl5pPr marL="2437078" indent="0">
              <a:buNone/>
              <a:defRPr sz="2100" b="1"/>
            </a:lvl5pPr>
            <a:lvl6pPr marL="3046328" indent="0">
              <a:buNone/>
              <a:defRPr sz="2100" b="1"/>
            </a:lvl6pPr>
            <a:lvl7pPr marL="3655579" indent="0">
              <a:buNone/>
              <a:defRPr sz="2100" b="1"/>
            </a:lvl7pPr>
            <a:lvl8pPr marL="4264853" indent="0">
              <a:buNone/>
              <a:defRPr sz="2100" b="1"/>
            </a:lvl8pPr>
            <a:lvl9pPr marL="4874117" indent="0">
              <a:buNone/>
              <a:defRPr sz="21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400" y="1535113"/>
            <a:ext cx="5389033" cy="639763"/>
          </a:xfrm>
        </p:spPr>
        <p:txBody>
          <a:bodyPr anchor="b"/>
          <a:lstStyle>
            <a:lvl1pPr marL="0" indent="0">
              <a:buNone/>
              <a:defRPr sz="3200" b="1"/>
            </a:lvl1pPr>
            <a:lvl2pPr marL="609251" indent="0">
              <a:buNone/>
              <a:defRPr sz="2700" b="1"/>
            </a:lvl2pPr>
            <a:lvl3pPr marL="1218540" indent="0">
              <a:buNone/>
              <a:defRPr sz="2400" b="1"/>
            </a:lvl3pPr>
            <a:lvl4pPr marL="1827802" indent="0">
              <a:buNone/>
              <a:defRPr sz="2100" b="1"/>
            </a:lvl4pPr>
            <a:lvl5pPr marL="2437078" indent="0">
              <a:buNone/>
              <a:defRPr sz="2100" b="1"/>
            </a:lvl5pPr>
            <a:lvl6pPr marL="3046328" indent="0">
              <a:buNone/>
              <a:defRPr sz="2100" b="1"/>
            </a:lvl6pPr>
            <a:lvl7pPr marL="3655579" indent="0">
              <a:buNone/>
              <a:defRPr sz="2100" b="1"/>
            </a:lvl7pPr>
            <a:lvl8pPr marL="4264853" indent="0">
              <a:buNone/>
              <a:defRPr sz="2100" b="1"/>
            </a:lvl8pPr>
            <a:lvl9pPr marL="4874117" indent="0">
              <a:buNone/>
              <a:defRPr sz="2100" b="1"/>
            </a:lvl9pPr>
          </a:lstStyle>
          <a:p>
            <a:pPr lvl="0"/>
            <a:r>
              <a:rPr lang="en-US" smtClean="0"/>
              <a:t>Click to edit Master text styles</a:t>
            </a:r>
          </a:p>
        </p:txBody>
      </p:sp>
      <p:sp>
        <p:nvSpPr>
          <p:cNvPr id="6" name="Content Placeholder 5"/>
          <p:cNvSpPr>
            <a:spLocks noGrp="1"/>
          </p:cNvSpPr>
          <p:nvPr>
            <p:ph sz="quarter" idx="4"/>
          </p:nvPr>
        </p:nvSpPr>
        <p:spPr>
          <a:xfrm>
            <a:off x="6193400" y="2174875"/>
            <a:ext cx="5389033"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www.themegallery.com</a:t>
            </a:r>
          </a:p>
        </p:txBody>
      </p:sp>
      <p:sp>
        <p:nvSpPr>
          <p:cNvPr id="9" name="Rectangle 6"/>
          <p:cNvSpPr>
            <a:spLocks noGrp="1" noChangeArrowheads="1"/>
          </p:cNvSpPr>
          <p:nvPr>
            <p:ph type="sldNum" sz="quarter" idx="12"/>
          </p:nvPr>
        </p:nvSpPr>
        <p:spPr>
          <a:ln/>
        </p:spPr>
        <p:txBody>
          <a:bodyPr/>
          <a:lstStyle>
            <a:lvl1pPr>
              <a:defRPr/>
            </a:lvl1pPr>
          </a:lstStyle>
          <a:p>
            <a:pPr>
              <a:defRPr/>
            </a:pPr>
            <a:fld id="{52791EF5-9162-40C5-BBB4-497E200E3DE8}" type="slidenum">
              <a:rPr lang="en-US"/>
              <a:pPr>
                <a:defRPr/>
              </a:pPr>
              <a:t>‹#›</a:t>
            </a:fld>
            <a:endParaRPr lang="en-US"/>
          </a:p>
        </p:txBody>
      </p:sp>
    </p:spTree>
    <p:extLst>
      <p:ext uri="{BB962C8B-B14F-4D97-AF65-F5344CB8AC3E}">
        <p14:creationId xmlns:p14="http://schemas.microsoft.com/office/powerpoint/2010/main" val="3608431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4.xml"/><Relationship Id="rId13" Type="http://schemas.openxmlformats.org/officeDocument/2006/relationships/theme" Target="../theme/theme10.xml"/><Relationship Id="rId3" Type="http://schemas.openxmlformats.org/officeDocument/2006/relationships/slideLayout" Target="../slideLayouts/slideLayout109.xml"/><Relationship Id="rId7" Type="http://schemas.openxmlformats.org/officeDocument/2006/relationships/slideLayout" Target="../slideLayouts/slideLayout113.xml"/><Relationship Id="rId12" Type="http://schemas.openxmlformats.org/officeDocument/2006/relationships/slideLayout" Target="../slideLayouts/slideLayout118.xml"/><Relationship Id="rId2" Type="http://schemas.openxmlformats.org/officeDocument/2006/relationships/slideLayout" Target="../slideLayouts/slideLayout108.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slideLayout" Target="../slideLayouts/slideLayout117.xml"/><Relationship Id="rId5" Type="http://schemas.openxmlformats.org/officeDocument/2006/relationships/slideLayout" Target="../slideLayouts/slideLayout111.xml"/><Relationship Id="rId10" Type="http://schemas.openxmlformats.org/officeDocument/2006/relationships/slideLayout" Target="../slideLayouts/slideLayout116.xml"/><Relationship Id="rId4" Type="http://schemas.openxmlformats.org/officeDocument/2006/relationships/slideLayout" Target="../slideLayouts/slideLayout110.xml"/><Relationship Id="rId9" Type="http://schemas.openxmlformats.org/officeDocument/2006/relationships/slideLayout" Target="../slideLayouts/slideLayout115.xml"/><Relationship Id="rId14" Type="http://schemas.openxmlformats.org/officeDocument/2006/relationships/image" Target="../media/image8.jpeg"/></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121.xml"/><Relationship Id="rId2" Type="http://schemas.openxmlformats.org/officeDocument/2006/relationships/slideLayout" Target="../slideLayouts/slideLayout120.xml"/><Relationship Id="rId1" Type="http://schemas.openxmlformats.org/officeDocument/2006/relationships/slideLayout" Target="../slideLayouts/slideLayout119.xml"/><Relationship Id="rId6" Type="http://schemas.openxmlformats.org/officeDocument/2006/relationships/theme" Target="../theme/theme11.xml"/><Relationship Id="rId5" Type="http://schemas.openxmlformats.org/officeDocument/2006/relationships/slideLayout" Target="../slideLayouts/slideLayout123.xml"/><Relationship Id="rId4" Type="http://schemas.openxmlformats.org/officeDocument/2006/relationships/slideLayout" Target="../slideLayouts/slideLayout122.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1.xml"/><Relationship Id="rId3" Type="http://schemas.openxmlformats.org/officeDocument/2006/relationships/slideLayout" Target="../slideLayouts/slideLayout126.xml"/><Relationship Id="rId7" Type="http://schemas.openxmlformats.org/officeDocument/2006/relationships/slideLayout" Target="../slideLayouts/slideLayout130.xml"/><Relationship Id="rId12" Type="http://schemas.openxmlformats.org/officeDocument/2006/relationships/theme" Target="../theme/theme12.xml"/><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0" Type="http://schemas.openxmlformats.org/officeDocument/2006/relationships/slideLayout" Target="../slideLayouts/slideLayout133.xml"/><Relationship Id="rId4" Type="http://schemas.openxmlformats.org/officeDocument/2006/relationships/slideLayout" Target="../slideLayouts/slideLayout127.xml"/><Relationship Id="rId9" Type="http://schemas.openxmlformats.org/officeDocument/2006/relationships/slideLayout" Target="../slideLayouts/slideLayout13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2.xml"/><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theme" Target="../theme/theme13.xml"/><Relationship Id="rId2" Type="http://schemas.openxmlformats.org/officeDocument/2006/relationships/slideLayout" Target="../slideLayouts/slideLayout136.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0" Type="http://schemas.openxmlformats.org/officeDocument/2006/relationships/slideLayout" Target="../slideLayouts/slideLayout144.xml"/><Relationship Id="rId4" Type="http://schemas.openxmlformats.org/officeDocument/2006/relationships/slideLayout" Target="../slideLayouts/slideLayout138.xml"/><Relationship Id="rId9" Type="http://schemas.openxmlformats.org/officeDocument/2006/relationships/slideLayout" Target="../slideLayouts/slideLayout14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3.xml"/><Relationship Id="rId13" Type="http://schemas.openxmlformats.org/officeDocument/2006/relationships/image" Target="../media/image14.jpeg"/><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theme" Target="../theme/theme14.xml"/><Relationship Id="rId2" Type="http://schemas.openxmlformats.org/officeDocument/2006/relationships/slideLayout" Target="../slideLayouts/slideLayout147.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slideLayout" Target="../slideLayouts/slideLayout156.xml"/><Relationship Id="rId5" Type="http://schemas.openxmlformats.org/officeDocument/2006/relationships/slideLayout" Target="../slideLayouts/slideLayout150.xml"/><Relationship Id="rId10" Type="http://schemas.openxmlformats.org/officeDocument/2006/relationships/slideLayout" Target="../slideLayouts/slideLayout155.xml"/><Relationship Id="rId4" Type="http://schemas.openxmlformats.org/officeDocument/2006/relationships/slideLayout" Target="../slideLayouts/slideLayout149.xml"/><Relationship Id="rId9" Type="http://schemas.openxmlformats.org/officeDocument/2006/relationships/slideLayout" Target="../slideLayouts/slideLayout15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4.xml"/><Relationship Id="rId3" Type="http://schemas.openxmlformats.org/officeDocument/2006/relationships/slideLayout" Target="../slideLayouts/slideLayout159.xml"/><Relationship Id="rId7" Type="http://schemas.openxmlformats.org/officeDocument/2006/relationships/slideLayout" Target="../slideLayouts/slideLayout163.xml"/><Relationship Id="rId12" Type="http://schemas.openxmlformats.org/officeDocument/2006/relationships/theme" Target="../theme/theme15.xml"/><Relationship Id="rId2" Type="http://schemas.openxmlformats.org/officeDocument/2006/relationships/slideLayout" Target="../slideLayouts/slideLayout158.xml"/><Relationship Id="rId1" Type="http://schemas.openxmlformats.org/officeDocument/2006/relationships/slideLayout" Target="../slideLayouts/slideLayout157.xml"/><Relationship Id="rId6" Type="http://schemas.openxmlformats.org/officeDocument/2006/relationships/slideLayout" Target="../slideLayouts/slideLayout162.xml"/><Relationship Id="rId11" Type="http://schemas.openxmlformats.org/officeDocument/2006/relationships/slideLayout" Target="../slideLayouts/slideLayout167.xml"/><Relationship Id="rId5" Type="http://schemas.openxmlformats.org/officeDocument/2006/relationships/slideLayout" Target="../slideLayouts/slideLayout161.xml"/><Relationship Id="rId10" Type="http://schemas.openxmlformats.org/officeDocument/2006/relationships/slideLayout" Target="../slideLayouts/slideLayout166.xml"/><Relationship Id="rId4" Type="http://schemas.openxmlformats.org/officeDocument/2006/relationships/slideLayout" Target="../slideLayouts/slideLayout160.xml"/><Relationship Id="rId9" Type="http://schemas.openxmlformats.org/officeDocument/2006/relationships/slideLayout" Target="../slideLayouts/slideLayout16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5.xml"/><Relationship Id="rId13" Type="http://schemas.openxmlformats.org/officeDocument/2006/relationships/image" Target="../media/image4.gif"/><Relationship Id="rId3" Type="http://schemas.openxmlformats.org/officeDocument/2006/relationships/slideLayout" Target="../slideLayouts/slideLayout170.xml"/><Relationship Id="rId7" Type="http://schemas.openxmlformats.org/officeDocument/2006/relationships/slideLayout" Target="../slideLayouts/slideLayout174.xml"/><Relationship Id="rId12" Type="http://schemas.openxmlformats.org/officeDocument/2006/relationships/theme" Target="../theme/theme16.xml"/><Relationship Id="rId2" Type="http://schemas.openxmlformats.org/officeDocument/2006/relationships/slideLayout" Target="../slideLayouts/slideLayout169.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slideLayout" Target="../slideLayouts/slideLayout178.xml"/><Relationship Id="rId5" Type="http://schemas.openxmlformats.org/officeDocument/2006/relationships/slideLayout" Target="../slideLayouts/slideLayout172.xml"/><Relationship Id="rId10" Type="http://schemas.openxmlformats.org/officeDocument/2006/relationships/slideLayout" Target="../slideLayouts/slideLayout177.xml"/><Relationship Id="rId4" Type="http://schemas.openxmlformats.org/officeDocument/2006/relationships/slideLayout" Target="../slideLayouts/slideLayout171.xml"/><Relationship Id="rId9" Type="http://schemas.openxmlformats.org/officeDocument/2006/relationships/slideLayout" Target="../slideLayouts/slideLayout17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6.xml"/><Relationship Id="rId13" Type="http://schemas.openxmlformats.org/officeDocument/2006/relationships/image" Target="../media/image5.png"/><Relationship Id="rId3" Type="http://schemas.openxmlformats.org/officeDocument/2006/relationships/slideLayout" Target="../slideLayouts/slideLayout181.xml"/><Relationship Id="rId7" Type="http://schemas.openxmlformats.org/officeDocument/2006/relationships/slideLayout" Target="../slideLayouts/slideLayout185.xml"/><Relationship Id="rId12" Type="http://schemas.openxmlformats.org/officeDocument/2006/relationships/theme" Target="../theme/theme17.xml"/><Relationship Id="rId2" Type="http://schemas.openxmlformats.org/officeDocument/2006/relationships/slideLayout" Target="../slideLayouts/slideLayout180.xml"/><Relationship Id="rId1" Type="http://schemas.openxmlformats.org/officeDocument/2006/relationships/slideLayout" Target="../slideLayouts/slideLayout179.xml"/><Relationship Id="rId6" Type="http://schemas.openxmlformats.org/officeDocument/2006/relationships/slideLayout" Target="../slideLayouts/slideLayout184.xml"/><Relationship Id="rId11" Type="http://schemas.openxmlformats.org/officeDocument/2006/relationships/slideLayout" Target="../slideLayouts/slideLayout189.xml"/><Relationship Id="rId5" Type="http://schemas.openxmlformats.org/officeDocument/2006/relationships/slideLayout" Target="../slideLayouts/slideLayout183.xml"/><Relationship Id="rId10" Type="http://schemas.openxmlformats.org/officeDocument/2006/relationships/slideLayout" Target="../slideLayouts/slideLayout188.xml"/><Relationship Id="rId4" Type="http://schemas.openxmlformats.org/officeDocument/2006/relationships/slideLayout" Target="../slideLayouts/slideLayout182.xml"/><Relationship Id="rId9" Type="http://schemas.openxmlformats.org/officeDocument/2006/relationships/slideLayout" Target="../slideLayouts/slideLayout18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4.gif"/><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5.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6" Type="http://schemas.openxmlformats.org/officeDocument/2006/relationships/image" Target="../media/image7.png"/><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microsoft.com/office/2007/relationships/hdphoto" Target="../media/hdphoto1.wdp"/><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image" Target="../media/image6.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theme" Target="../theme/theme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5" Type="http://schemas.openxmlformats.org/officeDocument/2006/relationships/image" Target="../media/image7.png"/><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image" Target="../media/image5.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image" Target="../media/image4.gif"/><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6.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theme" Target="../theme/theme7.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2" Type="http://schemas.openxmlformats.org/officeDocument/2006/relationships/slideLayout" Target="../slideLayouts/slideLayout72.xml"/><Relationship Id="rId16" Type="http://schemas.openxmlformats.org/officeDocument/2006/relationships/image" Target="../media/image7.png"/><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microsoft.com/office/2007/relationships/hdphoto" Target="../media/hdphoto1.wdp"/><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image" Target="../media/image6.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0.xml"/><Relationship Id="rId13" Type="http://schemas.openxmlformats.org/officeDocument/2006/relationships/theme" Target="../theme/theme8.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slideLayout" Target="../slideLayouts/slideLayout94.xml"/><Relationship Id="rId2" Type="http://schemas.openxmlformats.org/officeDocument/2006/relationships/slideLayout" Target="../slideLayouts/slideLayout84.xml"/><Relationship Id="rId16" Type="http://schemas.openxmlformats.org/officeDocument/2006/relationships/image" Target="../media/image7.png"/><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5" Type="http://schemas.microsoft.com/office/2007/relationships/hdphoto" Target="../media/hdphoto1.wdp"/><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 Id="rId14" Type="http://schemas.openxmlformats.org/officeDocument/2006/relationships/image" Target="../media/image6.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2.xml"/><Relationship Id="rId13" Type="http://schemas.openxmlformats.org/officeDocument/2006/relationships/theme" Target="../theme/theme9.xml"/><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slideLayout" Target="../slideLayouts/slideLayout106.xml"/><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 Id="rId14" Type="http://schemas.openxmlformats.org/officeDocument/2006/relationships/image" Target="../media/image8.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52401"/>
            <a:ext cx="10972800" cy="639763"/>
          </a:xfrm>
          <a:prstGeom prst="rect">
            <a:avLst/>
          </a:prstGeom>
        </p:spPr>
        <p:txBody>
          <a:bodyPr vert="horz" lIns="91430" tIns="45718" rIns="91430" bIns="45718" rtlCol="0" anchor="ctr">
            <a:noAutofit/>
          </a:bodyPr>
          <a:lstStyle/>
          <a:p>
            <a:r>
              <a:rPr lang="en-US"/>
              <a:t>Click to edit Master title style</a:t>
            </a:r>
          </a:p>
        </p:txBody>
      </p:sp>
      <p:sp>
        <p:nvSpPr>
          <p:cNvPr id="2051" name="Text Placeholder 2"/>
          <p:cNvSpPr>
            <a:spLocks noGrp="1"/>
          </p:cNvSpPr>
          <p:nvPr>
            <p:ph type="body" idx="1"/>
          </p:nvPr>
        </p:nvSpPr>
        <p:spPr bwMode="auto">
          <a:xfrm>
            <a:off x="609600" y="1066800"/>
            <a:ext cx="109728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8" rIns="91430" bIns="45718" numCol="1" anchor="t" anchorCtr="0" compatLnSpc="1">
            <a:prstTxWarp prst="textNoShape">
              <a:avLst/>
            </a:prstTxWarp>
          </a:bodyPr>
          <a:lstStyle/>
          <a:p>
            <a:pPr lvl="1"/>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60"/>
            <a:ext cx="2844800" cy="365125"/>
          </a:xfrm>
          <a:prstGeom prst="rect">
            <a:avLst/>
          </a:prstGeom>
        </p:spPr>
        <p:txBody>
          <a:bodyPr vert="horz" wrap="square" lIns="91430" tIns="45718" rIns="91430" bIns="45718" numCol="1" anchor="ctr" anchorCtr="0" compatLnSpc="1">
            <a:prstTxWarp prst="textNoShape">
              <a:avLst/>
            </a:prstTxWarp>
          </a:bodyPr>
          <a:lstStyle>
            <a:lvl1pPr eaLnBrk="1" hangingPunct="1">
              <a:defRPr sz="1500" b="1">
                <a:solidFill>
                  <a:srgbClr val="FFFFFF"/>
                </a:solidFill>
                <a:latin typeface="Arial" charset="0"/>
                <a:cs typeface="Arial" charset="0"/>
              </a:defRPr>
            </a:lvl1pPr>
          </a:lstStyle>
          <a:p>
            <a:pPr fontAlgn="base">
              <a:spcBef>
                <a:spcPct val="0"/>
              </a:spcBef>
              <a:spcAft>
                <a:spcPct val="0"/>
              </a:spcAft>
              <a:defRPr/>
            </a:pPr>
            <a:fld id="{09BFC570-842A-4E22-9E7B-B60FE227F187}" type="datetime5">
              <a:rPr lang="en-US" smtClean="0"/>
              <a:t>4-Jun-21</a:t>
            </a:fld>
            <a:endParaRPr lang="en-US"/>
          </a:p>
        </p:txBody>
      </p:sp>
      <p:sp>
        <p:nvSpPr>
          <p:cNvPr id="5" name="Footer Placeholder 4"/>
          <p:cNvSpPr>
            <a:spLocks noGrp="1"/>
          </p:cNvSpPr>
          <p:nvPr>
            <p:ph type="ftr" sz="quarter" idx="3"/>
          </p:nvPr>
        </p:nvSpPr>
        <p:spPr>
          <a:xfrm>
            <a:off x="4165600" y="6356360"/>
            <a:ext cx="3860800" cy="365125"/>
          </a:xfrm>
          <a:prstGeom prst="rect">
            <a:avLst/>
          </a:prstGeom>
        </p:spPr>
        <p:txBody>
          <a:bodyPr vert="horz" wrap="square" lIns="91430" tIns="45718" rIns="91430" bIns="45718" numCol="1" anchor="ctr" anchorCtr="0" compatLnSpc="1">
            <a:prstTxWarp prst="textNoShape">
              <a:avLst/>
            </a:prstTxWarp>
          </a:bodyPr>
          <a:lstStyle>
            <a:lvl1pPr algn="ctr" eaLnBrk="1" hangingPunct="1">
              <a:defRPr sz="1500" b="1">
                <a:solidFill>
                  <a:srgbClr val="FFFFFF"/>
                </a:solidFill>
                <a:latin typeface="Arial" charset="0"/>
                <a:cs typeface="Arial" charset="0"/>
              </a:defRPr>
            </a:lvl1pPr>
          </a:lstStyle>
          <a:p>
            <a:pPr fontAlgn="base">
              <a:spcBef>
                <a:spcPct val="0"/>
              </a:spcBef>
              <a:spcAft>
                <a:spcPct val="0"/>
              </a:spcAft>
              <a:defRPr/>
            </a:pPr>
            <a:endParaRPr lang="en-US"/>
          </a:p>
        </p:txBody>
      </p:sp>
      <p:sp>
        <p:nvSpPr>
          <p:cNvPr id="6" name="Slide Number Placeholder 5"/>
          <p:cNvSpPr>
            <a:spLocks noGrp="1"/>
          </p:cNvSpPr>
          <p:nvPr>
            <p:ph type="sldNum" sz="quarter" idx="4"/>
          </p:nvPr>
        </p:nvSpPr>
        <p:spPr>
          <a:xfrm>
            <a:off x="8737600" y="6356360"/>
            <a:ext cx="2844800" cy="365125"/>
          </a:xfrm>
          <a:prstGeom prst="rect">
            <a:avLst/>
          </a:prstGeom>
        </p:spPr>
        <p:txBody>
          <a:bodyPr vert="horz" wrap="square" lIns="91430" tIns="45718" rIns="91430" bIns="45718" numCol="1" anchor="ctr" anchorCtr="0" compatLnSpc="1">
            <a:prstTxWarp prst="textNoShape">
              <a:avLst/>
            </a:prstTxWarp>
          </a:bodyPr>
          <a:lstStyle>
            <a:lvl1pPr algn="r" eaLnBrk="1" hangingPunct="1">
              <a:defRPr sz="1500" b="1">
                <a:solidFill>
                  <a:srgbClr val="FFFFFF"/>
                </a:solidFill>
              </a:defRPr>
            </a:lvl1pPr>
          </a:lstStyle>
          <a:p>
            <a:pPr fontAlgn="base">
              <a:spcBef>
                <a:spcPct val="0"/>
              </a:spcBef>
              <a:spcAft>
                <a:spcPct val="0"/>
              </a:spcAft>
              <a:defRPr/>
            </a:pPr>
            <a:r>
              <a:rPr lang="en-US" altLang="ar-AE">
                <a:latin typeface="Arial" panose="020B0604020202020204" pitchFamily="34" charset="0"/>
              </a:rPr>
              <a:t>Trang </a:t>
            </a:r>
            <a:fld id="{4032C737-479F-4679-BA73-28E1C01B9042}" type="slidenum">
              <a:rPr lang="en-US" altLang="ar-AE">
                <a:latin typeface="Arial" panose="020B0604020202020204" pitchFamily="34" charset="0"/>
              </a:rPr>
              <a:pPr fontAlgn="base">
                <a:spcBef>
                  <a:spcPct val="0"/>
                </a:spcBef>
                <a:spcAft>
                  <a:spcPct val="0"/>
                </a:spcAft>
                <a:defRPr/>
              </a:pPr>
              <a:t>‹#›</a:t>
            </a:fld>
            <a:endParaRPr lang="en-US" altLang="ar-AE">
              <a:latin typeface="Arial" panose="020B0604020202020204" pitchFamily="34" charset="0"/>
            </a:endParaRPr>
          </a:p>
        </p:txBody>
      </p:sp>
    </p:spTree>
    <p:extLst>
      <p:ext uri="{BB962C8B-B14F-4D97-AF65-F5344CB8AC3E}">
        <p14:creationId xmlns:p14="http://schemas.microsoft.com/office/powerpoint/2010/main" val="26139555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sldNum="0" hdr="0" ftr="0" dt="0"/>
  <p:txStyles>
    <p:titleStyle>
      <a:lvl1pPr algn="l" rtl="0" eaLnBrk="0" fontAlgn="base" hangingPunct="0">
        <a:spcBef>
          <a:spcPct val="0"/>
        </a:spcBef>
        <a:spcAft>
          <a:spcPct val="0"/>
        </a:spcAft>
        <a:defRPr sz="3200" b="1" kern="1200">
          <a:solidFill>
            <a:schemeClr val="bg1"/>
          </a:solidFill>
          <a:effectLst>
            <a:outerShdw blurRad="38100" dist="38100" dir="2700000" algn="tl">
              <a:srgbClr val="000000">
                <a:alpha val="43137"/>
              </a:srgbClr>
            </a:outerShdw>
          </a:effectLst>
          <a:latin typeface="Arial" pitchFamily="34" charset="0"/>
          <a:ea typeface="+mj-ea"/>
          <a:cs typeface="Arial" pitchFamily="34" charset="0"/>
        </a:defRPr>
      </a:lvl1pPr>
      <a:lvl2pPr algn="l" rtl="0" eaLnBrk="0" fontAlgn="base" hangingPunct="0">
        <a:spcBef>
          <a:spcPct val="0"/>
        </a:spcBef>
        <a:spcAft>
          <a:spcPct val="0"/>
        </a:spcAft>
        <a:defRPr sz="3200" b="1">
          <a:solidFill>
            <a:schemeClr val="bg1"/>
          </a:solidFill>
          <a:latin typeface="Arial" charset="0"/>
          <a:cs typeface="Arial" charset="0"/>
        </a:defRPr>
      </a:lvl2pPr>
      <a:lvl3pPr algn="l" rtl="0" eaLnBrk="0" fontAlgn="base" hangingPunct="0">
        <a:spcBef>
          <a:spcPct val="0"/>
        </a:spcBef>
        <a:spcAft>
          <a:spcPct val="0"/>
        </a:spcAft>
        <a:defRPr sz="3200" b="1">
          <a:solidFill>
            <a:schemeClr val="bg1"/>
          </a:solidFill>
          <a:latin typeface="Arial" charset="0"/>
          <a:cs typeface="Arial" charset="0"/>
        </a:defRPr>
      </a:lvl3pPr>
      <a:lvl4pPr algn="l" rtl="0" eaLnBrk="0" fontAlgn="base" hangingPunct="0">
        <a:spcBef>
          <a:spcPct val="0"/>
        </a:spcBef>
        <a:spcAft>
          <a:spcPct val="0"/>
        </a:spcAft>
        <a:defRPr sz="3200" b="1">
          <a:solidFill>
            <a:schemeClr val="bg1"/>
          </a:solidFill>
          <a:latin typeface="Arial" charset="0"/>
          <a:cs typeface="Arial" charset="0"/>
        </a:defRPr>
      </a:lvl4pPr>
      <a:lvl5pPr algn="l" rtl="0" eaLnBrk="0" fontAlgn="base" hangingPunct="0">
        <a:spcBef>
          <a:spcPct val="0"/>
        </a:spcBef>
        <a:spcAft>
          <a:spcPct val="0"/>
        </a:spcAft>
        <a:defRPr sz="3200" b="1">
          <a:solidFill>
            <a:schemeClr val="bg1"/>
          </a:solidFill>
          <a:latin typeface="Arial" charset="0"/>
          <a:cs typeface="Arial" charset="0"/>
        </a:defRPr>
      </a:lvl5pPr>
      <a:lvl6pPr marL="457143" algn="l" rtl="0" fontAlgn="base">
        <a:spcBef>
          <a:spcPct val="0"/>
        </a:spcBef>
        <a:spcAft>
          <a:spcPct val="0"/>
        </a:spcAft>
        <a:defRPr sz="3200" b="1">
          <a:solidFill>
            <a:schemeClr val="bg1"/>
          </a:solidFill>
          <a:latin typeface="Arial" charset="0"/>
          <a:cs typeface="Arial" charset="0"/>
        </a:defRPr>
      </a:lvl6pPr>
      <a:lvl7pPr marL="914286" algn="l" rtl="0" fontAlgn="base">
        <a:spcBef>
          <a:spcPct val="0"/>
        </a:spcBef>
        <a:spcAft>
          <a:spcPct val="0"/>
        </a:spcAft>
        <a:defRPr sz="3200" b="1">
          <a:solidFill>
            <a:schemeClr val="bg1"/>
          </a:solidFill>
          <a:latin typeface="Arial" charset="0"/>
          <a:cs typeface="Arial" charset="0"/>
        </a:defRPr>
      </a:lvl7pPr>
      <a:lvl8pPr marL="1371430" algn="l" rtl="0" fontAlgn="base">
        <a:spcBef>
          <a:spcPct val="0"/>
        </a:spcBef>
        <a:spcAft>
          <a:spcPct val="0"/>
        </a:spcAft>
        <a:defRPr sz="3200" b="1">
          <a:solidFill>
            <a:schemeClr val="bg1"/>
          </a:solidFill>
          <a:latin typeface="Arial" charset="0"/>
          <a:cs typeface="Arial" charset="0"/>
        </a:defRPr>
      </a:lvl8pPr>
      <a:lvl9pPr marL="1828573" algn="l" rtl="0" fontAlgn="base">
        <a:spcBef>
          <a:spcPct val="0"/>
        </a:spcBef>
        <a:spcAft>
          <a:spcPct val="0"/>
        </a:spcAft>
        <a:defRPr sz="3200" b="1">
          <a:solidFill>
            <a:schemeClr val="bg1"/>
          </a:solidFill>
          <a:latin typeface="Arial" charset="0"/>
          <a:cs typeface="Arial" charset="0"/>
        </a:defRPr>
      </a:lvl9pPr>
    </p:titleStyle>
    <p:bodyStyle>
      <a:lvl1pPr marL="457143" indent="-457143" algn="just" rtl="0" eaLnBrk="0" fontAlgn="base" hangingPunct="0">
        <a:spcBef>
          <a:spcPts val="25"/>
        </a:spcBef>
        <a:spcAft>
          <a:spcPts val="25"/>
        </a:spcAft>
        <a:buFont typeface="Wingdings" panose="05000000000000000000" pitchFamily="2" charset="2"/>
        <a:buChar char="§"/>
        <a:defRPr sz="3100" kern="1200">
          <a:solidFill>
            <a:srgbClr val="262626"/>
          </a:solidFill>
          <a:latin typeface="Arial" pitchFamily="34" charset="0"/>
          <a:ea typeface="+mn-ea"/>
          <a:cs typeface="Arial" pitchFamily="34" charset="0"/>
        </a:defRPr>
      </a:lvl1pPr>
      <a:lvl2pPr marL="742857" indent="-285717" algn="l" rtl="0" eaLnBrk="0" fontAlgn="base" hangingPunct="0">
        <a:spcBef>
          <a:spcPct val="20000"/>
        </a:spcBef>
        <a:spcAft>
          <a:spcPct val="0"/>
        </a:spcAft>
        <a:buFont typeface="Arial" panose="020B0604020202020204" pitchFamily="34" charset="0"/>
        <a:buChar char="–"/>
        <a:defRPr lang="en-US" sz="2800" kern="1200">
          <a:solidFill>
            <a:srgbClr val="262626"/>
          </a:solidFill>
          <a:latin typeface="Arial" pitchFamily="34" charset="0"/>
          <a:ea typeface="+mn-ea"/>
          <a:cs typeface="Arial" pitchFamily="34" charset="0"/>
        </a:defRPr>
      </a:lvl2pPr>
      <a:lvl3pPr marL="1142858" indent="-228573" algn="l" rtl="0" eaLnBrk="0" fontAlgn="base" hangingPunct="0">
        <a:spcBef>
          <a:spcPct val="20000"/>
        </a:spcBef>
        <a:spcAft>
          <a:spcPct val="0"/>
        </a:spcAft>
        <a:buFont typeface="Arial" panose="020B0604020202020204" pitchFamily="34" charset="0"/>
        <a:buChar char="•"/>
        <a:defRPr sz="2400" kern="1200">
          <a:solidFill>
            <a:srgbClr val="262626"/>
          </a:solidFill>
          <a:latin typeface="+mn-lt"/>
          <a:ea typeface="+mn-ea"/>
          <a:cs typeface="Arial" charset="0"/>
        </a:defRPr>
      </a:lvl3pPr>
      <a:lvl4pPr marL="1600000" indent="-228573" algn="l" rtl="0" eaLnBrk="0" fontAlgn="base" hangingPunct="0">
        <a:spcBef>
          <a:spcPct val="20000"/>
        </a:spcBef>
        <a:spcAft>
          <a:spcPct val="0"/>
        </a:spcAft>
        <a:buFont typeface="Arial" panose="020B0604020202020204" pitchFamily="34" charset="0"/>
        <a:buChar char="–"/>
        <a:defRPr sz="2000" kern="1200">
          <a:solidFill>
            <a:srgbClr val="262626"/>
          </a:solidFill>
          <a:latin typeface="+mn-lt"/>
          <a:ea typeface="+mn-ea"/>
          <a:cs typeface="Arial" charset="0"/>
        </a:defRPr>
      </a:lvl4pPr>
      <a:lvl5pPr marL="2057143" indent="-228573" algn="l" rtl="0" eaLnBrk="0" fontAlgn="base" hangingPunct="0">
        <a:spcBef>
          <a:spcPct val="20000"/>
        </a:spcBef>
        <a:spcAft>
          <a:spcPct val="0"/>
        </a:spcAft>
        <a:buFont typeface="Arial" panose="020B0604020202020204" pitchFamily="34" charset="0"/>
        <a:buChar char="»"/>
        <a:defRPr sz="2000" kern="1200">
          <a:solidFill>
            <a:srgbClr val="262626"/>
          </a:solidFill>
          <a:latin typeface="+mn-lt"/>
          <a:ea typeface="+mn-ea"/>
          <a:cs typeface="Arial" charset="0"/>
        </a:defRPr>
      </a:lvl5pPr>
      <a:lvl6pPr marL="2514286"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30"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3"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18"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86" rtl="0" eaLnBrk="1" latinLnBrk="0" hangingPunct="1">
        <a:defRPr sz="1900" kern="1200">
          <a:solidFill>
            <a:schemeClr val="tx1"/>
          </a:solidFill>
          <a:latin typeface="+mn-lt"/>
          <a:ea typeface="+mn-ea"/>
          <a:cs typeface="+mn-cs"/>
        </a:defRPr>
      </a:lvl1pPr>
      <a:lvl2pPr marL="457143" algn="l" defTabSz="914286" rtl="0" eaLnBrk="1" latinLnBrk="0" hangingPunct="1">
        <a:defRPr sz="1900" kern="1200">
          <a:solidFill>
            <a:schemeClr val="tx1"/>
          </a:solidFill>
          <a:latin typeface="+mn-lt"/>
          <a:ea typeface="+mn-ea"/>
          <a:cs typeface="+mn-cs"/>
        </a:defRPr>
      </a:lvl2pPr>
      <a:lvl3pPr marL="914286" algn="l" defTabSz="914286" rtl="0" eaLnBrk="1" latinLnBrk="0" hangingPunct="1">
        <a:defRPr sz="1900" kern="1200">
          <a:solidFill>
            <a:schemeClr val="tx1"/>
          </a:solidFill>
          <a:latin typeface="+mn-lt"/>
          <a:ea typeface="+mn-ea"/>
          <a:cs typeface="+mn-cs"/>
        </a:defRPr>
      </a:lvl3pPr>
      <a:lvl4pPr marL="1371430" algn="l" defTabSz="914286" rtl="0" eaLnBrk="1" latinLnBrk="0" hangingPunct="1">
        <a:defRPr sz="1900" kern="1200">
          <a:solidFill>
            <a:schemeClr val="tx1"/>
          </a:solidFill>
          <a:latin typeface="+mn-lt"/>
          <a:ea typeface="+mn-ea"/>
          <a:cs typeface="+mn-cs"/>
        </a:defRPr>
      </a:lvl4pPr>
      <a:lvl5pPr marL="1828573" algn="l" defTabSz="914286" rtl="0" eaLnBrk="1" latinLnBrk="0" hangingPunct="1">
        <a:defRPr sz="1900" kern="1200">
          <a:solidFill>
            <a:schemeClr val="tx1"/>
          </a:solidFill>
          <a:latin typeface="+mn-lt"/>
          <a:ea typeface="+mn-ea"/>
          <a:cs typeface="+mn-cs"/>
        </a:defRPr>
      </a:lvl5pPr>
      <a:lvl6pPr marL="2285718" algn="l" defTabSz="914286" rtl="0" eaLnBrk="1" latinLnBrk="0" hangingPunct="1">
        <a:defRPr sz="1900" kern="1200">
          <a:solidFill>
            <a:schemeClr val="tx1"/>
          </a:solidFill>
          <a:latin typeface="+mn-lt"/>
          <a:ea typeface="+mn-ea"/>
          <a:cs typeface="+mn-cs"/>
        </a:defRPr>
      </a:lvl6pPr>
      <a:lvl7pPr marL="2742858" algn="l" defTabSz="914286" rtl="0" eaLnBrk="1" latinLnBrk="0" hangingPunct="1">
        <a:defRPr sz="1900" kern="1200">
          <a:solidFill>
            <a:schemeClr val="tx1"/>
          </a:solidFill>
          <a:latin typeface="+mn-lt"/>
          <a:ea typeface="+mn-ea"/>
          <a:cs typeface="+mn-cs"/>
        </a:defRPr>
      </a:lvl7pPr>
      <a:lvl8pPr marL="3200000" algn="l" defTabSz="914286" rtl="0" eaLnBrk="1" latinLnBrk="0" hangingPunct="1">
        <a:defRPr sz="1900" kern="1200">
          <a:solidFill>
            <a:schemeClr val="tx1"/>
          </a:solidFill>
          <a:latin typeface="+mn-lt"/>
          <a:ea typeface="+mn-ea"/>
          <a:cs typeface="+mn-cs"/>
        </a:defRPr>
      </a:lvl8pPr>
      <a:lvl9pPr marL="3657143" algn="l" defTabSz="914286" rtl="0" eaLnBrk="1" latinLnBrk="0" hangingPunct="1">
        <a:defRPr sz="19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ltGray">
      <p:bgPr>
        <a:blipFill dpi="0" rotWithShape="0">
          <a:blip r:embed="rId14"/>
          <a:srcRect/>
          <a:stretch>
            <a:fillRect/>
          </a:stretch>
        </a:blipFill>
        <a:effectLst/>
      </p:bgPr>
    </p:bg>
    <p:spTree>
      <p:nvGrpSpPr>
        <p:cNvPr id="1" name=""/>
        <p:cNvGrpSpPr/>
        <p:nvPr/>
      </p:nvGrpSpPr>
      <p:grpSpPr>
        <a:xfrm>
          <a:off x="0" y="0"/>
          <a:ext cx="0" cy="0"/>
          <a:chOff x="0" y="0"/>
          <a:chExt cx="0" cy="0"/>
        </a:xfrm>
      </p:grpSpPr>
      <p:grpSp>
        <p:nvGrpSpPr>
          <p:cNvPr id="4098" name="Group 79"/>
          <p:cNvGrpSpPr>
            <a:grpSpLocks/>
          </p:cNvGrpSpPr>
          <p:nvPr/>
        </p:nvGrpSpPr>
        <p:grpSpPr bwMode="auto">
          <a:xfrm>
            <a:off x="914400" y="685806"/>
            <a:ext cx="11277600" cy="260351"/>
            <a:chOff x="2448" y="384"/>
            <a:chExt cx="3312" cy="212"/>
          </a:xfrm>
        </p:grpSpPr>
        <p:sp>
          <p:nvSpPr>
            <p:cNvPr id="1039" name="Rectangle 77"/>
            <p:cNvSpPr>
              <a:spLocks noChangeArrowheads="1"/>
            </p:cNvSpPr>
            <p:nvPr userDrawn="1"/>
          </p:nvSpPr>
          <p:spPr bwMode="gray">
            <a:xfrm>
              <a:off x="2448" y="384"/>
              <a:ext cx="3312" cy="97"/>
            </a:xfrm>
            <a:prstGeom prst="rect">
              <a:avLst/>
            </a:prstGeom>
            <a:gradFill rotWithShape="1">
              <a:gsLst>
                <a:gs pos="0">
                  <a:srgbClr val="FFFFFF">
                    <a:alpha val="0"/>
                  </a:srgbClr>
                </a:gs>
                <a:gs pos="100000">
                  <a:srgbClr val="969696">
                    <a:alpha val="26999"/>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914309" eaLnBrk="1" fontAlgn="base" hangingPunct="1">
                <a:spcBef>
                  <a:spcPct val="0"/>
                </a:spcBef>
                <a:spcAft>
                  <a:spcPct val="0"/>
                </a:spcAft>
                <a:defRPr/>
              </a:pPr>
              <a:endParaRPr lang="en-US" altLang="en-US" sz="1900" smtClean="0">
                <a:solidFill>
                  <a:srgbClr val="000000"/>
                </a:solidFill>
              </a:endParaRPr>
            </a:p>
          </p:txBody>
        </p:sp>
        <p:sp>
          <p:nvSpPr>
            <p:cNvPr id="1040" name="Rectangle 78"/>
            <p:cNvSpPr>
              <a:spLocks noChangeArrowheads="1"/>
            </p:cNvSpPr>
            <p:nvPr userDrawn="1"/>
          </p:nvSpPr>
          <p:spPr bwMode="gray">
            <a:xfrm>
              <a:off x="2448" y="499"/>
              <a:ext cx="3312" cy="97"/>
            </a:xfrm>
            <a:prstGeom prst="rect">
              <a:avLst/>
            </a:prstGeom>
            <a:gradFill rotWithShape="1">
              <a:gsLst>
                <a:gs pos="0">
                  <a:srgbClr val="FFFFFF">
                    <a:alpha val="0"/>
                  </a:srgbClr>
                </a:gs>
                <a:gs pos="100000">
                  <a:srgbClr val="969696">
                    <a:alpha val="26999"/>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914309" eaLnBrk="1" fontAlgn="base" hangingPunct="1">
                <a:spcBef>
                  <a:spcPct val="0"/>
                </a:spcBef>
                <a:spcAft>
                  <a:spcPct val="0"/>
                </a:spcAft>
                <a:defRPr/>
              </a:pPr>
              <a:endParaRPr lang="en-US" altLang="en-US" sz="1900" smtClean="0">
                <a:solidFill>
                  <a:srgbClr val="000000"/>
                </a:solidFill>
              </a:endParaRPr>
            </a:p>
          </p:txBody>
        </p:sp>
      </p:grpSp>
      <p:sp>
        <p:nvSpPr>
          <p:cNvPr id="4099" name="Rectangle 3"/>
          <p:cNvSpPr>
            <a:spLocks noGrp="1" noChangeArrowheads="1"/>
          </p:cNvSpPr>
          <p:nvPr>
            <p:ph type="body" idx="1"/>
          </p:nvPr>
        </p:nvSpPr>
        <p:spPr bwMode="auto">
          <a:xfrm>
            <a:off x="508000" y="1295400"/>
            <a:ext cx="110744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864" tIns="60932" rIns="121864" bIns="60932"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white">
          <a:xfrm>
            <a:off x="1016000" y="6553200"/>
            <a:ext cx="243840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864" tIns="60932" rIns="121864" bIns="60932" numCol="1" anchor="t" anchorCtr="0" compatLnSpc="1">
            <a:prstTxWarp prst="textNoShape">
              <a:avLst/>
            </a:prstTxWarp>
          </a:bodyPr>
          <a:lstStyle>
            <a:lvl1pPr>
              <a:defRPr sz="1600">
                <a:solidFill>
                  <a:srgbClr val="FFFFFF"/>
                </a:solidFill>
              </a:defRPr>
            </a:lvl1pPr>
          </a:lstStyle>
          <a:p>
            <a:pPr defTabSz="914309" fontAlgn="base">
              <a:spcBef>
                <a:spcPct val="0"/>
              </a:spcBef>
              <a:spcAft>
                <a:spcPct val="0"/>
              </a:spcAft>
              <a:defRPr/>
            </a:pPr>
            <a:endParaRPr lang="en-US"/>
          </a:p>
        </p:txBody>
      </p:sp>
      <p:sp>
        <p:nvSpPr>
          <p:cNvPr id="1029" name="Rectangle 5"/>
          <p:cNvSpPr>
            <a:spLocks noGrp="1" noChangeArrowheads="1"/>
          </p:cNvSpPr>
          <p:nvPr>
            <p:ph type="ftr" sz="quarter" idx="3"/>
          </p:nvPr>
        </p:nvSpPr>
        <p:spPr bwMode="white">
          <a:xfrm>
            <a:off x="6705600" y="6248400"/>
            <a:ext cx="386080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864" tIns="60932" rIns="121864" bIns="60932" numCol="1" anchor="t" anchorCtr="0" compatLnSpc="1">
            <a:prstTxWarp prst="textNoShape">
              <a:avLst/>
            </a:prstTxWarp>
          </a:bodyPr>
          <a:lstStyle>
            <a:lvl1pPr algn="r">
              <a:defRPr sz="1600" b="1">
                <a:solidFill>
                  <a:srgbClr val="FFFFFF"/>
                </a:solidFill>
              </a:defRPr>
            </a:lvl1pPr>
          </a:lstStyle>
          <a:p>
            <a:pPr defTabSz="914309" fontAlgn="base">
              <a:spcBef>
                <a:spcPct val="0"/>
              </a:spcBef>
              <a:spcAft>
                <a:spcPct val="0"/>
              </a:spcAft>
              <a:defRPr/>
            </a:pPr>
            <a:r>
              <a:rPr lang="en-US" smtClean="0"/>
              <a:t>www.themegallery.com</a:t>
            </a:r>
            <a:endParaRPr lang="en-US"/>
          </a:p>
        </p:txBody>
      </p:sp>
      <p:sp>
        <p:nvSpPr>
          <p:cNvPr id="1030" name="Rectangle 6"/>
          <p:cNvSpPr>
            <a:spLocks noGrp="1" noChangeArrowheads="1"/>
          </p:cNvSpPr>
          <p:nvPr>
            <p:ph type="sldNum" sz="quarter" idx="4"/>
          </p:nvPr>
        </p:nvSpPr>
        <p:spPr bwMode="white">
          <a:xfrm>
            <a:off x="4775200" y="6629400"/>
            <a:ext cx="284480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864" tIns="60932" rIns="121864" bIns="60932" numCol="1" anchor="t" anchorCtr="0" compatLnSpc="1">
            <a:prstTxWarp prst="textNoShape">
              <a:avLst/>
            </a:prstTxWarp>
          </a:bodyPr>
          <a:lstStyle>
            <a:lvl1pPr algn="ctr">
              <a:defRPr sz="1600">
                <a:solidFill>
                  <a:srgbClr val="FFFFFF"/>
                </a:solidFill>
              </a:defRPr>
            </a:lvl1pPr>
          </a:lstStyle>
          <a:p>
            <a:pPr defTabSz="914309" fontAlgn="base">
              <a:spcBef>
                <a:spcPct val="0"/>
              </a:spcBef>
              <a:spcAft>
                <a:spcPct val="0"/>
              </a:spcAft>
              <a:defRPr/>
            </a:pPr>
            <a:fld id="{1D859C67-89C8-465B-A4AC-904B7897F004}" type="slidenum">
              <a:rPr lang="en-US" smtClean="0"/>
              <a:pPr defTabSz="914309" fontAlgn="base">
                <a:spcBef>
                  <a:spcPct val="0"/>
                </a:spcBef>
                <a:spcAft>
                  <a:spcPct val="0"/>
                </a:spcAft>
                <a:defRPr/>
              </a:pPr>
              <a:t>‹#›</a:t>
            </a:fld>
            <a:endParaRPr lang="en-US"/>
          </a:p>
        </p:txBody>
      </p:sp>
      <p:sp>
        <p:nvSpPr>
          <p:cNvPr id="4103" name="Rectangle 2"/>
          <p:cNvSpPr>
            <a:spLocks noGrp="1" noChangeArrowheads="1"/>
          </p:cNvSpPr>
          <p:nvPr>
            <p:ph type="title"/>
          </p:nvPr>
        </p:nvSpPr>
        <p:spPr bwMode="gray">
          <a:xfrm>
            <a:off x="1219200" y="457206"/>
            <a:ext cx="10058400" cy="563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vert="horz" wrap="square" lIns="121864" tIns="60932" rIns="121864" bIns="60932" numCol="1" anchor="ctr" anchorCtr="0" compatLnSpc="1">
            <a:prstTxWarp prst="textNoShape">
              <a:avLst/>
            </a:prstTxWarp>
          </a:bodyPr>
          <a:lstStyle/>
          <a:p>
            <a:pPr lvl="0"/>
            <a:r>
              <a:rPr lang="en-US" altLang="en-US" smtClean="0"/>
              <a:t>Click to edit Master title style</a:t>
            </a:r>
          </a:p>
        </p:txBody>
      </p:sp>
      <p:grpSp>
        <p:nvGrpSpPr>
          <p:cNvPr id="4104" name="Group 73"/>
          <p:cNvGrpSpPr>
            <a:grpSpLocks/>
          </p:cNvGrpSpPr>
          <p:nvPr/>
        </p:nvGrpSpPr>
        <p:grpSpPr bwMode="auto">
          <a:xfrm>
            <a:off x="480484" y="457200"/>
            <a:ext cx="711200" cy="609600"/>
            <a:chOff x="4128" y="1920"/>
            <a:chExt cx="1010" cy="1104"/>
          </a:xfrm>
        </p:grpSpPr>
        <p:sp>
          <p:nvSpPr>
            <p:cNvPr id="4107" name="Freeform 69"/>
            <p:cNvSpPr>
              <a:spLocks/>
            </p:cNvSpPr>
            <p:nvPr userDrawn="1"/>
          </p:nvSpPr>
          <p:spPr bwMode="gray">
            <a:xfrm>
              <a:off x="4128" y="1920"/>
              <a:ext cx="528" cy="530"/>
            </a:xfrm>
            <a:custGeom>
              <a:avLst/>
              <a:gdLst>
                <a:gd name="T0" fmla="*/ 0 w 528"/>
                <a:gd name="T1" fmla="*/ 0 h 530"/>
                <a:gd name="T2" fmla="*/ 0 w 528"/>
                <a:gd name="T3" fmla="*/ 192 h 530"/>
                <a:gd name="T4" fmla="*/ 340 w 528"/>
                <a:gd name="T5" fmla="*/ 530 h 530"/>
                <a:gd name="T6" fmla="*/ 528 w 528"/>
                <a:gd name="T7" fmla="*/ 528 h 530"/>
                <a:gd name="T8" fmla="*/ 528 w 528"/>
                <a:gd name="T9" fmla="*/ 336 h 530"/>
                <a:gd name="T10" fmla="*/ 196 w 528"/>
                <a:gd name="T11" fmla="*/ 0 h 530"/>
                <a:gd name="T12" fmla="*/ 0 w 528"/>
                <a:gd name="T13" fmla="*/ 0 h 5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8" h="530">
                  <a:moveTo>
                    <a:pt x="0" y="0"/>
                  </a:moveTo>
                  <a:lnTo>
                    <a:pt x="0" y="192"/>
                  </a:lnTo>
                  <a:lnTo>
                    <a:pt x="340" y="530"/>
                  </a:lnTo>
                  <a:lnTo>
                    <a:pt x="528" y="528"/>
                  </a:lnTo>
                  <a:lnTo>
                    <a:pt x="528" y="336"/>
                  </a:lnTo>
                  <a:lnTo>
                    <a:pt x="196" y="0"/>
                  </a:lnTo>
                  <a:lnTo>
                    <a:pt x="0" y="0"/>
                  </a:lnTo>
                  <a:close/>
                </a:path>
              </a:pathLst>
            </a:cu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309" fontAlgn="base">
                <a:spcBef>
                  <a:spcPct val="0"/>
                </a:spcBef>
                <a:spcAft>
                  <a:spcPct val="0"/>
                </a:spcAft>
              </a:pPr>
              <a:endParaRPr lang="en-US" sz="1900" smtClean="0">
                <a:solidFill>
                  <a:srgbClr val="000000"/>
                </a:solidFill>
              </a:endParaRPr>
            </a:p>
          </p:txBody>
        </p:sp>
        <p:sp>
          <p:nvSpPr>
            <p:cNvPr id="4108" name="Freeform 70"/>
            <p:cNvSpPr>
              <a:spLocks/>
            </p:cNvSpPr>
            <p:nvPr userDrawn="1"/>
          </p:nvSpPr>
          <p:spPr bwMode="gray">
            <a:xfrm rot="5400000">
              <a:off x="4129" y="2495"/>
              <a:ext cx="528" cy="530"/>
            </a:xfrm>
            <a:custGeom>
              <a:avLst/>
              <a:gdLst>
                <a:gd name="T0" fmla="*/ 0 w 528"/>
                <a:gd name="T1" fmla="*/ 0 h 530"/>
                <a:gd name="T2" fmla="*/ 0 w 528"/>
                <a:gd name="T3" fmla="*/ 192 h 530"/>
                <a:gd name="T4" fmla="*/ 340 w 528"/>
                <a:gd name="T5" fmla="*/ 530 h 530"/>
                <a:gd name="T6" fmla="*/ 528 w 528"/>
                <a:gd name="T7" fmla="*/ 528 h 530"/>
                <a:gd name="T8" fmla="*/ 528 w 528"/>
                <a:gd name="T9" fmla="*/ 336 h 530"/>
                <a:gd name="T10" fmla="*/ 196 w 528"/>
                <a:gd name="T11" fmla="*/ 0 h 530"/>
                <a:gd name="T12" fmla="*/ 0 w 528"/>
                <a:gd name="T13" fmla="*/ 0 h 5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8" h="530">
                  <a:moveTo>
                    <a:pt x="0" y="0"/>
                  </a:moveTo>
                  <a:lnTo>
                    <a:pt x="0" y="192"/>
                  </a:lnTo>
                  <a:lnTo>
                    <a:pt x="340" y="530"/>
                  </a:lnTo>
                  <a:lnTo>
                    <a:pt x="528" y="528"/>
                  </a:lnTo>
                  <a:lnTo>
                    <a:pt x="528" y="336"/>
                  </a:lnTo>
                  <a:lnTo>
                    <a:pt x="196" y="0"/>
                  </a:lnTo>
                  <a:lnTo>
                    <a:pt x="0" y="0"/>
                  </a:lnTo>
                  <a:close/>
                </a:path>
              </a:pathLst>
            </a:cu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309" fontAlgn="base">
                <a:spcBef>
                  <a:spcPct val="0"/>
                </a:spcBef>
                <a:spcAft>
                  <a:spcPct val="0"/>
                </a:spcAft>
              </a:pPr>
              <a:endParaRPr lang="en-US" sz="1900" smtClean="0">
                <a:solidFill>
                  <a:srgbClr val="000000"/>
                </a:solidFill>
              </a:endParaRPr>
            </a:p>
          </p:txBody>
        </p:sp>
        <p:sp>
          <p:nvSpPr>
            <p:cNvPr id="4109" name="Freeform 71"/>
            <p:cNvSpPr>
              <a:spLocks/>
            </p:cNvSpPr>
            <p:nvPr userDrawn="1"/>
          </p:nvSpPr>
          <p:spPr bwMode="gray">
            <a:xfrm>
              <a:off x="4608" y="1920"/>
              <a:ext cx="528" cy="530"/>
            </a:xfrm>
            <a:custGeom>
              <a:avLst/>
              <a:gdLst>
                <a:gd name="T0" fmla="*/ 0 w 528"/>
                <a:gd name="T1" fmla="*/ 0 h 530"/>
                <a:gd name="T2" fmla="*/ 0 w 528"/>
                <a:gd name="T3" fmla="*/ 192 h 530"/>
                <a:gd name="T4" fmla="*/ 340 w 528"/>
                <a:gd name="T5" fmla="*/ 530 h 530"/>
                <a:gd name="T6" fmla="*/ 528 w 528"/>
                <a:gd name="T7" fmla="*/ 528 h 530"/>
                <a:gd name="T8" fmla="*/ 528 w 528"/>
                <a:gd name="T9" fmla="*/ 336 h 530"/>
                <a:gd name="T10" fmla="*/ 196 w 528"/>
                <a:gd name="T11" fmla="*/ 0 h 530"/>
                <a:gd name="T12" fmla="*/ 0 w 528"/>
                <a:gd name="T13" fmla="*/ 0 h 5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8" h="530">
                  <a:moveTo>
                    <a:pt x="0" y="0"/>
                  </a:moveTo>
                  <a:lnTo>
                    <a:pt x="0" y="192"/>
                  </a:lnTo>
                  <a:lnTo>
                    <a:pt x="340" y="530"/>
                  </a:lnTo>
                  <a:lnTo>
                    <a:pt x="528" y="528"/>
                  </a:lnTo>
                  <a:lnTo>
                    <a:pt x="528" y="336"/>
                  </a:lnTo>
                  <a:lnTo>
                    <a:pt x="196" y="0"/>
                  </a:lnTo>
                  <a:lnTo>
                    <a:pt x="0" y="0"/>
                  </a:lnTo>
                  <a:close/>
                </a:path>
              </a:pathLst>
            </a:cu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309" fontAlgn="base">
                <a:spcBef>
                  <a:spcPct val="0"/>
                </a:spcBef>
                <a:spcAft>
                  <a:spcPct val="0"/>
                </a:spcAft>
              </a:pPr>
              <a:endParaRPr lang="en-US" sz="1900" smtClean="0">
                <a:solidFill>
                  <a:srgbClr val="000000"/>
                </a:solidFill>
              </a:endParaRPr>
            </a:p>
          </p:txBody>
        </p:sp>
        <p:sp>
          <p:nvSpPr>
            <p:cNvPr id="4110" name="Freeform 72"/>
            <p:cNvSpPr>
              <a:spLocks/>
            </p:cNvSpPr>
            <p:nvPr userDrawn="1"/>
          </p:nvSpPr>
          <p:spPr bwMode="gray">
            <a:xfrm rot="5400000">
              <a:off x="4609" y="2495"/>
              <a:ext cx="528" cy="530"/>
            </a:xfrm>
            <a:custGeom>
              <a:avLst/>
              <a:gdLst>
                <a:gd name="T0" fmla="*/ 0 w 528"/>
                <a:gd name="T1" fmla="*/ 0 h 530"/>
                <a:gd name="T2" fmla="*/ 0 w 528"/>
                <a:gd name="T3" fmla="*/ 192 h 530"/>
                <a:gd name="T4" fmla="*/ 340 w 528"/>
                <a:gd name="T5" fmla="*/ 530 h 530"/>
                <a:gd name="T6" fmla="*/ 528 w 528"/>
                <a:gd name="T7" fmla="*/ 528 h 530"/>
                <a:gd name="T8" fmla="*/ 528 w 528"/>
                <a:gd name="T9" fmla="*/ 336 h 530"/>
                <a:gd name="T10" fmla="*/ 196 w 528"/>
                <a:gd name="T11" fmla="*/ 0 h 530"/>
                <a:gd name="T12" fmla="*/ 0 w 528"/>
                <a:gd name="T13" fmla="*/ 0 h 5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8" h="530">
                  <a:moveTo>
                    <a:pt x="0" y="0"/>
                  </a:moveTo>
                  <a:lnTo>
                    <a:pt x="0" y="192"/>
                  </a:lnTo>
                  <a:lnTo>
                    <a:pt x="340" y="530"/>
                  </a:lnTo>
                  <a:lnTo>
                    <a:pt x="528" y="528"/>
                  </a:lnTo>
                  <a:lnTo>
                    <a:pt x="528" y="336"/>
                  </a:lnTo>
                  <a:lnTo>
                    <a:pt x="196" y="0"/>
                  </a:lnTo>
                  <a:lnTo>
                    <a:pt x="0" y="0"/>
                  </a:lnTo>
                  <a:close/>
                </a:path>
              </a:pathLst>
            </a:cu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309" fontAlgn="base">
                <a:spcBef>
                  <a:spcPct val="0"/>
                </a:spcBef>
                <a:spcAft>
                  <a:spcPct val="0"/>
                </a:spcAft>
              </a:pPr>
              <a:endParaRPr lang="en-US" sz="1900" smtClean="0">
                <a:solidFill>
                  <a:srgbClr val="000000"/>
                </a:solidFill>
              </a:endParaRPr>
            </a:p>
          </p:txBody>
        </p:sp>
      </p:grpSp>
      <p:sp>
        <p:nvSpPr>
          <p:cNvPr id="1033" name="Text Box 80"/>
          <p:cNvSpPr txBox="1">
            <a:spLocks noChangeArrowheads="1"/>
          </p:cNvSpPr>
          <p:nvPr/>
        </p:nvSpPr>
        <p:spPr bwMode="gray">
          <a:xfrm>
            <a:off x="4470406" y="304801"/>
            <a:ext cx="7344833" cy="414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864" tIns="60932" rIns="121864" bIns="60932">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defTabSz="914309" eaLnBrk="1" fontAlgn="base" hangingPunct="1">
              <a:spcBef>
                <a:spcPct val="0"/>
              </a:spcBef>
              <a:spcAft>
                <a:spcPct val="0"/>
              </a:spcAft>
              <a:defRPr/>
            </a:pPr>
            <a:r>
              <a:rPr lang="en-US" b="1" smtClean="0">
                <a:solidFill>
                  <a:srgbClr val="000000"/>
                </a:solidFill>
              </a:rPr>
              <a:t>Add your company slogan</a:t>
            </a:r>
          </a:p>
        </p:txBody>
      </p:sp>
      <p:sp>
        <p:nvSpPr>
          <p:cNvPr id="1034" name="Text Box 82"/>
          <p:cNvSpPr txBox="1">
            <a:spLocks noChangeArrowheads="1"/>
          </p:cNvSpPr>
          <p:nvPr/>
        </p:nvSpPr>
        <p:spPr bwMode="white">
          <a:xfrm>
            <a:off x="10464800" y="6172200"/>
            <a:ext cx="1422400" cy="533400"/>
          </a:xfrm>
          <a:prstGeom prst="rect">
            <a:avLst/>
          </a:prstGeom>
          <a:noFill/>
          <a:ln>
            <a:noFill/>
          </a:ln>
          <a:effectLst>
            <a:outerShdw dist="35921" dir="2700000" algn="ctr" rotWithShape="0">
              <a:schemeClr val="tx1">
                <a:alpha val="5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21864" tIns="60932" rIns="121864" bIns="60932">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914309" eaLnBrk="1" fontAlgn="base" hangingPunct="1">
              <a:spcBef>
                <a:spcPct val="0"/>
              </a:spcBef>
              <a:spcAft>
                <a:spcPct val="0"/>
              </a:spcAft>
              <a:defRPr/>
            </a:pPr>
            <a:r>
              <a:rPr lang="en-US" sz="2700" b="1" i="1" smtClean="0">
                <a:solidFill>
                  <a:srgbClr val="D9520F"/>
                </a:solidFill>
              </a:rPr>
              <a:t>LOGO</a:t>
            </a:r>
          </a:p>
        </p:txBody>
      </p:sp>
    </p:spTree>
    <p:extLst>
      <p:ext uri="{BB962C8B-B14F-4D97-AF65-F5344CB8AC3E}">
        <p14:creationId xmlns:p14="http://schemas.microsoft.com/office/powerpoint/2010/main" val="2128239785"/>
      </p:ext>
    </p:extLst>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 id="2147483825" r:id="rId12"/>
  </p:sldLayoutIdLst>
  <p:hf hdr="0" ftr="0" dt="0"/>
  <p:txStyles>
    <p:titleStyle>
      <a:lvl1pPr algn="l" rtl="0" eaLnBrk="0" fontAlgn="base" hangingPunct="0">
        <a:spcBef>
          <a:spcPct val="0"/>
        </a:spcBef>
        <a:spcAft>
          <a:spcPct val="0"/>
        </a:spcAft>
        <a:defRPr sz="3700" b="1">
          <a:solidFill>
            <a:schemeClr val="tx2"/>
          </a:solidFill>
          <a:latin typeface="+mj-lt"/>
          <a:ea typeface="+mj-ea"/>
          <a:cs typeface="+mj-cs"/>
        </a:defRPr>
      </a:lvl1pPr>
      <a:lvl2pPr algn="l" rtl="0" eaLnBrk="0" fontAlgn="base" hangingPunct="0">
        <a:spcBef>
          <a:spcPct val="0"/>
        </a:spcBef>
        <a:spcAft>
          <a:spcPct val="0"/>
        </a:spcAft>
        <a:defRPr sz="3700" b="1">
          <a:solidFill>
            <a:schemeClr val="tx2"/>
          </a:solidFill>
          <a:latin typeface="Arial" charset="0"/>
        </a:defRPr>
      </a:lvl2pPr>
      <a:lvl3pPr algn="l" rtl="0" eaLnBrk="0" fontAlgn="base" hangingPunct="0">
        <a:spcBef>
          <a:spcPct val="0"/>
        </a:spcBef>
        <a:spcAft>
          <a:spcPct val="0"/>
        </a:spcAft>
        <a:defRPr sz="3700" b="1">
          <a:solidFill>
            <a:schemeClr val="tx2"/>
          </a:solidFill>
          <a:latin typeface="Arial" charset="0"/>
        </a:defRPr>
      </a:lvl3pPr>
      <a:lvl4pPr algn="l" rtl="0" eaLnBrk="0" fontAlgn="base" hangingPunct="0">
        <a:spcBef>
          <a:spcPct val="0"/>
        </a:spcBef>
        <a:spcAft>
          <a:spcPct val="0"/>
        </a:spcAft>
        <a:defRPr sz="3700" b="1">
          <a:solidFill>
            <a:schemeClr val="tx2"/>
          </a:solidFill>
          <a:latin typeface="Arial" charset="0"/>
        </a:defRPr>
      </a:lvl4pPr>
      <a:lvl5pPr algn="l" rtl="0" eaLnBrk="0" fontAlgn="base" hangingPunct="0">
        <a:spcBef>
          <a:spcPct val="0"/>
        </a:spcBef>
        <a:spcAft>
          <a:spcPct val="0"/>
        </a:spcAft>
        <a:defRPr sz="3700" b="1">
          <a:solidFill>
            <a:schemeClr val="tx2"/>
          </a:solidFill>
          <a:latin typeface="Arial" charset="0"/>
        </a:defRPr>
      </a:lvl5pPr>
      <a:lvl6pPr marL="609267" algn="l" rtl="0" eaLnBrk="1" fontAlgn="base" hangingPunct="1">
        <a:spcBef>
          <a:spcPct val="0"/>
        </a:spcBef>
        <a:spcAft>
          <a:spcPct val="0"/>
        </a:spcAft>
        <a:defRPr sz="3700" b="1">
          <a:solidFill>
            <a:schemeClr val="tx2"/>
          </a:solidFill>
          <a:latin typeface="Arial" charset="0"/>
        </a:defRPr>
      </a:lvl6pPr>
      <a:lvl7pPr marL="1218570" algn="l" rtl="0" eaLnBrk="1" fontAlgn="base" hangingPunct="1">
        <a:spcBef>
          <a:spcPct val="0"/>
        </a:spcBef>
        <a:spcAft>
          <a:spcPct val="0"/>
        </a:spcAft>
        <a:defRPr sz="3700" b="1">
          <a:solidFill>
            <a:schemeClr val="tx2"/>
          </a:solidFill>
          <a:latin typeface="Arial" charset="0"/>
        </a:defRPr>
      </a:lvl7pPr>
      <a:lvl8pPr marL="1827848" algn="l" rtl="0" eaLnBrk="1" fontAlgn="base" hangingPunct="1">
        <a:spcBef>
          <a:spcPct val="0"/>
        </a:spcBef>
        <a:spcAft>
          <a:spcPct val="0"/>
        </a:spcAft>
        <a:defRPr sz="3700" b="1">
          <a:solidFill>
            <a:schemeClr val="tx2"/>
          </a:solidFill>
          <a:latin typeface="Arial" charset="0"/>
        </a:defRPr>
      </a:lvl8pPr>
      <a:lvl9pPr marL="2437138" algn="l" rtl="0" eaLnBrk="1" fontAlgn="base" hangingPunct="1">
        <a:spcBef>
          <a:spcPct val="0"/>
        </a:spcBef>
        <a:spcAft>
          <a:spcPct val="0"/>
        </a:spcAft>
        <a:defRPr sz="3700" b="1">
          <a:solidFill>
            <a:schemeClr val="tx2"/>
          </a:solidFill>
          <a:latin typeface="Arial" charset="0"/>
        </a:defRPr>
      </a:lvl9pPr>
    </p:titleStyle>
    <p:bodyStyle>
      <a:lvl1pPr marL="452907" indent="-452907" algn="l" rtl="0" eaLnBrk="0" fontAlgn="base" hangingPunct="0">
        <a:spcBef>
          <a:spcPct val="20000"/>
        </a:spcBef>
        <a:spcAft>
          <a:spcPct val="0"/>
        </a:spcAft>
        <a:buClr>
          <a:schemeClr val="tx2"/>
        </a:buClr>
        <a:buFont typeface="Wingdings" pitchFamily="2" charset="2"/>
        <a:buChar char="§"/>
        <a:defRPr sz="3700">
          <a:solidFill>
            <a:schemeClr val="tx1"/>
          </a:solidFill>
          <a:latin typeface="+mn-lt"/>
          <a:ea typeface="+mn-ea"/>
          <a:cs typeface="+mn-cs"/>
        </a:defRPr>
      </a:lvl1pPr>
      <a:lvl2pPr marL="986246" indent="-376720" algn="l" rtl="0" eaLnBrk="0" fontAlgn="base" hangingPunct="0">
        <a:spcBef>
          <a:spcPct val="20000"/>
        </a:spcBef>
        <a:spcAft>
          <a:spcPct val="0"/>
        </a:spcAft>
        <a:buClr>
          <a:schemeClr val="accent1"/>
        </a:buClr>
        <a:buFont typeface="Wingdings" pitchFamily="2" charset="2"/>
        <a:buChar char="§"/>
        <a:defRPr sz="3200">
          <a:solidFill>
            <a:schemeClr val="tx1"/>
          </a:solidFill>
          <a:latin typeface="+mn-lt"/>
        </a:defRPr>
      </a:lvl2pPr>
      <a:lvl3pPr marL="1519577" indent="-300527" algn="l" rtl="0" eaLnBrk="0" fontAlgn="base" hangingPunct="0">
        <a:spcBef>
          <a:spcPct val="20000"/>
        </a:spcBef>
        <a:spcAft>
          <a:spcPct val="0"/>
        </a:spcAft>
        <a:buClr>
          <a:schemeClr val="tx1"/>
        </a:buClr>
        <a:buChar char="•"/>
        <a:defRPr sz="2700">
          <a:solidFill>
            <a:schemeClr val="tx1"/>
          </a:solidFill>
          <a:latin typeface="+mn-lt"/>
        </a:defRPr>
      </a:lvl3pPr>
      <a:lvl4pPr marL="2129100" indent="-300527" algn="l" rtl="0" eaLnBrk="0" fontAlgn="base" hangingPunct="0">
        <a:spcBef>
          <a:spcPct val="20000"/>
        </a:spcBef>
        <a:spcAft>
          <a:spcPct val="0"/>
        </a:spcAft>
        <a:buChar char="–"/>
        <a:defRPr>
          <a:solidFill>
            <a:schemeClr val="tx1"/>
          </a:solidFill>
          <a:latin typeface="+mn-lt"/>
        </a:defRPr>
      </a:lvl4pPr>
      <a:lvl5pPr marL="2738626" indent="-300527" algn="l" rtl="0" eaLnBrk="0" fontAlgn="base" hangingPunct="0">
        <a:spcBef>
          <a:spcPct val="20000"/>
        </a:spcBef>
        <a:spcAft>
          <a:spcPct val="0"/>
        </a:spcAft>
        <a:buChar char="»"/>
        <a:defRPr>
          <a:solidFill>
            <a:schemeClr val="tx1"/>
          </a:solidFill>
          <a:latin typeface="+mn-lt"/>
        </a:defRPr>
      </a:lvl5pPr>
      <a:lvl6pPr marL="3351036" indent="-304632" algn="l" rtl="0" eaLnBrk="1" fontAlgn="base" hangingPunct="1">
        <a:spcBef>
          <a:spcPct val="20000"/>
        </a:spcBef>
        <a:spcAft>
          <a:spcPct val="0"/>
        </a:spcAft>
        <a:buChar char="»"/>
        <a:defRPr>
          <a:solidFill>
            <a:schemeClr val="tx1"/>
          </a:solidFill>
          <a:latin typeface="+mn-lt"/>
        </a:defRPr>
      </a:lvl6pPr>
      <a:lvl7pPr marL="3960328" indent="-304632" algn="l" rtl="0" eaLnBrk="1" fontAlgn="base" hangingPunct="1">
        <a:spcBef>
          <a:spcPct val="20000"/>
        </a:spcBef>
        <a:spcAft>
          <a:spcPct val="0"/>
        </a:spcAft>
        <a:buChar char="»"/>
        <a:defRPr>
          <a:solidFill>
            <a:schemeClr val="tx1"/>
          </a:solidFill>
          <a:latin typeface="+mn-lt"/>
        </a:defRPr>
      </a:lvl7pPr>
      <a:lvl8pPr marL="4569606" indent="-304632" algn="l" rtl="0" eaLnBrk="1" fontAlgn="base" hangingPunct="1">
        <a:spcBef>
          <a:spcPct val="20000"/>
        </a:spcBef>
        <a:spcAft>
          <a:spcPct val="0"/>
        </a:spcAft>
        <a:buChar char="»"/>
        <a:defRPr>
          <a:solidFill>
            <a:schemeClr val="tx1"/>
          </a:solidFill>
          <a:latin typeface="+mn-lt"/>
        </a:defRPr>
      </a:lvl8pPr>
      <a:lvl9pPr marL="5178884" indent="-304632" algn="l" rtl="0" eaLnBrk="1" fontAlgn="base" hangingPunct="1">
        <a:spcBef>
          <a:spcPct val="20000"/>
        </a:spcBef>
        <a:spcAft>
          <a:spcPct val="0"/>
        </a:spcAft>
        <a:buChar char="»"/>
        <a:defRPr>
          <a:solidFill>
            <a:schemeClr val="tx1"/>
          </a:solidFill>
          <a:latin typeface="+mn-lt"/>
        </a:defRPr>
      </a:lvl9pPr>
    </p:bodyStyle>
    <p:otherStyle>
      <a:defPPr>
        <a:defRPr lang="en-US"/>
      </a:defPPr>
      <a:lvl1pPr marL="0" algn="l" defTabSz="1218570" rtl="0" eaLnBrk="1" latinLnBrk="0" hangingPunct="1">
        <a:defRPr sz="2400" kern="1200">
          <a:solidFill>
            <a:schemeClr val="tx1"/>
          </a:solidFill>
          <a:latin typeface="+mn-lt"/>
          <a:ea typeface="+mn-ea"/>
          <a:cs typeface="+mn-cs"/>
        </a:defRPr>
      </a:lvl1pPr>
      <a:lvl2pPr marL="609267" algn="l" defTabSz="1218570" rtl="0" eaLnBrk="1" latinLnBrk="0" hangingPunct="1">
        <a:defRPr sz="2400" kern="1200">
          <a:solidFill>
            <a:schemeClr val="tx1"/>
          </a:solidFill>
          <a:latin typeface="+mn-lt"/>
          <a:ea typeface="+mn-ea"/>
          <a:cs typeface="+mn-cs"/>
        </a:defRPr>
      </a:lvl2pPr>
      <a:lvl3pPr marL="1218570" algn="l" defTabSz="1218570" rtl="0" eaLnBrk="1" latinLnBrk="0" hangingPunct="1">
        <a:defRPr sz="2400" kern="1200">
          <a:solidFill>
            <a:schemeClr val="tx1"/>
          </a:solidFill>
          <a:latin typeface="+mn-lt"/>
          <a:ea typeface="+mn-ea"/>
          <a:cs typeface="+mn-cs"/>
        </a:defRPr>
      </a:lvl3pPr>
      <a:lvl4pPr marL="1827848" algn="l" defTabSz="1218570" rtl="0" eaLnBrk="1" latinLnBrk="0" hangingPunct="1">
        <a:defRPr sz="2400" kern="1200">
          <a:solidFill>
            <a:schemeClr val="tx1"/>
          </a:solidFill>
          <a:latin typeface="+mn-lt"/>
          <a:ea typeface="+mn-ea"/>
          <a:cs typeface="+mn-cs"/>
        </a:defRPr>
      </a:lvl4pPr>
      <a:lvl5pPr marL="2437138" algn="l" defTabSz="1218570" rtl="0" eaLnBrk="1" latinLnBrk="0" hangingPunct="1">
        <a:defRPr sz="2400" kern="1200">
          <a:solidFill>
            <a:schemeClr val="tx1"/>
          </a:solidFill>
          <a:latin typeface="+mn-lt"/>
          <a:ea typeface="+mn-ea"/>
          <a:cs typeface="+mn-cs"/>
        </a:defRPr>
      </a:lvl5pPr>
      <a:lvl6pPr marL="3046404" algn="l" defTabSz="1218570" rtl="0" eaLnBrk="1" latinLnBrk="0" hangingPunct="1">
        <a:defRPr sz="2400" kern="1200">
          <a:solidFill>
            <a:schemeClr val="tx1"/>
          </a:solidFill>
          <a:latin typeface="+mn-lt"/>
          <a:ea typeface="+mn-ea"/>
          <a:cs typeface="+mn-cs"/>
        </a:defRPr>
      </a:lvl6pPr>
      <a:lvl7pPr marL="3655671" algn="l" defTabSz="1218570" rtl="0" eaLnBrk="1" latinLnBrk="0" hangingPunct="1">
        <a:defRPr sz="2400" kern="1200">
          <a:solidFill>
            <a:schemeClr val="tx1"/>
          </a:solidFill>
          <a:latin typeface="+mn-lt"/>
          <a:ea typeface="+mn-ea"/>
          <a:cs typeface="+mn-cs"/>
        </a:defRPr>
      </a:lvl7pPr>
      <a:lvl8pPr marL="4264960" algn="l" defTabSz="1218570" rtl="0" eaLnBrk="1" latinLnBrk="0" hangingPunct="1">
        <a:defRPr sz="2400" kern="1200">
          <a:solidFill>
            <a:schemeClr val="tx1"/>
          </a:solidFill>
          <a:latin typeface="+mn-lt"/>
          <a:ea typeface="+mn-ea"/>
          <a:cs typeface="+mn-cs"/>
        </a:defRPr>
      </a:lvl8pPr>
      <a:lvl9pPr marL="4874239" algn="l" defTabSz="1218570" rtl="0" eaLnBrk="1" latinLnBrk="0" hangingPunct="1">
        <a:defRPr sz="24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Holder 2"/>
          <p:cNvSpPr>
            <a:spLocks noGrp="1"/>
          </p:cNvSpPr>
          <p:nvPr>
            <p:ph type="title"/>
          </p:nvPr>
        </p:nvSpPr>
        <p:spPr bwMode="auto">
          <a:xfrm>
            <a:off x="838200" y="353484"/>
            <a:ext cx="10515600" cy="903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endParaRPr lang="en-US" altLang="en-US" smtClean="0"/>
          </a:p>
        </p:txBody>
      </p:sp>
      <p:sp>
        <p:nvSpPr>
          <p:cNvPr id="3075" name="Holder 3"/>
          <p:cNvSpPr>
            <a:spLocks noGrp="1"/>
          </p:cNvSpPr>
          <p:nvPr>
            <p:ph type="body" idx="1"/>
          </p:nvPr>
        </p:nvSpPr>
        <p:spPr bwMode="auto">
          <a:xfrm>
            <a:off x="819151" y="1532469"/>
            <a:ext cx="10553700" cy="656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endParaRPr lang="en-US" altLang="en-US" smtClean="0"/>
          </a:p>
        </p:txBody>
      </p:sp>
      <p:sp>
        <p:nvSpPr>
          <p:cNvPr id="4" name="Holder 4"/>
          <p:cNvSpPr>
            <a:spLocks noGrp="1"/>
          </p:cNvSpPr>
          <p:nvPr>
            <p:ph type="ftr" sz="quarter" idx="5"/>
          </p:nvPr>
        </p:nvSpPr>
        <p:spPr>
          <a:xfrm>
            <a:off x="4144435" y="6379635"/>
            <a:ext cx="3903133" cy="292388"/>
          </a:xfrm>
          <a:prstGeom prst="rect">
            <a:avLst/>
          </a:prstGeom>
        </p:spPr>
        <p:txBody>
          <a:bodyPr wrap="square" lIns="0" tIns="0" rIns="0" bIns="0">
            <a:spAutoFit/>
          </a:bodyPr>
          <a:lstStyle>
            <a:lvl1pPr algn="ctr" fontAlgn="auto">
              <a:spcBef>
                <a:spcPts val="0"/>
              </a:spcBef>
              <a:spcAft>
                <a:spcPts val="0"/>
              </a:spcAft>
              <a:defRPr>
                <a:solidFill>
                  <a:prstClr val="black">
                    <a:tint val="75000"/>
                  </a:prstClr>
                </a:solidFill>
                <a:latin typeface="Calibri"/>
              </a:defRPr>
            </a:lvl1pPr>
          </a:lstStyle>
          <a:p>
            <a:pPr defTabSz="914377">
              <a:defRPr/>
            </a:pPr>
            <a:r>
              <a:rPr lang="en-US" smtClean="0"/>
              <a:t>www.themegallery.com</a:t>
            </a:r>
            <a:endParaRPr lang="en-US"/>
          </a:p>
        </p:txBody>
      </p:sp>
      <p:sp>
        <p:nvSpPr>
          <p:cNvPr id="5" name="Holder 5"/>
          <p:cNvSpPr>
            <a:spLocks noGrp="1"/>
          </p:cNvSpPr>
          <p:nvPr>
            <p:ph type="dt" sz="half" idx="6"/>
          </p:nvPr>
        </p:nvSpPr>
        <p:spPr>
          <a:xfrm>
            <a:off x="609600" y="6379635"/>
            <a:ext cx="2804584" cy="292388"/>
          </a:xfrm>
          <a:prstGeom prst="rect">
            <a:avLst/>
          </a:prstGeom>
        </p:spPr>
        <p:txBody>
          <a:bodyPr wrap="square" lIns="0" tIns="0" rIns="0" bIns="0">
            <a:spAutoFit/>
          </a:bodyPr>
          <a:lstStyle>
            <a:lvl1pPr algn="l" fontAlgn="auto">
              <a:spcBef>
                <a:spcPts val="0"/>
              </a:spcBef>
              <a:spcAft>
                <a:spcPts val="0"/>
              </a:spcAft>
              <a:defRPr>
                <a:solidFill>
                  <a:prstClr val="black">
                    <a:tint val="75000"/>
                  </a:prstClr>
                </a:solidFill>
                <a:latin typeface="Calibri"/>
              </a:defRPr>
            </a:lvl1pPr>
          </a:lstStyle>
          <a:p>
            <a:pPr defTabSz="914377">
              <a:defRPr/>
            </a:pPr>
            <a:endParaRPr lang="en-US"/>
          </a:p>
        </p:txBody>
      </p:sp>
      <p:sp>
        <p:nvSpPr>
          <p:cNvPr id="6" name="Holder 6"/>
          <p:cNvSpPr>
            <a:spLocks noGrp="1"/>
          </p:cNvSpPr>
          <p:nvPr>
            <p:ph type="sldNum" sz="quarter" idx="7"/>
          </p:nvPr>
        </p:nvSpPr>
        <p:spPr>
          <a:xfrm>
            <a:off x="8777819" y="6379635"/>
            <a:ext cx="2804583" cy="292388"/>
          </a:xfrm>
          <a:prstGeom prst="rect">
            <a:avLst/>
          </a:prstGeom>
        </p:spPr>
        <p:txBody>
          <a:bodyPr wrap="square" lIns="0" tIns="0" rIns="0" bIns="0">
            <a:spAutoFit/>
          </a:bodyPr>
          <a:lstStyle>
            <a:lvl1pPr algn="r" fontAlgn="auto">
              <a:spcBef>
                <a:spcPts val="0"/>
              </a:spcBef>
              <a:spcAft>
                <a:spcPts val="0"/>
              </a:spcAft>
              <a:defRPr>
                <a:solidFill>
                  <a:prstClr val="black">
                    <a:tint val="75000"/>
                  </a:prstClr>
                </a:solidFill>
                <a:latin typeface="Calibri"/>
              </a:defRPr>
            </a:lvl1pPr>
          </a:lstStyle>
          <a:p>
            <a:pPr defTabSz="914377">
              <a:defRPr/>
            </a:pPr>
            <a:fld id="{CEDE6E77-14E7-4070-ACF1-286B2B7C0B07}" type="slidenum">
              <a:rPr lang="en-US" smtClean="0"/>
              <a:pPr defTabSz="914377">
                <a:defRPr/>
              </a:pPr>
              <a:t>‹#›</a:t>
            </a:fld>
            <a:endParaRPr lang="en-US"/>
          </a:p>
        </p:txBody>
      </p:sp>
    </p:spTree>
    <p:extLst>
      <p:ext uri="{BB962C8B-B14F-4D97-AF65-F5344CB8AC3E}">
        <p14:creationId xmlns:p14="http://schemas.microsoft.com/office/powerpoint/2010/main" val="2542380625"/>
      </p:ext>
    </p:extLst>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Lst>
  <p:hf hdr="0" ftr="0" dt="0"/>
  <p:txStyles>
    <p:titleStyle>
      <a:lvl1pPr algn="ctr" rtl="0" eaLnBrk="0" fontAlgn="base" hangingPunct="0">
        <a:spcBef>
          <a:spcPct val="0"/>
        </a:spcBef>
        <a:spcAft>
          <a:spcPct val="0"/>
        </a:spcAft>
        <a:defRPr sz="5900">
          <a:solidFill>
            <a:schemeClr val="tx2"/>
          </a:solidFill>
          <a:latin typeface="+mj-lt"/>
          <a:ea typeface="+mj-ea"/>
          <a:cs typeface="+mj-cs"/>
        </a:defRPr>
      </a:lvl1pPr>
      <a:lvl2pPr algn="ctr" rtl="0" eaLnBrk="0" fontAlgn="base" hangingPunct="0">
        <a:spcBef>
          <a:spcPct val="0"/>
        </a:spcBef>
        <a:spcAft>
          <a:spcPct val="0"/>
        </a:spcAft>
        <a:defRPr sz="5900">
          <a:solidFill>
            <a:schemeClr val="tx2"/>
          </a:solidFill>
          <a:latin typeface="Calibri" pitchFamily="34" charset="0"/>
        </a:defRPr>
      </a:lvl2pPr>
      <a:lvl3pPr algn="ctr" rtl="0" eaLnBrk="0" fontAlgn="base" hangingPunct="0">
        <a:spcBef>
          <a:spcPct val="0"/>
        </a:spcBef>
        <a:spcAft>
          <a:spcPct val="0"/>
        </a:spcAft>
        <a:defRPr sz="5900">
          <a:solidFill>
            <a:schemeClr val="tx2"/>
          </a:solidFill>
          <a:latin typeface="Calibri" pitchFamily="34" charset="0"/>
        </a:defRPr>
      </a:lvl3pPr>
      <a:lvl4pPr algn="ctr" rtl="0" eaLnBrk="0" fontAlgn="base" hangingPunct="0">
        <a:spcBef>
          <a:spcPct val="0"/>
        </a:spcBef>
        <a:spcAft>
          <a:spcPct val="0"/>
        </a:spcAft>
        <a:defRPr sz="5900">
          <a:solidFill>
            <a:schemeClr val="tx2"/>
          </a:solidFill>
          <a:latin typeface="Calibri" pitchFamily="34" charset="0"/>
        </a:defRPr>
      </a:lvl4pPr>
      <a:lvl5pPr algn="ctr" rtl="0" eaLnBrk="0" fontAlgn="base" hangingPunct="0">
        <a:spcBef>
          <a:spcPct val="0"/>
        </a:spcBef>
        <a:spcAft>
          <a:spcPct val="0"/>
        </a:spcAft>
        <a:defRPr sz="5900">
          <a:solidFill>
            <a:schemeClr val="tx2"/>
          </a:solidFill>
          <a:latin typeface="Calibri" pitchFamily="34" charset="0"/>
        </a:defRPr>
      </a:lvl5pPr>
      <a:lvl6pPr marL="609315" algn="ctr" rtl="0" eaLnBrk="0" fontAlgn="base" hangingPunct="0">
        <a:spcBef>
          <a:spcPct val="0"/>
        </a:spcBef>
        <a:spcAft>
          <a:spcPct val="0"/>
        </a:spcAft>
        <a:defRPr>
          <a:solidFill>
            <a:schemeClr val="tx2"/>
          </a:solidFill>
          <a:latin typeface="Calibri" pitchFamily="34" charset="0"/>
        </a:defRPr>
      </a:lvl6pPr>
      <a:lvl7pPr marL="1218660" algn="ctr" rtl="0" eaLnBrk="0" fontAlgn="base" hangingPunct="0">
        <a:spcBef>
          <a:spcPct val="0"/>
        </a:spcBef>
        <a:spcAft>
          <a:spcPct val="0"/>
        </a:spcAft>
        <a:defRPr>
          <a:solidFill>
            <a:schemeClr val="tx2"/>
          </a:solidFill>
          <a:latin typeface="Calibri" pitchFamily="34" charset="0"/>
        </a:defRPr>
      </a:lvl7pPr>
      <a:lvl8pPr marL="1827984" algn="ctr" rtl="0" eaLnBrk="0" fontAlgn="base" hangingPunct="0">
        <a:spcBef>
          <a:spcPct val="0"/>
        </a:spcBef>
        <a:spcAft>
          <a:spcPct val="0"/>
        </a:spcAft>
        <a:defRPr>
          <a:solidFill>
            <a:schemeClr val="tx2"/>
          </a:solidFill>
          <a:latin typeface="Calibri" pitchFamily="34" charset="0"/>
        </a:defRPr>
      </a:lvl8pPr>
      <a:lvl9pPr marL="2437318" algn="ctr" rtl="0" eaLnBrk="0" fontAlgn="base" hangingPunct="0">
        <a:spcBef>
          <a:spcPct val="0"/>
        </a:spcBef>
        <a:spcAft>
          <a:spcPct val="0"/>
        </a:spcAft>
        <a:defRPr>
          <a:solidFill>
            <a:schemeClr val="tx2"/>
          </a:solidFill>
          <a:latin typeface="Calibri" pitchFamily="34" charset="0"/>
        </a:defRPr>
      </a:lvl9pPr>
    </p:titleStyle>
    <p:bodyStyle>
      <a:lvl1pPr marL="452943" indent="-452943" algn="l" rtl="0" eaLnBrk="0" fontAlgn="base" hangingPunct="0">
        <a:spcBef>
          <a:spcPct val="20000"/>
        </a:spcBef>
        <a:spcAft>
          <a:spcPct val="0"/>
        </a:spcAft>
        <a:buChar char="•"/>
        <a:defRPr sz="4300">
          <a:solidFill>
            <a:schemeClr val="tx1"/>
          </a:solidFill>
          <a:latin typeface="+mn-lt"/>
          <a:ea typeface="+mn-ea"/>
          <a:cs typeface="+mn-cs"/>
        </a:defRPr>
      </a:lvl1pPr>
      <a:lvl2pPr marL="605337" indent="2117" algn="l" rtl="0" eaLnBrk="0" fontAlgn="base" hangingPunct="0">
        <a:spcBef>
          <a:spcPct val="20000"/>
        </a:spcBef>
        <a:spcAft>
          <a:spcPct val="0"/>
        </a:spcAft>
        <a:buChar char="–"/>
        <a:defRPr sz="3700">
          <a:solidFill>
            <a:schemeClr val="tx1"/>
          </a:solidFill>
          <a:latin typeface="+mn-lt"/>
          <a:ea typeface="+mn-ea"/>
          <a:cs typeface="+mn-cs"/>
        </a:defRPr>
      </a:lvl2pPr>
      <a:lvl3pPr marL="1214906" indent="2117" algn="l" rtl="0" eaLnBrk="0" fontAlgn="base" hangingPunct="0">
        <a:spcBef>
          <a:spcPct val="20000"/>
        </a:spcBef>
        <a:spcAft>
          <a:spcPct val="0"/>
        </a:spcAft>
        <a:buChar char="•"/>
        <a:defRPr sz="3200">
          <a:solidFill>
            <a:schemeClr val="tx1"/>
          </a:solidFill>
          <a:latin typeface="+mn-lt"/>
          <a:ea typeface="+mn-ea"/>
          <a:cs typeface="+mn-cs"/>
        </a:defRPr>
      </a:lvl3pPr>
      <a:lvl4pPr marL="1824476" indent="2117" algn="l" rtl="0" eaLnBrk="0" fontAlgn="base" hangingPunct="0">
        <a:spcBef>
          <a:spcPct val="20000"/>
        </a:spcBef>
        <a:spcAft>
          <a:spcPct val="0"/>
        </a:spcAft>
        <a:buChar char="–"/>
        <a:defRPr sz="2700">
          <a:solidFill>
            <a:schemeClr val="tx1"/>
          </a:solidFill>
          <a:latin typeface="+mn-lt"/>
          <a:ea typeface="+mn-ea"/>
          <a:cs typeface="+mn-cs"/>
        </a:defRPr>
      </a:lvl4pPr>
      <a:lvl5pPr marL="2434046" indent="2117" algn="l" rtl="0" eaLnBrk="0" fontAlgn="base" hangingPunct="0">
        <a:spcBef>
          <a:spcPct val="20000"/>
        </a:spcBef>
        <a:spcAft>
          <a:spcPct val="0"/>
        </a:spcAft>
        <a:buChar char="»"/>
        <a:defRPr sz="2700">
          <a:solidFill>
            <a:schemeClr val="tx1"/>
          </a:solidFill>
          <a:latin typeface="+mn-lt"/>
          <a:ea typeface="+mn-ea"/>
          <a:cs typeface="+mn-cs"/>
        </a:defRPr>
      </a:lvl5pPr>
      <a:lvl6pPr marL="3046632">
        <a:defRPr>
          <a:latin typeface="+mn-lt"/>
          <a:ea typeface="+mn-ea"/>
          <a:cs typeface="+mn-cs"/>
        </a:defRPr>
      </a:lvl6pPr>
      <a:lvl7pPr marL="3655947">
        <a:defRPr>
          <a:latin typeface="+mn-lt"/>
          <a:ea typeface="+mn-ea"/>
          <a:cs typeface="+mn-cs"/>
        </a:defRPr>
      </a:lvl7pPr>
      <a:lvl8pPr marL="4265280">
        <a:defRPr>
          <a:latin typeface="+mn-lt"/>
          <a:ea typeface="+mn-ea"/>
          <a:cs typeface="+mn-cs"/>
        </a:defRPr>
      </a:lvl8pPr>
      <a:lvl9pPr marL="4874605">
        <a:defRPr>
          <a:latin typeface="+mn-lt"/>
          <a:ea typeface="+mn-ea"/>
          <a:cs typeface="+mn-cs"/>
        </a:defRPr>
      </a:lvl9pPr>
    </p:bodyStyle>
    <p:otherStyle>
      <a:lvl1pPr marL="0">
        <a:defRPr>
          <a:latin typeface="+mn-lt"/>
          <a:ea typeface="+mn-ea"/>
          <a:cs typeface="+mn-cs"/>
        </a:defRPr>
      </a:lvl1pPr>
      <a:lvl2pPr marL="609315">
        <a:defRPr>
          <a:latin typeface="+mn-lt"/>
          <a:ea typeface="+mn-ea"/>
          <a:cs typeface="+mn-cs"/>
        </a:defRPr>
      </a:lvl2pPr>
      <a:lvl3pPr marL="1218660">
        <a:defRPr>
          <a:latin typeface="+mn-lt"/>
          <a:ea typeface="+mn-ea"/>
          <a:cs typeface="+mn-cs"/>
        </a:defRPr>
      </a:lvl3pPr>
      <a:lvl4pPr marL="1827984">
        <a:defRPr>
          <a:latin typeface="+mn-lt"/>
          <a:ea typeface="+mn-ea"/>
          <a:cs typeface="+mn-cs"/>
        </a:defRPr>
      </a:lvl4pPr>
      <a:lvl5pPr marL="2437318">
        <a:defRPr>
          <a:latin typeface="+mn-lt"/>
          <a:ea typeface="+mn-ea"/>
          <a:cs typeface="+mn-cs"/>
        </a:defRPr>
      </a:lvl5pPr>
      <a:lvl6pPr marL="3046632">
        <a:defRPr>
          <a:latin typeface="+mn-lt"/>
          <a:ea typeface="+mn-ea"/>
          <a:cs typeface="+mn-cs"/>
        </a:defRPr>
      </a:lvl6pPr>
      <a:lvl7pPr marL="3655947">
        <a:defRPr>
          <a:latin typeface="+mn-lt"/>
          <a:ea typeface="+mn-ea"/>
          <a:cs typeface="+mn-cs"/>
        </a:defRPr>
      </a:lvl7pPr>
      <a:lvl8pPr marL="4265280">
        <a:defRPr>
          <a:latin typeface="+mn-lt"/>
          <a:ea typeface="+mn-ea"/>
          <a:cs typeface="+mn-cs"/>
        </a:defRPr>
      </a:lvl8pPr>
      <a:lvl9pPr marL="4874605">
        <a:defRPr>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5184"/>
            <a:ext cx="12192000" cy="656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6433" y="285754"/>
            <a:ext cx="10058400" cy="1452033"/>
          </a:xfrm>
          <a:prstGeom prst="rect">
            <a:avLst/>
          </a:prstGeom>
        </p:spPr>
        <p:txBody>
          <a:bodyPr vert="horz" lIns="91420" tIns="45710" rIns="91420" bIns="45710" rtlCol="0" anchor="b">
            <a:normAutofit/>
          </a:bodyPr>
          <a:lstStyle/>
          <a:p>
            <a:r>
              <a:rPr lang="en-US"/>
              <a:t>Click to edit Master title style</a:t>
            </a:r>
            <a:endParaRPr lang="en-US" dirty="0"/>
          </a:p>
        </p:txBody>
      </p:sp>
      <p:sp>
        <p:nvSpPr>
          <p:cNvPr id="14341" name="Text Placeholder 2"/>
          <p:cNvSpPr>
            <a:spLocks noGrp="1"/>
          </p:cNvSpPr>
          <p:nvPr>
            <p:ph type="body" idx="1"/>
          </p:nvPr>
        </p:nvSpPr>
        <p:spPr bwMode="auto">
          <a:xfrm>
            <a:off x="1096433" y="1845733"/>
            <a:ext cx="10058400" cy="4023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10" rIns="0" bIns="4571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1096433" y="6460069"/>
            <a:ext cx="2472267" cy="364067"/>
          </a:xfrm>
          <a:prstGeom prst="rect">
            <a:avLst/>
          </a:prstGeom>
        </p:spPr>
        <p:txBody>
          <a:bodyPr vert="horz" lIns="91420" tIns="45710" rIns="91420" bIns="45710" rtlCol="0" anchor="ctr"/>
          <a:lstStyle>
            <a:lvl1pPr algn="l" defTabSz="457099" fontAlgn="auto">
              <a:spcBef>
                <a:spcPts val="0"/>
              </a:spcBef>
              <a:spcAft>
                <a:spcPts val="0"/>
              </a:spcAft>
              <a:defRPr sz="900">
                <a:solidFill>
                  <a:srgbClr val="FFFFFF"/>
                </a:solidFill>
                <a:latin typeface="Calibri"/>
              </a:defRPr>
            </a:lvl1pPr>
          </a:lstStyle>
          <a:p>
            <a:pPr>
              <a:defRPr/>
            </a:pPr>
            <a:fld id="{6F7290C5-F73D-4894-85B5-F2C78E9E7182}" type="datetimeFigureOut">
              <a:rPr lang="en-US"/>
              <a:pPr>
                <a:defRPr/>
              </a:pPr>
              <a:t>6/4/2021</a:t>
            </a:fld>
            <a:endParaRPr lang="en-US"/>
          </a:p>
        </p:txBody>
      </p:sp>
      <p:sp>
        <p:nvSpPr>
          <p:cNvPr id="5" name="Footer Placeholder 4"/>
          <p:cNvSpPr>
            <a:spLocks noGrp="1"/>
          </p:cNvSpPr>
          <p:nvPr>
            <p:ph type="ftr" sz="quarter" idx="3"/>
          </p:nvPr>
        </p:nvSpPr>
        <p:spPr>
          <a:xfrm>
            <a:off x="3687237" y="6460069"/>
            <a:ext cx="4821767" cy="364067"/>
          </a:xfrm>
          <a:prstGeom prst="rect">
            <a:avLst/>
          </a:prstGeom>
        </p:spPr>
        <p:txBody>
          <a:bodyPr vert="horz" lIns="91420" tIns="45710" rIns="91420" bIns="45710" rtlCol="0" anchor="ctr"/>
          <a:lstStyle>
            <a:lvl1pPr algn="ctr" defTabSz="457099" fontAlgn="auto">
              <a:spcBef>
                <a:spcPts val="0"/>
              </a:spcBef>
              <a:spcAft>
                <a:spcPts val="0"/>
              </a:spcAft>
              <a:defRPr sz="900" cap="all" baseline="0">
                <a:solidFill>
                  <a:srgbClr val="FFFFFF"/>
                </a:solidFill>
                <a:latin typeface="Calibri"/>
              </a:defRPr>
            </a:lvl1pPr>
          </a:lstStyle>
          <a:p>
            <a:pPr>
              <a:defRPr/>
            </a:pPr>
            <a:endParaRPr lang="en-US"/>
          </a:p>
        </p:txBody>
      </p:sp>
      <p:sp>
        <p:nvSpPr>
          <p:cNvPr id="6" name="Slide Number Placeholder 5"/>
          <p:cNvSpPr>
            <a:spLocks noGrp="1"/>
          </p:cNvSpPr>
          <p:nvPr>
            <p:ph type="sldNum" sz="quarter" idx="4"/>
          </p:nvPr>
        </p:nvSpPr>
        <p:spPr>
          <a:xfrm>
            <a:off x="9899652" y="6460069"/>
            <a:ext cx="1312333" cy="364067"/>
          </a:xfrm>
          <a:prstGeom prst="rect">
            <a:avLst/>
          </a:prstGeom>
        </p:spPr>
        <p:txBody>
          <a:bodyPr vert="horz" lIns="91420" tIns="45710" rIns="91420" bIns="45710" rtlCol="0" anchor="ctr"/>
          <a:lstStyle>
            <a:lvl1pPr algn="r" defTabSz="457099" fontAlgn="auto">
              <a:spcBef>
                <a:spcPts val="0"/>
              </a:spcBef>
              <a:spcAft>
                <a:spcPts val="0"/>
              </a:spcAft>
              <a:defRPr sz="1100">
                <a:solidFill>
                  <a:srgbClr val="FFFFFF"/>
                </a:solidFill>
                <a:latin typeface="Calibri"/>
              </a:defRPr>
            </a:lvl1pPr>
          </a:lstStyle>
          <a:p>
            <a:pPr>
              <a:defRPr/>
            </a:pPr>
            <a:fld id="{E6DA6014-49FE-4AAF-86DA-AD5306AD8C4B}" type="slidenum">
              <a:rPr lang="en-US"/>
              <a:pPr>
                <a:defRPr/>
              </a:pPr>
              <a:t>‹#›</a:t>
            </a:fld>
            <a:endParaRPr lang="en-US"/>
          </a:p>
        </p:txBody>
      </p:sp>
      <p:cxnSp>
        <p:nvCxnSpPr>
          <p:cNvPr id="10" name="Straight Connector 9"/>
          <p:cNvCxnSpPr/>
          <p:nvPr/>
        </p:nvCxnSpPr>
        <p:spPr>
          <a:xfrm>
            <a:off x="1193800" y="1737784"/>
            <a:ext cx="996738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0582757"/>
      </p:ext>
    </p:extLst>
  </p:cSld>
  <p:clrMap bg1="lt1" tx1="dk1" bg2="lt2" tx2="dk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Lst>
  <p:txStyles>
    <p:titleStyle>
      <a:lvl1pPr algn="l" defTabSz="912216" rtl="0" eaLnBrk="0" fontAlgn="base" hangingPunct="0">
        <a:lnSpc>
          <a:spcPct val="85000"/>
        </a:lnSpc>
        <a:spcBef>
          <a:spcPct val="0"/>
        </a:spcBef>
        <a:spcAft>
          <a:spcPct val="0"/>
        </a:spcAft>
        <a:defRPr sz="4800" kern="1200" spc="-51">
          <a:solidFill>
            <a:srgbClr val="404040"/>
          </a:solidFill>
          <a:latin typeface="+mj-lt"/>
          <a:ea typeface="+mj-ea"/>
          <a:cs typeface="+mj-cs"/>
        </a:defRPr>
      </a:lvl1pPr>
      <a:lvl2pPr algn="l" defTabSz="912216" rtl="0" eaLnBrk="0" fontAlgn="base" hangingPunct="0">
        <a:lnSpc>
          <a:spcPct val="85000"/>
        </a:lnSpc>
        <a:spcBef>
          <a:spcPct val="0"/>
        </a:spcBef>
        <a:spcAft>
          <a:spcPct val="0"/>
        </a:spcAft>
        <a:defRPr sz="4800">
          <a:solidFill>
            <a:srgbClr val="404040"/>
          </a:solidFill>
          <a:latin typeface="Calibri Light" pitchFamily="34" charset="0"/>
        </a:defRPr>
      </a:lvl2pPr>
      <a:lvl3pPr algn="l" defTabSz="912216" rtl="0" eaLnBrk="0" fontAlgn="base" hangingPunct="0">
        <a:lnSpc>
          <a:spcPct val="85000"/>
        </a:lnSpc>
        <a:spcBef>
          <a:spcPct val="0"/>
        </a:spcBef>
        <a:spcAft>
          <a:spcPct val="0"/>
        </a:spcAft>
        <a:defRPr sz="4800">
          <a:solidFill>
            <a:srgbClr val="404040"/>
          </a:solidFill>
          <a:latin typeface="Calibri Light" pitchFamily="34" charset="0"/>
        </a:defRPr>
      </a:lvl3pPr>
      <a:lvl4pPr algn="l" defTabSz="912216" rtl="0" eaLnBrk="0" fontAlgn="base" hangingPunct="0">
        <a:lnSpc>
          <a:spcPct val="85000"/>
        </a:lnSpc>
        <a:spcBef>
          <a:spcPct val="0"/>
        </a:spcBef>
        <a:spcAft>
          <a:spcPct val="0"/>
        </a:spcAft>
        <a:defRPr sz="4800">
          <a:solidFill>
            <a:srgbClr val="404040"/>
          </a:solidFill>
          <a:latin typeface="Calibri Light" pitchFamily="34" charset="0"/>
        </a:defRPr>
      </a:lvl4pPr>
      <a:lvl5pPr algn="l" defTabSz="912216" rtl="0" eaLnBrk="0" fontAlgn="base" hangingPunct="0">
        <a:lnSpc>
          <a:spcPct val="85000"/>
        </a:lnSpc>
        <a:spcBef>
          <a:spcPct val="0"/>
        </a:spcBef>
        <a:spcAft>
          <a:spcPct val="0"/>
        </a:spcAft>
        <a:defRPr sz="4800">
          <a:solidFill>
            <a:srgbClr val="404040"/>
          </a:solidFill>
          <a:latin typeface="Calibri Light" pitchFamily="34" charset="0"/>
        </a:defRPr>
      </a:lvl5pPr>
      <a:lvl6pPr marL="609555" algn="l" defTabSz="912216" rtl="0" fontAlgn="base">
        <a:lnSpc>
          <a:spcPct val="85000"/>
        </a:lnSpc>
        <a:spcBef>
          <a:spcPct val="0"/>
        </a:spcBef>
        <a:spcAft>
          <a:spcPct val="0"/>
        </a:spcAft>
        <a:defRPr sz="4800">
          <a:solidFill>
            <a:srgbClr val="404040"/>
          </a:solidFill>
          <a:latin typeface="Calibri Light" pitchFamily="34" charset="0"/>
        </a:defRPr>
      </a:lvl6pPr>
      <a:lvl7pPr marL="1219110" algn="l" defTabSz="912216" rtl="0" fontAlgn="base">
        <a:lnSpc>
          <a:spcPct val="85000"/>
        </a:lnSpc>
        <a:spcBef>
          <a:spcPct val="0"/>
        </a:spcBef>
        <a:spcAft>
          <a:spcPct val="0"/>
        </a:spcAft>
        <a:defRPr sz="4800">
          <a:solidFill>
            <a:srgbClr val="404040"/>
          </a:solidFill>
          <a:latin typeface="Calibri Light" pitchFamily="34" charset="0"/>
        </a:defRPr>
      </a:lvl7pPr>
      <a:lvl8pPr marL="1828664" algn="l" defTabSz="912216" rtl="0" fontAlgn="base">
        <a:lnSpc>
          <a:spcPct val="85000"/>
        </a:lnSpc>
        <a:spcBef>
          <a:spcPct val="0"/>
        </a:spcBef>
        <a:spcAft>
          <a:spcPct val="0"/>
        </a:spcAft>
        <a:defRPr sz="4800">
          <a:solidFill>
            <a:srgbClr val="404040"/>
          </a:solidFill>
          <a:latin typeface="Calibri Light" pitchFamily="34" charset="0"/>
        </a:defRPr>
      </a:lvl8pPr>
      <a:lvl9pPr marL="2438218" algn="l" defTabSz="912216" rtl="0" fontAlgn="base">
        <a:lnSpc>
          <a:spcPct val="85000"/>
        </a:lnSpc>
        <a:spcBef>
          <a:spcPct val="0"/>
        </a:spcBef>
        <a:spcAft>
          <a:spcPct val="0"/>
        </a:spcAft>
        <a:defRPr sz="4800">
          <a:solidFill>
            <a:srgbClr val="404040"/>
          </a:solidFill>
          <a:latin typeface="Calibri Light" pitchFamily="34" charset="0"/>
        </a:defRPr>
      </a:lvl9pPr>
    </p:titleStyle>
    <p:bodyStyle>
      <a:lvl1pPr marL="91010" indent="-91010" algn="l" defTabSz="912216"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3089" indent="-182021" algn="l" defTabSz="912216" rtl="0" eaLnBrk="0" fontAlgn="base" hangingPunct="0">
        <a:lnSpc>
          <a:spcPct val="90000"/>
        </a:lnSpc>
        <a:spcBef>
          <a:spcPts val="200"/>
        </a:spcBef>
        <a:spcAft>
          <a:spcPts val="400"/>
        </a:spcAft>
        <a:buClr>
          <a:schemeClr val="accent1"/>
        </a:buClr>
        <a:buFont typeface="Calibri" pitchFamily="34" charset="0"/>
        <a:buChar char="◦"/>
        <a:defRPr sz="1900" kern="1200">
          <a:solidFill>
            <a:srgbClr val="404040"/>
          </a:solidFill>
          <a:latin typeface="+mn-lt"/>
          <a:ea typeface="+mn-ea"/>
          <a:cs typeface="+mn-cs"/>
        </a:defRPr>
      </a:lvl2pPr>
      <a:lvl3pPr marL="565109" indent="-182021" algn="l" defTabSz="912216" rtl="0" eaLnBrk="0" fontAlgn="base" hangingPunct="0">
        <a:lnSpc>
          <a:spcPct val="90000"/>
        </a:lnSpc>
        <a:spcBef>
          <a:spcPts val="200"/>
        </a:spcBef>
        <a:spcAft>
          <a:spcPts val="400"/>
        </a:spcAft>
        <a:buClr>
          <a:schemeClr val="accent1"/>
        </a:buClr>
        <a:buFont typeface="Calibri" pitchFamily="34" charset="0"/>
        <a:buChar char="◦"/>
        <a:defRPr sz="1500" kern="1200">
          <a:solidFill>
            <a:srgbClr val="404040"/>
          </a:solidFill>
          <a:latin typeface="+mn-lt"/>
          <a:ea typeface="+mn-ea"/>
          <a:cs typeface="+mn-cs"/>
        </a:defRPr>
      </a:lvl3pPr>
      <a:lvl4pPr marL="749244" indent="-182021" algn="l" defTabSz="912216" rtl="0" eaLnBrk="0" fontAlgn="base" hangingPunct="0">
        <a:lnSpc>
          <a:spcPct val="90000"/>
        </a:lnSpc>
        <a:spcBef>
          <a:spcPts val="200"/>
        </a:spcBef>
        <a:spcAft>
          <a:spcPts val="400"/>
        </a:spcAft>
        <a:buClr>
          <a:schemeClr val="accent1"/>
        </a:buClr>
        <a:buFont typeface="Calibri" pitchFamily="34" charset="0"/>
        <a:buChar char="◦"/>
        <a:defRPr sz="1500" kern="1200">
          <a:solidFill>
            <a:srgbClr val="404040"/>
          </a:solidFill>
          <a:latin typeface="+mn-lt"/>
          <a:ea typeface="+mn-ea"/>
          <a:cs typeface="+mn-cs"/>
        </a:defRPr>
      </a:lvl4pPr>
      <a:lvl5pPr marL="931263" indent="-182021" algn="l" defTabSz="912216" rtl="0" eaLnBrk="0" fontAlgn="base" hangingPunct="0">
        <a:lnSpc>
          <a:spcPct val="90000"/>
        </a:lnSpc>
        <a:spcBef>
          <a:spcPts val="200"/>
        </a:spcBef>
        <a:spcAft>
          <a:spcPts val="400"/>
        </a:spcAft>
        <a:buClr>
          <a:schemeClr val="accent1"/>
        </a:buClr>
        <a:buFont typeface="Calibri" pitchFamily="34" charset="0"/>
        <a:buChar char="◦"/>
        <a:defRPr sz="1500" kern="1200">
          <a:solidFill>
            <a:srgbClr val="404040"/>
          </a:solidFill>
          <a:latin typeface="+mn-lt"/>
          <a:ea typeface="+mn-ea"/>
          <a:cs typeface="+mn-cs"/>
        </a:defRPr>
      </a:lvl5pPr>
      <a:lvl6pPr marL="1099759" indent="-228550" algn="l" defTabSz="914201" rtl="0" eaLnBrk="1" latinLnBrk="0" hangingPunct="1">
        <a:lnSpc>
          <a:spcPct val="90000"/>
        </a:lnSpc>
        <a:spcBef>
          <a:spcPts val="200"/>
        </a:spcBef>
        <a:spcAft>
          <a:spcPts val="400"/>
        </a:spcAft>
        <a:buClr>
          <a:schemeClr val="accent1"/>
        </a:buClr>
        <a:buFont typeface="Calibri" pitchFamily="34" charset="0"/>
        <a:buChar char="◦"/>
        <a:defRPr sz="1500" kern="1200">
          <a:solidFill>
            <a:schemeClr val="tx1">
              <a:lumMod val="75000"/>
              <a:lumOff val="25000"/>
            </a:schemeClr>
          </a:solidFill>
          <a:latin typeface="+mn-lt"/>
          <a:ea typeface="+mn-ea"/>
          <a:cs typeface="+mn-cs"/>
        </a:defRPr>
      </a:lvl6pPr>
      <a:lvl7pPr marL="1299718" indent="-228550" algn="l" defTabSz="914201" rtl="0" eaLnBrk="1" latinLnBrk="0" hangingPunct="1">
        <a:lnSpc>
          <a:spcPct val="90000"/>
        </a:lnSpc>
        <a:spcBef>
          <a:spcPts val="200"/>
        </a:spcBef>
        <a:spcAft>
          <a:spcPts val="400"/>
        </a:spcAft>
        <a:buClr>
          <a:schemeClr val="accent1"/>
        </a:buClr>
        <a:buFont typeface="Calibri" pitchFamily="34" charset="0"/>
        <a:buChar char="◦"/>
        <a:defRPr sz="1500" kern="1200">
          <a:solidFill>
            <a:schemeClr val="tx1">
              <a:lumMod val="75000"/>
              <a:lumOff val="25000"/>
            </a:schemeClr>
          </a:solidFill>
          <a:latin typeface="+mn-lt"/>
          <a:ea typeface="+mn-ea"/>
          <a:cs typeface="+mn-cs"/>
        </a:defRPr>
      </a:lvl7pPr>
      <a:lvl8pPr marL="1499675" indent="-228550" algn="l" defTabSz="914201" rtl="0" eaLnBrk="1" latinLnBrk="0" hangingPunct="1">
        <a:lnSpc>
          <a:spcPct val="90000"/>
        </a:lnSpc>
        <a:spcBef>
          <a:spcPts val="200"/>
        </a:spcBef>
        <a:spcAft>
          <a:spcPts val="400"/>
        </a:spcAft>
        <a:buClr>
          <a:schemeClr val="accent1"/>
        </a:buClr>
        <a:buFont typeface="Calibri" pitchFamily="34" charset="0"/>
        <a:buChar char="◦"/>
        <a:defRPr sz="1500" kern="1200">
          <a:solidFill>
            <a:schemeClr val="tx1">
              <a:lumMod val="75000"/>
              <a:lumOff val="25000"/>
            </a:schemeClr>
          </a:solidFill>
          <a:latin typeface="+mn-lt"/>
          <a:ea typeface="+mn-ea"/>
          <a:cs typeface="+mn-cs"/>
        </a:defRPr>
      </a:lvl8pPr>
      <a:lvl9pPr marL="1699630" indent="-228550" algn="l" defTabSz="914201" rtl="0" eaLnBrk="1" latinLnBrk="0" hangingPunct="1">
        <a:lnSpc>
          <a:spcPct val="90000"/>
        </a:lnSpc>
        <a:spcBef>
          <a:spcPts val="200"/>
        </a:spcBef>
        <a:spcAft>
          <a:spcPts val="400"/>
        </a:spcAft>
        <a:buClr>
          <a:schemeClr val="accent1"/>
        </a:buClr>
        <a:buFont typeface="Calibri" pitchFamily="34" charset="0"/>
        <a:buChar char="◦"/>
        <a:defRPr sz="1500" kern="1200">
          <a:solidFill>
            <a:schemeClr val="tx1">
              <a:lumMod val="75000"/>
              <a:lumOff val="25000"/>
            </a:schemeClr>
          </a:solidFill>
          <a:latin typeface="+mn-lt"/>
          <a:ea typeface="+mn-ea"/>
          <a:cs typeface="+mn-cs"/>
        </a:defRPr>
      </a:lvl9pPr>
    </p:bodyStyle>
    <p:otherStyle>
      <a:defPPr>
        <a:defRPr lang="en-US"/>
      </a:defPPr>
      <a:lvl1pPr marL="0" algn="l" defTabSz="914201" rtl="0" eaLnBrk="1" latinLnBrk="0" hangingPunct="1">
        <a:defRPr sz="1900" kern="1200">
          <a:solidFill>
            <a:schemeClr val="tx1"/>
          </a:solidFill>
          <a:latin typeface="+mn-lt"/>
          <a:ea typeface="+mn-ea"/>
          <a:cs typeface="+mn-cs"/>
        </a:defRPr>
      </a:lvl1pPr>
      <a:lvl2pPr marL="457099" algn="l" defTabSz="914201" rtl="0" eaLnBrk="1" latinLnBrk="0" hangingPunct="1">
        <a:defRPr sz="1900" kern="1200">
          <a:solidFill>
            <a:schemeClr val="tx1"/>
          </a:solidFill>
          <a:latin typeface="+mn-lt"/>
          <a:ea typeface="+mn-ea"/>
          <a:cs typeface="+mn-cs"/>
        </a:defRPr>
      </a:lvl2pPr>
      <a:lvl3pPr marL="914201" algn="l" defTabSz="914201" rtl="0" eaLnBrk="1" latinLnBrk="0" hangingPunct="1">
        <a:defRPr sz="1900" kern="1200">
          <a:solidFill>
            <a:schemeClr val="tx1"/>
          </a:solidFill>
          <a:latin typeface="+mn-lt"/>
          <a:ea typeface="+mn-ea"/>
          <a:cs typeface="+mn-cs"/>
        </a:defRPr>
      </a:lvl3pPr>
      <a:lvl4pPr marL="1371302" algn="l" defTabSz="914201" rtl="0" eaLnBrk="1" latinLnBrk="0" hangingPunct="1">
        <a:defRPr sz="1900" kern="1200">
          <a:solidFill>
            <a:schemeClr val="tx1"/>
          </a:solidFill>
          <a:latin typeface="+mn-lt"/>
          <a:ea typeface="+mn-ea"/>
          <a:cs typeface="+mn-cs"/>
        </a:defRPr>
      </a:lvl4pPr>
      <a:lvl5pPr marL="1828402" algn="l" defTabSz="914201" rtl="0" eaLnBrk="1" latinLnBrk="0" hangingPunct="1">
        <a:defRPr sz="1900" kern="1200">
          <a:solidFill>
            <a:schemeClr val="tx1"/>
          </a:solidFill>
          <a:latin typeface="+mn-lt"/>
          <a:ea typeface="+mn-ea"/>
          <a:cs typeface="+mn-cs"/>
        </a:defRPr>
      </a:lvl5pPr>
      <a:lvl6pPr marL="2285506" algn="l" defTabSz="914201" rtl="0" eaLnBrk="1" latinLnBrk="0" hangingPunct="1">
        <a:defRPr sz="1900" kern="1200">
          <a:solidFill>
            <a:schemeClr val="tx1"/>
          </a:solidFill>
          <a:latin typeface="+mn-lt"/>
          <a:ea typeface="+mn-ea"/>
          <a:cs typeface="+mn-cs"/>
        </a:defRPr>
      </a:lvl6pPr>
      <a:lvl7pPr marL="2742602" algn="l" defTabSz="914201" rtl="0" eaLnBrk="1" latinLnBrk="0" hangingPunct="1">
        <a:defRPr sz="1900" kern="1200">
          <a:solidFill>
            <a:schemeClr val="tx1"/>
          </a:solidFill>
          <a:latin typeface="+mn-lt"/>
          <a:ea typeface="+mn-ea"/>
          <a:cs typeface="+mn-cs"/>
        </a:defRPr>
      </a:lvl7pPr>
      <a:lvl8pPr marL="3199703" algn="l" defTabSz="914201" rtl="0" eaLnBrk="1" latinLnBrk="0" hangingPunct="1">
        <a:defRPr sz="1900" kern="1200">
          <a:solidFill>
            <a:schemeClr val="tx1"/>
          </a:solidFill>
          <a:latin typeface="+mn-lt"/>
          <a:ea typeface="+mn-ea"/>
          <a:cs typeface="+mn-cs"/>
        </a:defRPr>
      </a:lvl8pPr>
      <a:lvl9pPr marL="3656803" algn="l" defTabSz="914201" rtl="0" eaLnBrk="1" latinLnBrk="0" hangingPunct="1">
        <a:defRPr sz="19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Title Placeholder 21"/>
          <p:cNvSpPr>
            <a:spLocks noGrp="1"/>
          </p:cNvSpPr>
          <p:nvPr>
            <p:ph type="title"/>
          </p:nvPr>
        </p:nvSpPr>
        <p:spPr bwMode="auto">
          <a:xfrm>
            <a:off x="812800" y="228600"/>
            <a:ext cx="108712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6" tIns="60954" rIns="121896" bIns="60954" numCol="1" anchor="ctr" anchorCtr="0" compatLnSpc="1">
            <a:prstTxWarp prst="textNoShape">
              <a:avLst/>
            </a:prstTxWarp>
          </a:bodyPr>
          <a:lstStyle/>
          <a:p>
            <a:pPr lvl="0"/>
            <a:r>
              <a:rPr lang="en-US" altLang="en-US" smtClean="0"/>
              <a:t>Click to edit Master title style</a:t>
            </a:r>
          </a:p>
        </p:txBody>
      </p:sp>
      <p:sp>
        <p:nvSpPr>
          <p:cNvPr id="6147" name="Text Placeholder 12"/>
          <p:cNvSpPr>
            <a:spLocks noGrp="1"/>
          </p:cNvSpPr>
          <p:nvPr>
            <p:ph type="body" idx="1"/>
          </p:nvPr>
        </p:nvSpPr>
        <p:spPr bwMode="auto">
          <a:xfrm>
            <a:off x="817033" y="1600202"/>
            <a:ext cx="10871200" cy="452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6" tIns="60954" rIns="121896" bIns="6095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4" name="Date Placeholder 13"/>
          <p:cNvSpPr>
            <a:spLocks noGrp="1"/>
          </p:cNvSpPr>
          <p:nvPr>
            <p:ph type="dt" sz="half" idx="2"/>
          </p:nvPr>
        </p:nvSpPr>
        <p:spPr>
          <a:xfrm>
            <a:off x="8128000" y="6248400"/>
            <a:ext cx="3556000" cy="366184"/>
          </a:xfrm>
          <a:prstGeom prst="rect">
            <a:avLst/>
          </a:prstGeom>
        </p:spPr>
        <p:txBody>
          <a:bodyPr vert="horz" lIns="121896" tIns="60954" rIns="121896" bIns="60954" anchor="ctr" anchorCtr="0"/>
          <a:lstStyle>
            <a:lvl1pPr algn="l" eaLnBrk="1" latinLnBrk="0" hangingPunct="1">
              <a:defRPr kumimoji="0" sz="1900">
                <a:solidFill>
                  <a:schemeClr val="tx2"/>
                </a:solidFill>
                <a:latin typeface="Arial" charset="0"/>
              </a:defRPr>
            </a:lvl1pPr>
          </a:lstStyle>
          <a:p>
            <a:pPr defTabSz="914377" fontAlgn="base">
              <a:spcBef>
                <a:spcPct val="0"/>
              </a:spcBef>
              <a:spcAft>
                <a:spcPct val="0"/>
              </a:spcAft>
              <a:defRPr/>
            </a:pPr>
            <a:endParaRPr lang="en-US" b="1">
              <a:solidFill>
                <a:srgbClr val="775F55"/>
              </a:solidFill>
            </a:endParaRPr>
          </a:p>
        </p:txBody>
      </p:sp>
      <p:sp>
        <p:nvSpPr>
          <p:cNvPr id="3" name="Footer Placeholder 2"/>
          <p:cNvSpPr>
            <a:spLocks noGrp="1"/>
          </p:cNvSpPr>
          <p:nvPr>
            <p:ph type="ftr" sz="quarter" idx="3"/>
          </p:nvPr>
        </p:nvSpPr>
        <p:spPr>
          <a:xfrm>
            <a:off x="812802" y="6248400"/>
            <a:ext cx="7228417" cy="366184"/>
          </a:xfrm>
          <a:prstGeom prst="rect">
            <a:avLst/>
          </a:prstGeom>
        </p:spPr>
        <p:txBody>
          <a:bodyPr vert="horz" lIns="121896" tIns="60954" rIns="121896" bIns="60954" anchor="ctr"/>
          <a:lstStyle>
            <a:lvl1pPr algn="r" eaLnBrk="1" latinLnBrk="0" hangingPunct="1">
              <a:defRPr kumimoji="0" sz="1900">
                <a:solidFill>
                  <a:schemeClr val="tx2"/>
                </a:solidFill>
                <a:latin typeface="Arial" charset="0"/>
              </a:defRPr>
            </a:lvl1pPr>
          </a:lstStyle>
          <a:p>
            <a:pPr defTabSz="914377" fontAlgn="base">
              <a:spcBef>
                <a:spcPct val="0"/>
              </a:spcBef>
              <a:spcAft>
                <a:spcPct val="0"/>
              </a:spcAft>
              <a:defRPr/>
            </a:pPr>
            <a:endParaRPr lang="en-US" b="1">
              <a:solidFill>
                <a:srgbClr val="775F55"/>
              </a:solidFill>
            </a:endParaRPr>
          </a:p>
        </p:txBody>
      </p:sp>
      <p:sp>
        <p:nvSpPr>
          <p:cNvPr id="7" name="Rectangle 6"/>
          <p:cNvSpPr/>
          <p:nvPr/>
        </p:nvSpPr>
        <p:spPr bwMode="white">
          <a:xfrm>
            <a:off x="0" y="1234017"/>
            <a:ext cx="12192000" cy="31961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121896" tIns="60954" rIns="121896" bIns="60954" anchor="ctr"/>
          <a:lstStyle/>
          <a:p>
            <a:pPr algn="ctr" defTabSz="914377" fontAlgn="base">
              <a:spcBef>
                <a:spcPct val="0"/>
              </a:spcBef>
              <a:spcAft>
                <a:spcPct val="0"/>
              </a:spcAft>
              <a:defRPr/>
            </a:pPr>
            <a:endParaRPr lang="en-US" sz="1900" b="1">
              <a:solidFill>
                <a:prstClr val="white"/>
              </a:solidFill>
            </a:endParaRPr>
          </a:p>
        </p:txBody>
      </p:sp>
      <p:sp>
        <p:nvSpPr>
          <p:cNvPr id="8" name="Rectangle 7"/>
          <p:cNvSpPr/>
          <p:nvPr/>
        </p:nvSpPr>
        <p:spPr>
          <a:xfrm>
            <a:off x="0" y="1280584"/>
            <a:ext cx="7112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121896" tIns="60954" rIns="121896" bIns="60954" anchor="ctr"/>
          <a:lstStyle/>
          <a:p>
            <a:pPr algn="ctr" defTabSz="914377" fontAlgn="base">
              <a:spcBef>
                <a:spcPct val="0"/>
              </a:spcBef>
              <a:spcAft>
                <a:spcPct val="0"/>
              </a:spcAft>
              <a:defRPr/>
            </a:pPr>
            <a:endParaRPr lang="en-US" sz="1900" b="1">
              <a:solidFill>
                <a:prstClr val="white"/>
              </a:solidFill>
            </a:endParaRPr>
          </a:p>
        </p:txBody>
      </p:sp>
      <p:sp>
        <p:nvSpPr>
          <p:cNvPr id="9" name="Rectangle 8"/>
          <p:cNvSpPr/>
          <p:nvPr/>
        </p:nvSpPr>
        <p:spPr>
          <a:xfrm>
            <a:off x="787400" y="1280584"/>
            <a:ext cx="1140460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121896" tIns="60954" rIns="121896" bIns="60954" anchor="ctr"/>
          <a:lstStyle/>
          <a:p>
            <a:pPr algn="ctr" defTabSz="914377" fontAlgn="base">
              <a:spcBef>
                <a:spcPct val="0"/>
              </a:spcBef>
              <a:spcAft>
                <a:spcPct val="0"/>
              </a:spcAft>
              <a:defRPr/>
            </a:pPr>
            <a:endParaRPr lang="en-US" sz="1900" b="1">
              <a:solidFill>
                <a:prstClr val="white"/>
              </a:solidFill>
            </a:endParaRPr>
          </a:p>
        </p:txBody>
      </p:sp>
      <p:sp>
        <p:nvSpPr>
          <p:cNvPr id="23" name="Slide Number Placeholder 22"/>
          <p:cNvSpPr>
            <a:spLocks noGrp="1"/>
          </p:cNvSpPr>
          <p:nvPr>
            <p:ph type="sldNum" sz="quarter" idx="4"/>
          </p:nvPr>
        </p:nvSpPr>
        <p:spPr>
          <a:xfrm>
            <a:off x="0" y="1272117"/>
            <a:ext cx="711200" cy="243416"/>
          </a:xfrm>
          <a:prstGeom prst="rect">
            <a:avLst/>
          </a:prstGeom>
        </p:spPr>
        <p:txBody>
          <a:bodyPr vert="horz" lIns="121896" tIns="60954" rIns="121896" bIns="60954" anchor="ctr" anchorCtr="0">
            <a:normAutofit/>
          </a:bodyPr>
          <a:lstStyle>
            <a:lvl1pPr algn="ctr" eaLnBrk="1" latinLnBrk="0" hangingPunct="1">
              <a:defRPr kumimoji="0" sz="1900" b="1">
                <a:solidFill>
                  <a:srgbClr val="FFFFFF"/>
                </a:solidFill>
                <a:latin typeface="Arial" charset="0"/>
              </a:defRPr>
            </a:lvl1pPr>
          </a:lstStyle>
          <a:p>
            <a:pPr defTabSz="914377" fontAlgn="base">
              <a:spcBef>
                <a:spcPct val="0"/>
              </a:spcBef>
              <a:spcAft>
                <a:spcPct val="0"/>
              </a:spcAft>
              <a:defRPr/>
            </a:pPr>
            <a:fld id="{80F5FCC1-52B8-4FF1-96C1-D56DF7CE4794}" type="slidenum">
              <a:rPr lang="en-US" smtClean="0"/>
              <a:pPr defTabSz="914377" fontAlgn="base">
                <a:spcBef>
                  <a:spcPct val="0"/>
                </a:spcBef>
                <a:spcAft>
                  <a:spcPct val="0"/>
                </a:spcAft>
                <a:defRPr/>
              </a:pPr>
              <a:t>‹#›</a:t>
            </a:fld>
            <a:endParaRPr lang="en-US"/>
          </a:p>
        </p:txBody>
      </p:sp>
    </p:spTree>
    <p:extLst>
      <p:ext uri="{BB962C8B-B14F-4D97-AF65-F5344CB8AC3E}">
        <p14:creationId xmlns:p14="http://schemas.microsoft.com/office/powerpoint/2010/main" val="3499425272"/>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Lst>
  <p:transition/>
  <p:txStyles>
    <p:titleStyle>
      <a:lvl1pPr algn="l" rtl="0" eaLnBrk="0" fontAlgn="base" hangingPunct="0">
        <a:spcBef>
          <a:spcPct val="0"/>
        </a:spcBef>
        <a:spcAft>
          <a:spcPct val="0"/>
        </a:spcAft>
        <a:defRPr sz="5900" kern="1200">
          <a:solidFill>
            <a:schemeClr val="tx2"/>
          </a:solidFill>
          <a:latin typeface="+mj-lt"/>
          <a:ea typeface="+mj-ea"/>
          <a:cs typeface="+mj-cs"/>
        </a:defRPr>
      </a:lvl1pPr>
      <a:lvl2pPr algn="l" rtl="0" eaLnBrk="0" fontAlgn="base" hangingPunct="0">
        <a:spcBef>
          <a:spcPct val="0"/>
        </a:spcBef>
        <a:spcAft>
          <a:spcPct val="0"/>
        </a:spcAft>
        <a:defRPr sz="5900">
          <a:solidFill>
            <a:schemeClr val="tx2"/>
          </a:solidFill>
          <a:latin typeface="Tw Cen MT" pitchFamily="34" charset="0"/>
        </a:defRPr>
      </a:lvl2pPr>
      <a:lvl3pPr algn="l" rtl="0" eaLnBrk="0" fontAlgn="base" hangingPunct="0">
        <a:spcBef>
          <a:spcPct val="0"/>
        </a:spcBef>
        <a:spcAft>
          <a:spcPct val="0"/>
        </a:spcAft>
        <a:defRPr sz="5900">
          <a:solidFill>
            <a:schemeClr val="tx2"/>
          </a:solidFill>
          <a:latin typeface="Tw Cen MT" pitchFamily="34" charset="0"/>
        </a:defRPr>
      </a:lvl3pPr>
      <a:lvl4pPr algn="l" rtl="0" eaLnBrk="0" fontAlgn="base" hangingPunct="0">
        <a:spcBef>
          <a:spcPct val="0"/>
        </a:spcBef>
        <a:spcAft>
          <a:spcPct val="0"/>
        </a:spcAft>
        <a:defRPr sz="5900">
          <a:solidFill>
            <a:schemeClr val="tx2"/>
          </a:solidFill>
          <a:latin typeface="Tw Cen MT" pitchFamily="34" charset="0"/>
        </a:defRPr>
      </a:lvl4pPr>
      <a:lvl5pPr algn="l" rtl="0" eaLnBrk="0" fontAlgn="base" hangingPunct="0">
        <a:spcBef>
          <a:spcPct val="0"/>
        </a:spcBef>
        <a:spcAft>
          <a:spcPct val="0"/>
        </a:spcAft>
        <a:defRPr sz="5900">
          <a:solidFill>
            <a:schemeClr val="tx2"/>
          </a:solidFill>
          <a:latin typeface="Tw Cen MT" pitchFamily="34" charset="0"/>
        </a:defRPr>
      </a:lvl5pPr>
      <a:lvl6pPr marL="609463" algn="l" rtl="0" fontAlgn="base">
        <a:spcBef>
          <a:spcPct val="0"/>
        </a:spcBef>
        <a:spcAft>
          <a:spcPct val="0"/>
        </a:spcAft>
        <a:defRPr sz="5900">
          <a:solidFill>
            <a:schemeClr val="tx2"/>
          </a:solidFill>
          <a:latin typeface="Tw Cen MT" pitchFamily="34" charset="0"/>
        </a:defRPr>
      </a:lvl6pPr>
      <a:lvl7pPr marL="1218940" algn="l" rtl="0" fontAlgn="base">
        <a:spcBef>
          <a:spcPct val="0"/>
        </a:spcBef>
        <a:spcAft>
          <a:spcPct val="0"/>
        </a:spcAft>
        <a:defRPr sz="5900">
          <a:solidFill>
            <a:schemeClr val="tx2"/>
          </a:solidFill>
          <a:latin typeface="Tw Cen MT" pitchFamily="34" charset="0"/>
        </a:defRPr>
      </a:lvl7pPr>
      <a:lvl8pPr marL="1828398" algn="l" rtl="0" fontAlgn="base">
        <a:spcBef>
          <a:spcPct val="0"/>
        </a:spcBef>
        <a:spcAft>
          <a:spcPct val="0"/>
        </a:spcAft>
        <a:defRPr sz="5900">
          <a:solidFill>
            <a:schemeClr val="tx2"/>
          </a:solidFill>
          <a:latin typeface="Tw Cen MT" pitchFamily="34" charset="0"/>
        </a:defRPr>
      </a:lvl8pPr>
      <a:lvl9pPr marL="2437874" algn="l" rtl="0" fontAlgn="base">
        <a:spcBef>
          <a:spcPct val="0"/>
        </a:spcBef>
        <a:spcAft>
          <a:spcPct val="0"/>
        </a:spcAft>
        <a:defRPr sz="5900">
          <a:solidFill>
            <a:schemeClr val="tx2"/>
          </a:solidFill>
          <a:latin typeface="Tw Cen MT" pitchFamily="34" charset="0"/>
        </a:defRPr>
      </a:lvl9pPr>
    </p:titleStyle>
    <p:bodyStyle>
      <a:lvl1pPr marL="421196" indent="-421196" algn="l" rtl="0" eaLnBrk="0" fontAlgn="base" hangingPunct="0">
        <a:spcBef>
          <a:spcPts val="933"/>
        </a:spcBef>
        <a:spcAft>
          <a:spcPct val="0"/>
        </a:spcAft>
        <a:buClr>
          <a:schemeClr val="accent2"/>
        </a:buClr>
        <a:buSzPct val="60000"/>
        <a:buFont typeface="Wingdings" pitchFamily="2" charset="2"/>
        <a:buChar char=""/>
        <a:defRPr sz="3900" kern="1200">
          <a:solidFill>
            <a:schemeClr val="tx1"/>
          </a:solidFill>
          <a:latin typeface="+mn-lt"/>
          <a:ea typeface="+mn-ea"/>
          <a:cs typeface="+mn-cs"/>
        </a:defRPr>
      </a:lvl1pPr>
      <a:lvl2pPr marL="848741" indent="-359815" algn="l" rtl="0" eaLnBrk="0" fontAlgn="base" hangingPunct="0">
        <a:spcBef>
          <a:spcPts val="733"/>
        </a:spcBef>
        <a:spcAft>
          <a:spcPct val="0"/>
        </a:spcAft>
        <a:buClr>
          <a:schemeClr val="accent1"/>
        </a:buClr>
        <a:buSzPct val="70000"/>
        <a:buFont typeface="Wingdings 2" pitchFamily="18" charset="2"/>
        <a:buChar char=""/>
        <a:defRPr sz="3500" kern="1200">
          <a:solidFill>
            <a:schemeClr val="tx1"/>
          </a:solidFill>
          <a:latin typeface="+mn-lt"/>
          <a:ea typeface="+mn-ea"/>
          <a:cs typeface="+mn-cs"/>
        </a:defRPr>
      </a:lvl2pPr>
      <a:lvl3pPr marL="1214906" indent="-300551" algn="l" rtl="0" eaLnBrk="0" fontAlgn="base" hangingPunct="0">
        <a:spcBef>
          <a:spcPts val="667"/>
        </a:spcBef>
        <a:spcAft>
          <a:spcPct val="0"/>
        </a:spcAft>
        <a:buClr>
          <a:schemeClr val="accent2"/>
        </a:buClr>
        <a:buSzPct val="75000"/>
        <a:buFont typeface="Wingdings" pitchFamily="2" charset="2"/>
        <a:buChar char=""/>
        <a:defRPr sz="3100" kern="1200">
          <a:solidFill>
            <a:schemeClr val="tx1"/>
          </a:solidFill>
          <a:latin typeface="+mn-lt"/>
          <a:ea typeface="+mn-ea"/>
          <a:cs typeface="+mn-cs"/>
        </a:defRPr>
      </a:lvl3pPr>
      <a:lvl4pPr marL="1824476" indent="-300551" algn="l" rtl="0" eaLnBrk="0" fontAlgn="base" hangingPunct="0">
        <a:spcBef>
          <a:spcPts val="533"/>
        </a:spcBef>
        <a:spcAft>
          <a:spcPct val="0"/>
        </a:spcAft>
        <a:buClr>
          <a:srgbClr val="A5AB81"/>
        </a:buClr>
        <a:buSzPct val="75000"/>
        <a:buFont typeface="Wingdings" pitchFamily="2" charset="2"/>
        <a:buChar char=""/>
        <a:defRPr sz="2700" kern="1200">
          <a:solidFill>
            <a:schemeClr val="tx1"/>
          </a:solidFill>
          <a:latin typeface="+mn-lt"/>
          <a:ea typeface="+mn-ea"/>
          <a:cs typeface="+mn-cs"/>
        </a:defRPr>
      </a:lvl4pPr>
      <a:lvl5pPr marL="2434046" indent="-300551" algn="l" rtl="0" eaLnBrk="0" fontAlgn="base" hangingPunct="0">
        <a:spcBef>
          <a:spcPts val="533"/>
        </a:spcBef>
        <a:spcAft>
          <a:spcPct val="0"/>
        </a:spcAft>
        <a:buClr>
          <a:srgbClr val="D8B25C"/>
        </a:buClr>
        <a:buSzPct val="65000"/>
        <a:buFont typeface="Wingdings" pitchFamily="2" charset="2"/>
        <a:buChar char=""/>
        <a:defRPr sz="2700" kern="1200">
          <a:solidFill>
            <a:schemeClr val="tx1"/>
          </a:solidFill>
          <a:latin typeface="+mn-lt"/>
          <a:ea typeface="+mn-ea"/>
          <a:cs typeface="+mn-cs"/>
        </a:defRPr>
      </a:lvl5pPr>
      <a:lvl6pPr marL="2803541" indent="-304728" algn="l" rtl="0" eaLnBrk="1" latinLnBrk="0" hangingPunct="1">
        <a:spcBef>
          <a:spcPct val="20000"/>
        </a:spcBef>
        <a:buClr>
          <a:schemeClr val="accent1"/>
        </a:buClr>
        <a:buFont typeface="Wingdings"/>
        <a:buChar char="§"/>
        <a:defRPr kumimoji="0" sz="2400" kern="1200" baseline="0">
          <a:solidFill>
            <a:schemeClr val="tx1"/>
          </a:solidFill>
          <a:latin typeface="+mn-lt"/>
          <a:ea typeface="+mn-ea"/>
          <a:cs typeface="+mn-cs"/>
        </a:defRPr>
      </a:lvl6pPr>
      <a:lvl7pPr marL="3169223" indent="-304728" algn="l" rtl="0" eaLnBrk="1" latinLnBrk="0" hangingPunct="1">
        <a:spcBef>
          <a:spcPct val="20000"/>
        </a:spcBef>
        <a:buClr>
          <a:schemeClr val="accent2"/>
        </a:buClr>
        <a:buFont typeface="Wingdings"/>
        <a:buChar char="§"/>
        <a:defRPr kumimoji="0" sz="2400" kern="1200" baseline="0">
          <a:solidFill>
            <a:schemeClr val="tx1"/>
          </a:solidFill>
          <a:latin typeface="+mn-lt"/>
          <a:ea typeface="+mn-ea"/>
          <a:cs typeface="+mn-cs"/>
        </a:defRPr>
      </a:lvl7pPr>
      <a:lvl8pPr marL="3534908" indent="-304728" algn="l" rtl="0" eaLnBrk="1" latinLnBrk="0" hangingPunct="1">
        <a:spcBef>
          <a:spcPct val="20000"/>
        </a:spcBef>
        <a:buClr>
          <a:schemeClr val="accent3"/>
        </a:buClr>
        <a:buFont typeface="Wingdings"/>
        <a:buChar char="§"/>
        <a:defRPr kumimoji="0" sz="2400" kern="1200" baseline="0">
          <a:solidFill>
            <a:schemeClr val="tx1"/>
          </a:solidFill>
          <a:latin typeface="+mn-lt"/>
          <a:ea typeface="+mn-ea"/>
          <a:cs typeface="+mn-cs"/>
        </a:defRPr>
      </a:lvl8pPr>
      <a:lvl9pPr marL="3900586" indent="-304728" algn="l" rtl="0" eaLnBrk="1" latinLnBrk="0" hangingPunct="1">
        <a:spcBef>
          <a:spcPct val="20000"/>
        </a:spcBef>
        <a:buClr>
          <a:schemeClr val="accent4"/>
        </a:buClr>
        <a:buFont typeface="Wingdings"/>
        <a:buChar char="§"/>
        <a:defRPr kumimoji="0" sz="2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609463" algn="l" rtl="0" eaLnBrk="1" latinLnBrk="0" hangingPunct="1">
        <a:defRPr kumimoji="0" kern="1200">
          <a:solidFill>
            <a:schemeClr val="tx1"/>
          </a:solidFill>
          <a:latin typeface="+mn-lt"/>
          <a:ea typeface="+mn-ea"/>
          <a:cs typeface="+mn-cs"/>
        </a:defRPr>
      </a:lvl2pPr>
      <a:lvl3pPr marL="1218940" algn="l" rtl="0" eaLnBrk="1" latinLnBrk="0" hangingPunct="1">
        <a:defRPr kumimoji="0" kern="1200">
          <a:solidFill>
            <a:schemeClr val="tx1"/>
          </a:solidFill>
          <a:latin typeface="+mn-lt"/>
          <a:ea typeface="+mn-ea"/>
          <a:cs typeface="+mn-cs"/>
        </a:defRPr>
      </a:lvl3pPr>
      <a:lvl4pPr marL="1828398" algn="l" rtl="0" eaLnBrk="1" latinLnBrk="0" hangingPunct="1">
        <a:defRPr kumimoji="0" kern="1200">
          <a:solidFill>
            <a:schemeClr val="tx1"/>
          </a:solidFill>
          <a:latin typeface="+mn-lt"/>
          <a:ea typeface="+mn-ea"/>
          <a:cs typeface="+mn-cs"/>
        </a:defRPr>
      </a:lvl4pPr>
      <a:lvl5pPr marL="2437874" algn="l" rtl="0" eaLnBrk="1" latinLnBrk="0" hangingPunct="1">
        <a:defRPr kumimoji="0" kern="1200">
          <a:solidFill>
            <a:schemeClr val="tx1"/>
          </a:solidFill>
          <a:latin typeface="+mn-lt"/>
          <a:ea typeface="+mn-ea"/>
          <a:cs typeface="+mn-cs"/>
        </a:defRPr>
      </a:lvl5pPr>
      <a:lvl6pPr marL="3047326" algn="l" rtl="0" eaLnBrk="1" latinLnBrk="0" hangingPunct="1">
        <a:defRPr kumimoji="0" kern="1200">
          <a:solidFill>
            <a:schemeClr val="tx1"/>
          </a:solidFill>
          <a:latin typeface="+mn-lt"/>
          <a:ea typeface="+mn-ea"/>
          <a:cs typeface="+mn-cs"/>
        </a:defRPr>
      </a:lvl6pPr>
      <a:lvl7pPr marL="3656795" algn="l" rtl="0" eaLnBrk="1" latinLnBrk="0" hangingPunct="1">
        <a:defRPr kumimoji="0" kern="1200">
          <a:solidFill>
            <a:schemeClr val="tx1"/>
          </a:solidFill>
          <a:latin typeface="+mn-lt"/>
          <a:ea typeface="+mn-ea"/>
          <a:cs typeface="+mn-cs"/>
        </a:defRPr>
      </a:lvl7pPr>
      <a:lvl8pPr marL="4266259" algn="l" rtl="0" eaLnBrk="1" latinLnBrk="0" hangingPunct="1">
        <a:defRPr kumimoji="0" kern="1200">
          <a:solidFill>
            <a:schemeClr val="tx1"/>
          </a:solidFill>
          <a:latin typeface="+mn-lt"/>
          <a:ea typeface="+mn-ea"/>
          <a:cs typeface="+mn-cs"/>
        </a:defRPr>
      </a:lvl8pPr>
      <a:lvl9pPr marL="4875731" algn="l" rtl="0" eaLnBrk="1" latinLnBrk="0" hangingPunct="1">
        <a:defRPr kumimoji="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7"/>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14" tIns="60957" rIns="121914" bIns="60957"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09600" y="1600206"/>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14" tIns="60957" rIns="121914" bIns="60957"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09600" y="6245232"/>
            <a:ext cx="2844800" cy="476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14" tIns="60957" rIns="121914" bIns="60957" numCol="1" anchor="t" anchorCtr="0" compatLnSpc="1">
            <a:prstTxWarp prst="textNoShape">
              <a:avLst/>
            </a:prstTxWarp>
          </a:bodyPr>
          <a:lstStyle>
            <a:lvl1pPr>
              <a:defRPr sz="1900">
                <a:latin typeface="Arial" charset="0"/>
                <a:cs typeface="Arial" charset="0"/>
              </a:defRPr>
            </a:lvl1pPr>
          </a:lstStyle>
          <a:p>
            <a:pPr defTabSz="914377"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4165600" y="6245232"/>
            <a:ext cx="3860800" cy="476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14" tIns="60957" rIns="121914" bIns="60957" numCol="1" anchor="t" anchorCtr="0" compatLnSpc="1">
            <a:prstTxWarp prst="textNoShape">
              <a:avLst/>
            </a:prstTxWarp>
          </a:bodyPr>
          <a:lstStyle>
            <a:lvl1pPr algn="ctr">
              <a:defRPr sz="1900">
                <a:latin typeface="Arial" charset="0"/>
                <a:cs typeface="Arial" charset="0"/>
              </a:defRPr>
            </a:lvl1pPr>
          </a:lstStyle>
          <a:p>
            <a:pPr defTabSz="914377"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5232"/>
            <a:ext cx="2844800" cy="476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14" tIns="60957" rIns="121914" bIns="60957" numCol="1" anchor="t" anchorCtr="0" compatLnSpc="1">
            <a:prstTxWarp prst="textNoShape">
              <a:avLst/>
            </a:prstTxWarp>
          </a:bodyPr>
          <a:lstStyle>
            <a:lvl1pPr algn="r">
              <a:defRPr sz="1900">
                <a:latin typeface="Arial" charset="0"/>
                <a:cs typeface="Arial" charset="0"/>
              </a:defRPr>
            </a:lvl1pPr>
          </a:lstStyle>
          <a:p>
            <a:pPr defTabSz="914377" fontAlgn="base">
              <a:spcBef>
                <a:spcPct val="0"/>
              </a:spcBef>
              <a:spcAft>
                <a:spcPct val="0"/>
              </a:spcAft>
              <a:defRPr/>
            </a:pPr>
            <a:fld id="{F324F0E1-29FF-43F3-9AD4-0DD4AB184E9C}" type="slidenum">
              <a:rPr lang="en-US" smtClean="0">
                <a:solidFill>
                  <a:srgbClr val="000000"/>
                </a:solidFill>
              </a:rPr>
              <a:pPr defTabSz="914377"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2753632051"/>
      </p:ext>
    </p:extLst>
  </p:cSld>
  <p:clrMap bg1="lt1" tx1="dk1" bg2="lt2" tx2="dk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Lst>
  <p:txStyles>
    <p:titleStyle>
      <a:lvl1pPr algn="ctr" rtl="0" eaLnBrk="0" fontAlgn="base" hangingPunct="0">
        <a:spcBef>
          <a:spcPct val="0"/>
        </a:spcBef>
        <a:spcAft>
          <a:spcPct val="0"/>
        </a:spcAft>
        <a:defRPr sz="5900">
          <a:solidFill>
            <a:schemeClr val="tx2"/>
          </a:solidFill>
          <a:latin typeface="+mj-lt"/>
          <a:ea typeface="+mj-ea"/>
          <a:cs typeface="+mj-cs"/>
        </a:defRPr>
      </a:lvl1pPr>
      <a:lvl2pPr algn="ctr" rtl="0" eaLnBrk="0" fontAlgn="base" hangingPunct="0">
        <a:spcBef>
          <a:spcPct val="0"/>
        </a:spcBef>
        <a:spcAft>
          <a:spcPct val="0"/>
        </a:spcAft>
        <a:defRPr sz="5900">
          <a:solidFill>
            <a:schemeClr val="tx2"/>
          </a:solidFill>
          <a:latin typeface="Arial" charset="0"/>
          <a:cs typeface="Arial" charset="0"/>
        </a:defRPr>
      </a:lvl2pPr>
      <a:lvl3pPr algn="ctr" rtl="0" eaLnBrk="0" fontAlgn="base" hangingPunct="0">
        <a:spcBef>
          <a:spcPct val="0"/>
        </a:spcBef>
        <a:spcAft>
          <a:spcPct val="0"/>
        </a:spcAft>
        <a:defRPr sz="5900">
          <a:solidFill>
            <a:schemeClr val="tx2"/>
          </a:solidFill>
          <a:latin typeface="Arial" charset="0"/>
          <a:cs typeface="Arial" charset="0"/>
        </a:defRPr>
      </a:lvl3pPr>
      <a:lvl4pPr algn="ctr" rtl="0" eaLnBrk="0" fontAlgn="base" hangingPunct="0">
        <a:spcBef>
          <a:spcPct val="0"/>
        </a:spcBef>
        <a:spcAft>
          <a:spcPct val="0"/>
        </a:spcAft>
        <a:defRPr sz="5900">
          <a:solidFill>
            <a:schemeClr val="tx2"/>
          </a:solidFill>
          <a:latin typeface="Arial" charset="0"/>
          <a:cs typeface="Arial" charset="0"/>
        </a:defRPr>
      </a:lvl4pPr>
      <a:lvl5pPr algn="ctr" rtl="0" eaLnBrk="0" fontAlgn="base" hangingPunct="0">
        <a:spcBef>
          <a:spcPct val="0"/>
        </a:spcBef>
        <a:spcAft>
          <a:spcPct val="0"/>
        </a:spcAft>
        <a:defRPr sz="5900">
          <a:solidFill>
            <a:schemeClr val="tx2"/>
          </a:solidFill>
          <a:latin typeface="Arial" charset="0"/>
          <a:cs typeface="Arial" charset="0"/>
        </a:defRPr>
      </a:lvl5pPr>
      <a:lvl6pPr marL="609570" algn="ctr" rtl="0" fontAlgn="base">
        <a:spcBef>
          <a:spcPct val="0"/>
        </a:spcBef>
        <a:spcAft>
          <a:spcPct val="0"/>
        </a:spcAft>
        <a:defRPr sz="5900">
          <a:solidFill>
            <a:schemeClr val="tx2"/>
          </a:solidFill>
          <a:latin typeface="Arial" charset="0"/>
          <a:cs typeface="Arial" charset="0"/>
        </a:defRPr>
      </a:lvl6pPr>
      <a:lvl7pPr marL="1219140" algn="ctr" rtl="0" fontAlgn="base">
        <a:spcBef>
          <a:spcPct val="0"/>
        </a:spcBef>
        <a:spcAft>
          <a:spcPct val="0"/>
        </a:spcAft>
        <a:defRPr sz="5900">
          <a:solidFill>
            <a:schemeClr val="tx2"/>
          </a:solidFill>
          <a:latin typeface="Arial" charset="0"/>
          <a:cs typeface="Arial" charset="0"/>
        </a:defRPr>
      </a:lvl7pPr>
      <a:lvl8pPr marL="1828709" algn="ctr" rtl="0" fontAlgn="base">
        <a:spcBef>
          <a:spcPct val="0"/>
        </a:spcBef>
        <a:spcAft>
          <a:spcPct val="0"/>
        </a:spcAft>
        <a:defRPr sz="5900">
          <a:solidFill>
            <a:schemeClr val="tx2"/>
          </a:solidFill>
          <a:latin typeface="Arial" charset="0"/>
          <a:cs typeface="Arial" charset="0"/>
        </a:defRPr>
      </a:lvl8pPr>
      <a:lvl9pPr marL="2438278" algn="ctr" rtl="0" fontAlgn="base">
        <a:spcBef>
          <a:spcPct val="0"/>
        </a:spcBef>
        <a:spcAft>
          <a:spcPct val="0"/>
        </a:spcAft>
        <a:defRPr sz="5900">
          <a:solidFill>
            <a:schemeClr val="tx2"/>
          </a:solidFill>
          <a:latin typeface="Arial" charset="0"/>
          <a:cs typeface="Arial" charset="0"/>
        </a:defRPr>
      </a:lvl9pPr>
    </p:titleStyle>
    <p:bodyStyle>
      <a:lvl1pPr marL="457178" indent="-457178" algn="l" rtl="0" eaLnBrk="0" fontAlgn="base" hangingPunct="0">
        <a:spcBef>
          <a:spcPct val="20000"/>
        </a:spcBef>
        <a:spcAft>
          <a:spcPct val="0"/>
        </a:spcAft>
        <a:buChar char="•"/>
        <a:defRPr sz="4300">
          <a:solidFill>
            <a:schemeClr val="tx1"/>
          </a:solidFill>
          <a:latin typeface="+mn-lt"/>
          <a:ea typeface="+mn-ea"/>
          <a:cs typeface="+mn-cs"/>
        </a:defRPr>
      </a:lvl1pPr>
      <a:lvl2pPr marL="990550" indent="-380981" algn="l" rtl="0" eaLnBrk="0" fontAlgn="base" hangingPunct="0">
        <a:spcBef>
          <a:spcPct val="20000"/>
        </a:spcBef>
        <a:spcAft>
          <a:spcPct val="0"/>
        </a:spcAft>
        <a:buChar char="–"/>
        <a:defRPr sz="3700">
          <a:solidFill>
            <a:schemeClr val="tx1"/>
          </a:solidFill>
          <a:latin typeface="+mn-lt"/>
          <a:cs typeface="+mn-cs"/>
        </a:defRPr>
      </a:lvl2pPr>
      <a:lvl3pPr marL="1523925" indent="-304784" algn="l" rtl="0" eaLnBrk="0" fontAlgn="base" hangingPunct="0">
        <a:spcBef>
          <a:spcPct val="20000"/>
        </a:spcBef>
        <a:spcAft>
          <a:spcPct val="0"/>
        </a:spcAft>
        <a:buChar char="•"/>
        <a:defRPr sz="3200">
          <a:solidFill>
            <a:schemeClr val="tx1"/>
          </a:solidFill>
          <a:latin typeface="+mn-lt"/>
          <a:cs typeface="+mn-cs"/>
        </a:defRPr>
      </a:lvl3pPr>
      <a:lvl4pPr marL="2133493" indent="-304784" algn="l" rtl="0" eaLnBrk="0" fontAlgn="base" hangingPunct="0">
        <a:spcBef>
          <a:spcPct val="20000"/>
        </a:spcBef>
        <a:spcAft>
          <a:spcPct val="0"/>
        </a:spcAft>
        <a:buChar char="–"/>
        <a:defRPr sz="2700">
          <a:solidFill>
            <a:schemeClr val="tx1"/>
          </a:solidFill>
          <a:latin typeface="+mn-lt"/>
          <a:cs typeface="+mn-cs"/>
        </a:defRPr>
      </a:lvl4pPr>
      <a:lvl5pPr marL="2743062" indent="-304784" algn="l" rtl="0" eaLnBrk="0" fontAlgn="base" hangingPunct="0">
        <a:spcBef>
          <a:spcPct val="20000"/>
        </a:spcBef>
        <a:spcAft>
          <a:spcPct val="0"/>
        </a:spcAft>
        <a:buChar char="»"/>
        <a:defRPr sz="2700">
          <a:solidFill>
            <a:schemeClr val="tx1"/>
          </a:solidFill>
          <a:latin typeface="+mn-lt"/>
          <a:cs typeface="+mn-cs"/>
        </a:defRPr>
      </a:lvl5pPr>
      <a:lvl6pPr marL="3352632" indent="-304784" algn="l" rtl="0" fontAlgn="base">
        <a:spcBef>
          <a:spcPct val="20000"/>
        </a:spcBef>
        <a:spcAft>
          <a:spcPct val="0"/>
        </a:spcAft>
        <a:buChar char="»"/>
        <a:defRPr sz="2700">
          <a:solidFill>
            <a:schemeClr val="tx1"/>
          </a:solidFill>
          <a:latin typeface="+mn-lt"/>
          <a:cs typeface="+mn-cs"/>
        </a:defRPr>
      </a:lvl6pPr>
      <a:lvl7pPr marL="3962202" indent="-304784" algn="l" rtl="0" fontAlgn="base">
        <a:spcBef>
          <a:spcPct val="20000"/>
        </a:spcBef>
        <a:spcAft>
          <a:spcPct val="0"/>
        </a:spcAft>
        <a:buChar char="»"/>
        <a:defRPr sz="2700">
          <a:solidFill>
            <a:schemeClr val="tx1"/>
          </a:solidFill>
          <a:latin typeface="+mn-lt"/>
          <a:cs typeface="+mn-cs"/>
        </a:defRPr>
      </a:lvl7pPr>
      <a:lvl8pPr marL="4571772" indent="-304784" algn="l" rtl="0" fontAlgn="base">
        <a:spcBef>
          <a:spcPct val="20000"/>
        </a:spcBef>
        <a:spcAft>
          <a:spcPct val="0"/>
        </a:spcAft>
        <a:buChar char="»"/>
        <a:defRPr sz="2700">
          <a:solidFill>
            <a:schemeClr val="tx1"/>
          </a:solidFill>
          <a:latin typeface="+mn-lt"/>
          <a:cs typeface="+mn-cs"/>
        </a:defRPr>
      </a:lvl8pPr>
      <a:lvl9pPr marL="5181341" indent="-304784" algn="l" rtl="0" fontAlgn="base">
        <a:spcBef>
          <a:spcPct val="20000"/>
        </a:spcBef>
        <a:spcAft>
          <a:spcPct val="0"/>
        </a:spcAft>
        <a:buChar char="»"/>
        <a:defRPr sz="2700">
          <a:solidFill>
            <a:schemeClr val="tx1"/>
          </a:solidFill>
          <a:latin typeface="+mn-lt"/>
          <a:cs typeface="+mn-cs"/>
        </a:defRPr>
      </a:lvl9pPr>
    </p:bodyStyle>
    <p:otherStyle>
      <a:defPPr>
        <a:defRPr lang="en-US"/>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138" name="Rectangle 2"/>
          <p:cNvSpPr>
            <a:spLocks noGrp="1" noChangeArrowheads="1"/>
          </p:cNvSpPr>
          <p:nvPr>
            <p:ph type="dt" sz="half" idx="2"/>
          </p:nvPr>
        </p:nvSpPr>
        <p:spPr bwMode="auto">
          <a:xfrm>
            <a:off x="609600" y="6251577"/>
            <a:ext cx="2844800" cy="476251"/>
          </a:xfrm>
          <a:prstGeom prst="rect">
            <a:avLst/>
          </a:prstGeom>
          <a:noFill/>
          <a:ln w="9525">
            <a:noFill/>
            <a:miter lim="800000"/>
            <a:headEnd/>
            <a:tailEnd/>
          </a:ln>
          <a:effectLst/>
        </p:spPr>
        <p:txBody>
          <a:bodyPr vert="horz" wrap="square" lIns="121917" tIns="60958" rIns="121917" bIns="60958" numCol="1" anchor="b" anchorCtr="0" compatLnSpc="1">
            <a:prstTxWarp prst="textNoShape">
              <a:avLst/>
            </a:prstTxWarp>
          </a:bodyPr>
          <a:lstStyle>
            <a:lvl1pPr>
              <a:defRPr sz="1600">
                <a:solidFill>
                  <a:srgbClr val="FFFFFF"/>
                </a:solidFill>
                <a:latin typeface="Arial" charset="0"/>
                <a:cs typeface="+mn-cs"/>
              </a:defRPr>
            </a:lvl1pPr>
          </a:lstStyle>
          <a:p>
            <a:pPr defTabSz="914400" fontAlgn="base">
              <a:spcBef>
                <a:spcPct val="0"/>
              </a:spcBef>
              <a:spcAft>
                <a:spcPct val="0"/>
              </a:spcAft>
              <a:defRPr/>
            </a:pPr>
            <a:endParaRPr lang="en-US"/>
          </a:p>
        </p:txBody>
      </p:sp>
      <p:sp>
        <p:nvSpPr>
          <p:cNvPr id="91139" name="Rectangle 3"/>
          <p:cNvSpPr>
            <a:spLocks noGrp="1" noChangeArrowheads="1"/>
          </p:cNvSpPr>
          <p:nvPr>
            <p:ph type="sldNum" sz="quarter" idx="4"/>
          </p:nvPr>
        </p:nvSpPr>
        <p:spPr bwMode="auto">
          <a:xfrm>
            <a:off x="8737600" y="6248401"/>
            <a:ext cx="2844800" cy="476251"/>
          </a:xfrm>
          <a:prstGeom prst="rect">
            <a:avLst/>
          </a:prstGeom>
          <a:noFill/>
          <a:ln w="9525">
            <a:noFill/>
            <a:miter lim="800000"/>
            <a:headEnd/>
            <a:tailEnd/>
          </a:ln>
          <a:effectLst/>
        </p:spPr>
        <p:txBody>
          <a:bodyPr vert="horz" wrap="square" lIns="121917" tIns="60958" rIns="121917" bIns="60958" numCol="1" anchor="b" anchorCtr="0" compatLnSpc="1">
            <a:prstTxWarp prst="textNoShape">
              <a:avLst/>
            </a:prstTxWarp>
          </a:bodyPr>
          <a:lstStyle>
            <a:lvl1pPr algn="r">
              <a:defRPr sz="1600">
                <a:solidFill>
                  <a:srgbClr val="FFFFFF"/>
                </a:solidFill>
                <a:latin typeface="Arial" charset="0"/>
                <a:cs typeface="+mn-cs"/>
              </a:defRPr>
            </a:lvl1pPr>
          </a:lstStyle>
          <a:p>
            <a:pPr defTabSz="914400" fontAlgn="base">
              <a:spcBef>
                <a:spcPct val="0"/>
              </a:spcBef>
              <a:spcAft>
                <a:spcPct val="0"/>
              </a:spcAft>
              <a:defRPr/>
            </a:pPr>
            <a:fld id="{410477CF-64FA-4E14-A88C-3009350B600B}" type="slidenum">
              <a:rPr lang="en-US"/>
              <a:pPr defTabSz="914400" fontAlgn="base">
                <a:spcBef>
                  <a:spcPct val="0"/>
                </a:spcBef>
                <a:spcAft>
                  <a:spcPct val="0"/>
                </a:spcAft>
                <a:defRPr/>
              </a:pPr>
              <a:t>‹#›</a:t>
            </a:fld>
            <a:endParaRPr lang="en-US"/>
          </a:p>
        </p:txBody>
      </p:sp>
      <p:grpSp>
        <p:nvGrpSpPr>
          <p:cNvPr id="10244" name="Group 4"/>
          <p:cNvGrpSpPr>
            <a:grpSpLocks/>
          </p:cNvGrpSpPr>
          <p:nvPr/>
        </p:nvGrpSpPr>
        <p:grpSpPr bwMode="auto">
          <a:xfrm>
            <a:off x="47" y="25"/>
            <a:ext cx="12187767" cy="6850063"/>
            <a:chOff x="0" y="0"/>
            <a:chExt cx="5758" cy="4315"/>
          </a:xfrm>
        </p:grpSpPr>
        <p:grpSp>
          <p:nvGrpSpPr>
            <p:cNvPr id="10248" name="Group 5"/>
            <p:cNvGrpSpPr>
              <a:grpSpLocks/>
            </p:cNvGrpSpPr>
            <p:nvPr userDrawn="1"/>
          </p:nvGrpSpPr>
          <p:grpSpPr bwMode="auto">
            <a:xfrm>
              <a:off x="1728" y="2230"/>
              <a:ext cx="4027" cy="2085"/>
              <a:chOff x="1728" y="2230"/>
              <a:chExt cx="4027" cy="2085"/>
            </a:xfrm>
          </p:grpSpPr>
          <p:sp>
            <p:nvSpPr>
              <p:cNvPr id="91142"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defTabSz="914400" fontAlgn="base">
                  <a:spcBef>
                    <a:spcPct val="0"/>
                  </a:spcBef>
                  <a:spcAft>
                    <a:spcPct val="0"/>
                  </a:spcAft>
                  <a:defRPr/>
                </a:pPr>
                <a:endParaRPr lang="en-US" sz="1800">
                  <a:solidFill>
                    <a:srgbClr val="FFFFFF"/>
                  </a:solidFill>
                  <a:latin typeface="Arial" charset="0"/>
                  <a:cs typeface="Arial" charset="0"/>
                </a:endParaRPr>
              </a:p>
            </p:txBody>
          </p:sp>
          <p:sp>
            <p:nvSpPr>
              <p:cNvPr id="91143"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defTabSz="914400" fontAlgn="base">
                  <a:spcBef>
                    <a:spcPct val="0"/>
                  </a:spcBef>
                  <a:spcAft>
                    <a:spcPct val="0"/>
                  </a:spcAft>
                  <a:defRPr/>
                </a:pPr>
                <a:endParaRPr lang="en-US" sz="1800">
                  <a:solidFill>
                    <a:srgbClr val="FFFFFF"/>
                  </a:solidFill>
                  <a:latin typeface="Arial" charset="0"/>
                  <a:cs typeface="Arial" charset="0"/>
                </a:endParaRPr>
              </a:p>
            </p:txBody>
          </p:sp>
          <p:sp>
            <p:nvSpPr>
              <p:cNvPr id="91144"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defTabSz="914400" fontAlgn="base">
                  <a:spcBef>
                    <a:spcPct val="0"/>
                  </a:spcBef>
                  <a:spcAft>
                    <a:spcPct val="0"/>
                  </a:spcAft>
                  <a:defRPr/>
                </a:pPr>
                <a:endParaRPr lang="en-US" sz="1800">
                  <a:solidFill>
                    <a:srgbClr val="FFFFFF"/>
                  </a:solidFill>
                  <a:latin typeface="Arial" charset="0"/>
                  <a:cs typeface="Arial" charset="0"/>
                </a:endParaRPr>
              </a:p>
            </p:txBody>
          </p:sp>
          <p:sp>
            <p:nvSpPr>
              <p:cNvPr id="10254" name="Freeform 9"/>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lang="en-US" sz="1800" smtClean="0">
                  <a:solidFill>
                    <a:srgbClr val="FFFFFF"/>
                  </a:solidFill>
                  <a:latin typeface="Calibri" pitchFamily="34" charset="0"/>
                  <a:cs typeface="Arial" charset="0"/>
                </a:endParaRPr>
              </a:p>
            </p:txBody>
          </p:sp>
          <p:sp>
            <p:nvSpPr>
              <p:cNvPr id="91146"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defTabSz="914400" fontAlgn="base">
                  <a:spcBef>
                    <a:spcPct val="0"/>
                  </a:spcBef>
                  <a:spcAft>
                    <a:spcPct val="0"/>
                  </a:spcAft>
                  <a:defRPr/>
                </a:pPr>
                <a:endParaRPr lang="en-US" sz="1800">
                  <a:solidFill>
                    <a:srgbClr val="FFFFFF"/>
                  </a:solidFill>
                  <a:latin typeface="Arial" charset="0"/>
                  <a:cs typeface="Arial" charset="0"/>
                </a:endParaRPr>
              </a:p>
            </p:txBody>
          </p:sp>
        </p:grpSp>
        <p:sp>
          <p:nvSpPr>
            <p:cNvPr id="91147"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defTabSz="914400" fontAlgn="base">
                <a:spcBef>
                  <a:spcPct val="0"/>
                </a:spcBef>
                <a:spcAft>
                  <a:spcPct val="0"/>
                </a:spcAft>
                <a:defRPr/>
              </a:pPr>
              <a:endParaRPr lang="en-US" sz="1800">
                <a:solidFill>
                  <a:srgbClr val="FFFFFF"/>
                </a:solidFill>
                <a:latin typeface="Arial" charset="0"/>
                <a:cs typeface="Arial" charset="0"/>
              </a:endParaRPr>
            </a:p>
          </p:txBody>
        </p:sp>
        <p:sp>
          <p:nvSpPr>
            <p:cNvPr id="10250" name="Freeform 12"/>
            <p:cNvSpPr>
              <a:spLocks/>
            </p:cNvSpPr>
            <p:nvPr/>
          </p:nvSpPr>
          <p:spPr bwMode="hidden">
            <a:xfrm>
              <a:off x="0" y="0"/>
              <a:ext cx="5758" cy="1776"/>
            </a:xfrm>
            <a:custGeom>
              <a:avLst/>
              <a:gdLst>
                <a:gd name="T0" fmla="*/ 0 w 5740"/>
                <a:gd name="T1" fmla="*/ 0 h 1906"/>
                <a:gd name="T2" fmla="*/ 0 w 5740"/>
                <a:gd name="T3" fmla="*/ 1437 h 1906"/>
                <a:gd name="T4" fmla="*/ 5812 w 5740"/>
                <a:gd name="T5" fmla="*/ 1437 h 1906"/>
                <a:gd name="T6" fmla="*/ 5812 w 5740"/>
                <a:gd name="T7" fmla="*/ 0 h 1906"/>
                <a:gd name="T8" fmla="*/ 0 w 5740"/>
                <a:gd name="T9" fmla="*/ 0 h 1906"/>
                <a:gd name="T10" fmla="*/ 0 w 5740"/>
                <a:gd name="T11" fmla="*/ 0 h 19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1906">
                  <a:moveTo>
                    <a:pt x="0" y="0"/>
                  </a:moveTo>
                  <a:lnTo>
                    <a:pt x="0" y="1906"/>
                  </a:lnTo>
                  <a:lnTo>
                    <a:pt x="5740" y="1906"/>
                  </a:lnTo>
                  <a:lnTo>
                    <a:pt x="574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lang="en-US" sz="1800" smtClean="0">
                <a:solidFill>
                  <a:srgbClr val="FFFFFF"/>
                </a:solidFill>
                <a:latin typeface="Calibri" pitchFamily="34" charset="0"/>
                <a:cs typeface="Arial" charset="0"/>
              </a:endParaRPr>
            </a:p>
          </p:txBody>
        </p:sp>
      </p:grpSp>
      <p:sp>
        <p:nvSpPr>
          <p:cNvPr id="91149" name="Rectangle 13"/>
          <p:cNvSpPr>
            <a:spLocks noGrp="1" noRot="1" noChangeArrowheads="1"/>
          </p:cNvSpPr>
          <p:nvPr>
            <p:ph type="title"/>
          </p:nvPr>
        </p:nvSpPr>
        <p:spPr bwMode="auto">
          <a:xfrm>
            <a:off x="609600" y="274639"/>
            <a:ext cx="10972800" cy="1143000"/>
          </a:xfrm>
          <a:prstGeom prst="rect">
            <a:avLst/>
          </a:prstGeom>
          <a:noFill/>
          <a:ln w="9525">
            <a:noFill/>
            <a:miter lim="800000"/>
            <a:headEnd/>
            <a:tailEnd/>
          </a:ln>
          <a:effectLst/>
        </p:spPr>
        <p:txBody>
          <a:bodyPr vert="horz" wrap="square" lIns="121917" tIns="60958" rIns="121917" bIns="60958" numCol="1" anchor="ctr" anchorCtr="0" compatLnSpc="1">
            <a:prstTxWarp prst="textNoShape">
              <a:avLst/>
            </a:prstTxWarp>
          </a:bodyPr>
          <a:lstStyle/>
          <a:p>
            <a:pPr lvl="0"/>
            <a:r>
              <a:rPr lang="en-US" smtClean="0"/>
              <a:t>Click to edit Master title style</a:t>
            </a:r>
          </a:p>
        </p:txBody>
      </p:sp>
      <p:sp>
        <p:nvSpPr>
          <p:cNvPr id="91150" name="Rectangle 14"/>
          <p:cNvSpPr>
            <a:spLocks noGrp="1" noChangeArrowheads="1"/>
          </p:cNvSpPr>
          <p:nvPr>
            <p:ph type="ftr" sz="quarter" idx="3"/>
          </p:nvPr>
        </p:nvSpPr>
        <p:spPr bwMode="auto">
          <a:xfrm>
            <a:off x="4165600" y="6248401"/>
            <a:ext cx="3860800" cy="476251"/>
          </a:xfrm>
          <a:prstGeom prst="rect">
            <a:avLst/>
          </a:prstGeom>
          <a:noFill/>
          <a:ln w="9525">
            <a:noFill/>
            <a:miter lim="800000"/>
            <a:headEnd/>
            <a:tailEnd/>
          </a:ln>
          <a:effectLst/>
        </p:spPr>
        <p:txBody>
          <a:bodyPr vert="horz" wrap="square" lIns="121917" tIns="60958" rIns="121917" bIns="60958" numCol="1" anchor="b" anchorCtr="0" compatLnSpc="1">
            <a:prstTxWarp prst="textNoShape">
              <a:avLst/>
            </a:prstTxWarp>
          </a:bodyPr>
          <a:lstStyle>
            <a:lvl1pPr algn="ctr">
              <a:defRPr sz="1600">
                <a:solidFill>
                  <a:srgbClr val="FFFFFF"/>
                </a:solidFill>
                <a:latin typeface="Arial" charset="0"/>
                <a:cs typeface="+mn-cs"/>
              </a:defRPr>
            </a:lvl1pPr>
          </a:lstStyle>
          <a:p>
            <a:pPr defTabSz="914400" fontAlgn="base">
              <a:spcBef>
                <a:spcPct val="0"/>
              </a:spcBef>
              <a:spcAft>
                <a:spcPct val="0"/>
              </a:spcAft>
              <a:defRPr/>
            </a:pPr>
            <a:endParaRPr lang="en-US"/>
          </a:p>
        </p:txBody>
      </p:sp>
      <p:sp>
        <p:nvSpPr>
          <p:cNvPr id="91151" name="Rectangle 15"/>
          <p:cNvSpPr>
            <a:spLocks noGrp="1" noChangeArrowheads="1"/>
          </p:cNvSpPr>
          <p:nvPr>
            <p:ph type="body" idx="1"/>
          </p:nvPr>
        </p:nvSpPr>
        <p:spPr bwMode="auto">
          <a:xfrm>
            <a:off x="609600" y="1600201"/>
            <a:ext cx="10972800" cy="4525963"/>
          </a:xfrm>
          <a:prstGeom prst="rect">
            <a:avLst/>
          </a:prstGeom>
          <a:noFill/>
          <a:ln w="9525">
            <a:noFill/>
            <a:miter lim="800000"/>
            <a:headEnd/>
            <a:tailEnd/>
          </a:ln>
          <a:effectLst/>
        </p:spPr>
        <p:txBody>
          <a:bodyPr vert="horz" wrap="square" lIns="121917" tIns="60958" rIns="121917" bIns="6095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3504133671"/>
      </p:ext>
    </p:extLst>
  </p:cSld>
  <p:clrMap bg1="dk2" tx1="lt1" bg2="dk1" tx2="lt2" accent1="accent1" accent2="accent2" accent3="accent3" accent4="accent4" accent5="accent5" accent6="accent6" hlink="hlink" folHlink="folHlink"/>
  <p:sldLayoutIdLst>
    <p:sldLayoutId id="2147483893" r:id="rId1"/>
    <p:sldLayoutId id="2147483894" r:id="rId2"/>
    <p:sldLayoutId id="2147483895" r:id="rId3"/>
    <p:sldLayoutId id="2147483896" r:id="rId4"/>
    <p:sldLayoutId id="2147483897" r:id="rId5"/>
    <p:sldLayoutId id="2147483898" r:id="rId6"/>
    <p:sldLayoutId id="2147483899" r:id="rId7"/>
    <p:sldLayoutId id="2147483900" r:id="rId8"/>
    <p:sldLayoutId id="2147483901" r:id="rId9"/>
    <p:sldLayoutId id="2147483902" r:id="rId10"/>
    <p:sldLayoutId id="2147483903" r:id="rId11"/>
  </p:sldLayoutIdLst>
  <p:timing>
    <p:tnLst>
      <p:par>
        <p:cTn id="1" dur="indefinite" restart="never" nodeType="tmRoot"/>
      </p:par>
    </p:tnLst>
  </p:timing>
  <p:txStyles>
    <p:titleStyle>
      <a:lvl1pPr algn="ctr" rtl="0" eaLnBrk="0" fontAlgn="base" hangingPunct="0">
        <a:spcBef>
          <a:spcPct val="0"/>
        </a:spcBef>
        <a:spcAft>
          <a:spcPct val="0"/>
        </a:spcAft>
        <a:defRPr sz="59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59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59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59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5900" b="1">
          <a:solidFill>
            <a:schemeClr val="tx2"/>
          </a:solidFill>
          <a:effectLst>
            <a:outerShdw blurRad="38100" dist="38100" dir="2700000" algn="tl">
              <a:srgbClr val="000000"/>
            </a:outerShdw>
          </a:effectLst>
          <a:latin typeface="Garamond" pitchFamily="18" charset="0"/>
        </a:defRPr>
      </a:lvl5pPr>
      <a:lvl6pPr marL="609585" algn="ctr" rtl="0" fontAlgn="base">
        <a:spcBef>
          <a:spcPct val="0"/>
        </a:spcBef>
        <a:spcAft>
          <a:spcPct val="0"/>
        </a:spcAft>
        <a:defRPr sz="5900" b="1">
          <a:solidFill>
            <a:schemeClr val="tx2"/>
          </a:solidFill>
          <a:effectLst>
            <a:outerShdw blurRad="38100" dist="38100" dir="2700000" algn="tl">
              <a:srgbClr val="000000"/>
            </a:outerShdw>
          </a:effectLst>
          <a:latin typeface="Garamond" pitchFamily="18" charset="0"/>
        </a:defRPr>
      </a:lvl6pPr>
      <a:lvl7pPr marL="1219170" algn="ctr" rtl="0" fontAlgn="base">
        <a:spcBef>
          <a:spcPct val="0"/>
        </a:spcBef>
        <a:spcAft>
          <a:spcPct val="0"/>
        </a:spcAft>
        <a:defRPr sz="5900" b="1">
          <a:solidFill>
            <a:schemeClr val="tx2"/>
          </a:solidFill>
          <a:effectLst>
            <a:outerShdw blurRad="38100" dist="38100" dir="2700000" algn="tl">
              <a:srgbClr val="000000"/>
            </a:outerShdw>
          </a:effectLst>
          <a:latin typeface="Garamond" pitchFamily="18" charset="0"/>
        </a:defRPr>
      </a:lvl7pPr>
      <a:lvl8pPr marL="1828754" algn="ctr" rtl="0" fontAlgn="base">
        <a:spcBef>
          <a:spcPct val="0"/>
        </a:spcBef>
        <a:spcAft>
          <a:spcPct val="0"/>
        </a:spcAft>
        <a:defRPr sz="5900" b="1">
          <a:solidFill>
            <a:schemeClr val="tx2"/>
          </a:solidFill>
          <a:effectLst>
            <a:outerShdw blurRad="38100" dist="38100" dir="2700000" algn="tl">
              <a:srgbClr val="000000"/>
            </a:outerShdw>
          </a:effectLst>
          <a:latin typeface="Garamond" pitchFamily="18" charset="0"/>
        </a:defRPr>
      </a:lvl8pPr>
      <a:lvl9pPr marL="2438339" algn="ctr" rtl="0" fontAlgn="base">
        <a:spcBef>
          <a:spcPct val="0"/>
        </a:spcBef>
        <a:spcAft>
          <a:spcPct val="0"/>
        </a:spcAft>
        <a:defRPr sz="5900" b="1">
          <a:solidFill>
            <a:schemeClr val="tx2"/>
          </a:solidFill>
          <a:effectLst>
            <a:outerShdw blurRad="38100" dist="38100" dir="2700000" algn="tl">
              <a:srgbClr val="000000"/>
            </a:outerShdw>
          </a:effectLst>
          <a:latin typeface="Garamond" pitchFamily="18" charset="0"/>
        </a:defRPr>
      </a:lvl9pPr>
    </p:titleStyle>
    <p:bodyStyle>
      <a:lvl1pPr marL="457189" indent="-457189" algn="l" rtl="0" eaLnBrk="0" fontAlgn="base" hangingPunct="0">
        <a:spcBef>
          <a:spcPct val="20000"/>
        </a:spcBef>
        <a:spcAft>
          <a:spcPct val="0"/>
        </a:spcAft>
        <a:buClr>
          <a:schemeClr val="hlink"/>
        </a:buClr>
        <a:buSzPct val="70000"/>
        <a:buFont typeface="Wingdings" pitchFamily="2" charset="2"/>
        <a:buChar char="n"/>
        <a:defRPr sz="4300">
          <a:solidFill>
            <a:schemeClr val="tx1"/>
          </a:solidFill>
          <a:effectLst>
            <a:outerShdw blurRad="38100" dist="38100" dir="2700000" algn="tl">
              <a:srgbClr val="000000"/>
            </a:outerShdw>
          </a:effectLst>
          <a:latin typeface="+mn-lt"/>
          <a:ea typeface="+mn-ea"/>
          <a:cs typeface="+mn-cs"/>
        </a:defRPr>
      </a:lvl1pPr>
      <a:lvl2pPr marL="990575" indent="-380990" algn="l" rtl="0" eaLnBrk="0" fontAlgn="base" hangingPunct="0">
        <a:spcBef>
          <a:spcPct val="20000"/>
        </a:spcBef>
        <a:spcAft>
          <a:spcPct val="0"/>
        </a:spcAft>
        <a:buClr>
          <a:schemeClr val="accent2"/>
        </a:buClr>
        <a:buSzPct val="70000"/>
        <a:buFont typeface="Wingdings" pitchFamily="2" charset="2"/>
        <a:buChar char="n"/>
        <a:defRPr sz="3700">
          <a:solidFill>
            <a:schemeClr val="tx1"/>
          </a:solidFill>
          <a:effectLst>
            <a:outerShdw blurRad="38100" dist="38100" dir="2700000" algn="tl">
              <a:srgbClr val="000000"/>
            </a:outerShdw>
          </a:effectLst>
          <a:latin typeface="+mn-lt"/>
        </a:defRPr>
      </a:lvl2pPr>
      <a:lvl3pPr marL="1523962" indent="-304792" algn="l" rtl="0" eaLnBrk="0" fontAlgn="base" hangingPunct="0">
        <a:spcBef>
          <a:spcPct val="20000"/>
        </a:spcBef>
        <a:spcAft>
          <a:spcPct val="0"/>
        </a:spcAft>
        <a:buClr>
          <a:schemeClr val="tx2"/>
        </a:buClr>
        <a:buSzPct val="70000"/>
        <a:buFont typeface="Wingdings" pitchFamily="2" charset="2"/>
        <a:buChar char="n"/>
        <a:defRPr sz="3200">
          <a:solidFill>
            <a:schemeClr val="tx1"/>
          </a:solidFill>
          <a:effectLst>
            <a:outerShdw blurRad="38100" dist="38100" dir="2700000" algn="tl">
              <a:srgbClr val="000000"/>
            </a:outerShdw>
          </a:effectLst>
          <a:latin typeface="+mn-lt"/>
        </a:defRPr>
      </a:lvl3pPr>
      <a:lvl4pPr marL="2133547" indent="-304792" algn="l" rtl="0" eaLnBrk="0" fontAlgn="base" hangingPunct="0">
        <a:spcBef>
          <a:spcPct val="20000"/>
        </a:spcBef>
        <a:spcAft>
          <a:spcPct val="0"/>
        </a:spcAft>
        <a:buClr>
          <a:schemeClr val="accent2"/>
        </a:buClr>
        <a:buSzPct val="70000"/>
        <a:buFont typeface="Wingdings" pitchFamily="2" charset="2"/>
        <a:buChar char="n"/>
        <a:defRPr sz="2700">
          <a:solidFill>
            <a:schemeClr val="tx1"/>
          </a:solidFill>
          <a:effectLst>
            <a:outerShdw blurRad="38100" dist="38100" dir="2700000" algn="tl">
              <a:srgbClr val="000000"/>
            </a:outerShdw>
          </a:effectLst>
          <a:latin typeface="+mn-lt"/>
        </a:defRPr>
      </a:lvl4pPr>
      <a:lvl5pPr marL="2743131" indent="-304792" algn="l" rtl="0" eaLnBrk="0" fontAlgn="base" hangingPunct="0">
        <a:spcBef>
          <a:spcPct val="20000"/>
        </a:spcBef>
        <a:spcAft>
          <a:spcPct val="0"/>
        </a:spcAft>
        <a:buClr>
          <a:schemeClr val="hlink"/>
        </a:buClr>
        <a:buSzPct val="70000"/>
        <a:buFont typeface="Wingdings" pitchFamily="2" charset="2"/>
        <a:buChar char="n"/>
        <a:defRPr sz="2700">
          <a:solidFill>
            <a:schemeClr val="tx1"/>
          </a:solidFill>
          <a:effectLst>
            <a:outerShdw blurRad="38100" dist="38100" dir="2700000" algn="tl">
              <a:srgbClr val="000000"/>
            </a:outerShdw>
          </a:effectLst>
          <a:latin typeface="+mn-lt"/>
        </a:defRPr>
      </a:lvl5pPr>
      <a:lvl6pPr marL="3352716" indent="-304792" algn="l" rtl="0" fontAlgn="base">
        <a:spcBef>
          <a:spcPct val="20000"/>
        </a:spcBef>
        <a:spcAft>
          <a:spcPct val="0"/>
        </a:spcAft>
        <a:buClr>
          <a:schemeClr val="hlink"/>
        </a:buClr>
        <a:buSzPct val="70000"/>
        <a:buFont typeface="Wingdings" pitchFamily="2" charset="2"/>
        <a:buChar char="n"/>
        <a:defRPr sz="2700">
          <a:solidFill>
            <a:schemeClr val="tx1"/>
          </a:solidFill>
          <a:effectLst>
            <a:outerShdw blurRad="38100" dist="38100" dir="2700000" algn="tl">
              <a:srgbClr val="000000"/>
            </a:outerShdw>
          </a:effectLst>
          <a:latin typeface="+mn-lt"/>
        </a:defRPr>
      </a:lvl6pPr>
      <a:lvl7pPr marL="3962301" indent="-304792" algn="l" rtl="0" fontAlgn="base">
        <a:spcBef>
          <a:spcPct val="20000"/>
        </a:spcBef>
        <a:spcAft>
          <a:spcPct val="0"/>
        </a:spcAft>
        <a:buClr>
          <a:schemeClr val="hlink"/>
        </a:buClr>
        <a:buSzPct val="70000"/>
        <a:buFont typeface="Wingdings" pitchFamily="2" charset="2"/>
        <a:buChar char="n"/>
        <a:defRPr sz="2700">
          <a:solidFill>
            <a:schemeClr val="tx1"/>
          </a:solidFill>
          <a:effectLst>
            <a:outerShdw blurRad="38100" dist="38100" dir="2700000" algn="tl">
              <a:srgbClr val="000000"/>
            </a:outerShdw>
          </a:effectLst>
          <a:latin typeface="+mn-lt"/>
        </a:defRPr>
      </a:lvl7pPr>
      <a:lvl8pPr marL="4571886" indent="-304792" algn="l" rtl="0" fontAlgn="base">
        <a:spcBef>
          <a:spcPct val="20000"/>
        </a:spcBef>
        <a:spcAft>
          <a:spcPct val="0"/>
        </a:spcAft>
        <a:buClr>
          <a:schemeClr val="hlink"/>
        </a:buClr>
        <a:buSzPct val="70000"/>
        <a:buFont typeface="Wingdings" pitchFamily="2" charset="2"/>
        <a:buChar char="n"/>
        <a:defRPr sz="2700">
          <a:solidFill>
            <a:schemeClr val="tx1"/>
          </a:solidFill>
          <a:effectLst>
            <a:outerShdw blurRad="38100" dist="38100" dir="2700000" algn="tl">
              <a:srgbClr val="000000"/>
            </a:outerShdw>
          </a:effectLst>
          <a:latin typeface="+mn-lt"/>
        </a:defRPr>
      </a:lvl8pPr>
      <a:lvl9pPr marL="5181470" indent="-304792" algn="l" rtl="0" fontAlgn="base">
        <a:spcBef>
          <a:spcPct val="20000"/>
        </a:spcBef>
        <a:spcAft>
          <a:spcPct val="0"/>
        </a:spcAft>
        <a:buClr>
          <a:schemeClr val="hlink"/>
        </a:buClr>
        <a:buSzPct val="70000"/>
        <a:buFont typeface="Wingdings" pitchFamily="2" charset="2"/>
        <a:buChar char="n"/>
        <a:defRPr sz="2700">
          <a:solidFill>
            <a:schemeClr val="tx1"/>
          </a:solidFill>
          <a:effectLst>
            <a:outerShdw blurRad="38100" dist="38100" dir="2700000" algn="tl">
              <a:srgbClr val="000000"/>
            </a:outerShdw>
          </a:effectLst>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30" tIns="45718" rIns="91430" bIns="45718"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30" tIns="45718" rIns="91430"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6"/>
            <a:ext cx="2743200" cy="365125"/>
          </a:xfrm>
          <a:prstGeom prst="rect">
            <a:avLst/>
          </a:prstGeom>
        </p:spPr>
        <p:txBody>
          <a:bodyPr vert="horz" lIns="91430" tIns="45718" rIns="91430" bIns="45718" rtlCol="0" anchor="ctr"/>
          <a:lstStyle>
            <a:lvl1pPr algn="l">
              <a:defRPr sz="1200">
                <a:solidFill>
                  <a:schemeClr val="tx1">
                    <a:tint val="75000"/>
                  </a:schemeClr>
                </a:solidFill>
              </a:defRPr>
            </a:lvl1pPr>
          </a:lstStyle>
          <a:p>
            <a:fld id="{1DC437D5-11B2-465E-BBBA-3B4E35142072}" type="datetime5">
              <a:rPr lang="en-US" smtClean="0">
                <a:solidFill>
                  <a:prstClr val="black">
                    <a:tint val="75000"/>
                  </a:prstClr>
                </a:solidFill>
              </a:rPr>
              <a:pPr/>
              <a:t>4-Jun-21</a:t>
            </a:fld>
            <a:endParaRPr lang="en-US" dirty="0">
              <a:solidFill>
                <a:prstClr val="black">
                  <a:tint val="75000"/>
                </a:prstClr>
              </a:solidFill>
            </a:endParaRPr>
          </a:p>
        </p:txBody>
      </p:sp>
      <p:sp>
        <p:nvSpPr>
          <p:cNvPr id="5" name="Footer Placeholder 4"/>
          <p:cNvSpPr>
            <a:spLocks noGrp="1"/>
          </p:cNvSpPr>
          <p:nvPr>
            <p:ph type="ftr" sz="quarter" idx="3"/>
          </p:nvPr>
        </p:nvSpPr>
        <p:spPr>
          <a:xfrm>
            <a:off x="4038600" y="6356356"/>
            <a:ext cx="4114800" cy="365125"/>
          </a:xfrm>
          <a:prstGeom prst="rect">
            <a:avLst/>
          </a:prstGeom>
        </p:spPr>
        <p:txBody>
          <a:bodyPr vert="horz" lIns="91430" tIns="45718" rIns="91430" bIns="45718"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8610600" y="6356356"/>
            <a:ext cx="2743200" cy="365125"/>
          </a:xfrm>
          <a:prstGeom prst="rect">
            <a:avLst/>
          </a:prstGeom>
        </p:spPr>
        <p:txBody>
          <a:bodyPr vert="horz" lIns="91430" tIns="45718" rIns="91430" bIns="45718" rtlCol="0" anchor="ctr"/>
          <a:lstStyle>
            <a:lvl1pPr algn="r">
              <a:defRPr sz="1200">
                <a:solidFill>
                  <a:schemeClr val="tx1">
                    <a:tint val="75000"/>
                  </a:schemeClr>
                </a:solidFill>
              </a:defRPr>
            </a:lvl1p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
        <p:nvSpPr>
          <p:cNvPr id="7" name="Rectangle 6"/>
          <p:cNvSpPr/>
          <p:nvPr userDrawn="1"/>
        </p:nvSpPr>
        <p:spPr>
          <a:xfrm>
            <a:off x="0" y="6544639"/>
            <a:ext cx="12192000" cy="303088"/>
          </a:xfrm>
          <a:prstGeom prst="rect">
            <a:avLst/>
          </a:prstGeom>
          <a:solidFill>
            <a:srgbClr val="CD1D1D"/>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en-US">
              <a:solidFill>
                <a:prstClr val="white"/>
              </a:solidFill>
            </a:endParaRPr>
          </a:p>
        </p:txBody>
      </p:sp>
      <p:pic>
        <p:nvPicPr>
          <p:cNvPr id="8" name="Picture 7"/>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0" y="0"/>
            <a:ext cx="12192000" cy="762000"/>
          </a:xfrm>
          <a:prstGeom prst="rect">
            <a:avLst/>
          </a:prstGeom>
        </p:spPr>
      </p:pic>
    </p:spTree>
    <p:extLst>
      <p:ext uri="{BB962C8B-B14F-4D97-AF65-F5344CB8AC3E}">
        <p14:creationId xmlns:p14="http://schemas.microsoft.com/office/powerpoint/2010/main" val="1546827574"/>
      </p:ext>
    </p:extLst>
  </p:cSld>
  <p:clrMap bg1="lt1" tx1="dk1" bg2="lt2" tx2="dk2" accent1="accent1" accent2="accent2" accent3="accent3" accent4="accent4" accent5="accent5" accent6="accent6" hlink="hlink" folHlink="folHlink"/>
  <p:sldLayoutIdLst>
    <p:sldLayoutId id="2147483905" r:id="rId1"/>
    <p:sldLayoutId id="2147483906" r:id="rId2"/>
    <p:sldLayoutId id="2147483907" r:id="rId3"/>
    <p:sldLayoutId id="2147483908" r:id="rId4"/>
    <p:sldLayoutId id="2147483909" r:id="rId5"/>
    <p:sldLayoutId id="2147483910" r:id="rId6"/>
    <p:sldLayoutId id="2147483911" r:id="rId7"/>
    <p:sldLayoutId id="2147483912" r:id="rId8"/>
    <p:sldLayoutId id="2147483913" r:id="rId9"/>
    <p:sldLayoutId id="2147483914" r:id="rId10"/>
    <p:sldLayoutId id="2147483915" r:id="rId11"/>
  </p:sldLayoutIdLst>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hf sldNum="0" hdr="0" ftr="0" dt="0"/>
  <p:txStyles>
    <p:titleStyle>
      <a:lvl1pPr algn="l" defTabSz="91428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3" indent="-228573" algn="l" defTabSz="91428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18" indent="-228573" algn="l" defTabSz="91428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58" indent="-228573" algn="l" defTabSz="91428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00" indent="-228573" algn="l" defTabSz="914286"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143" indent="-228573" algn="l" defTabSz="914286"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286" indent="-228573" algn="l" defTabSz="914286"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430" indent="-228573" algn="l" defTabSz="914286"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573" indent="-228573" algn="l" defTabSz="914286"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718" indent="-228573" algn="l" defTabSz="914286"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en-US"/>
      </a:defPPr>
      <a:lvl1pPr marL="0" algn="l" defTabSz="914286" rtl="0" eaLnBrk="1" latinLnBrk="0" hangingPunct="1">
        <a:defRPr sz="1900" kern="1200">
          <a:solidFill>
            <a:schemeClr val="tx1"/>
          </a:solidFill>
          <a:latin typeface="+mn-lt"/>
          <a:ea typeface="+mn-ea"/>
          <a:cs typeface="+mn-cs"/>
        </a:defRPr>
      </a:lvl1pPr>
      <a:lvl2pPr marL="457143" algn="l" defTabSz="914286" rtl="0" eaLnBrk="1" latinLnBrk="0" hangingPunct="1">
        <a:defRPr sz="1900" kern="1200">
          <a:solidFill>
            <a:schemeClr val="tx1"/>
          </a:solidFill>
          <a:latin typeface="+mn-lt"/>
          <a:ea typeface="+mn-ea"/>
          <a:cs typeface="+mn-cs"/>
        </a:defRPr>
      </a:lvl2pPr>
      <a:lvl3pPr marL="914286" algn="l" defTabSz="914286" rtl="0" eaLnBrk="1" latinLnBrk="0" hangingPunct="1">
        <a:defRPr sz="1900" kern="1200">
          <a:solidFill>
            <a:schemeClr val="tx1"/>
          </a:solidFill>
          <a:latin typeface="+mn-lt"/>
          <a:ea typeface="+mn-ea"/>
          <a:cs typeface="+mn-cs"/>
        </a:defRPr>
      </a:lvl3pPr>
      <a:lvl4pPr marL="1371430" algn="l" defTabSz="914286" rtl="0" eaLnBrk="1" latinLnBrk="0" hangingPunct="1">
        <a:defRPr sz="1900" kern="1200">
          <a:solidFill>
            <a:schemeClr val="tx1"/>
          </a:solidFill>
          <a:latin typeface="+mn-lt"/>
          <a:ea typeface="+mn-ea"/>
          <a:cs typeface="+mn-cs"/>
        </a:defRPr>
      </a:lvl4pPr>
      <a:lvl5pPr marL="1828573" algn="l" defTabSz="914286" rtl="0" eaLnBrk="1" latinLnBrk="0" hangingPunct="1">
        <a:defRPr sz="1900" kern="1200">
          <a:solidFill>
            <a:schemeClr val="tx1"/>
          </a:solidFill>
          <a:latin typeface="+mn-lt"/>
          <a:ea typeface="+mn-ea"/>
          <a:cs typeface="+mn-cs"/>
        </a:defRPr>
      </a:lvl5pPr>
      <a:lvl6pPr marL="2285718" algn="l" defTabSz="914286" rtl="0" eaLnBrk="1" latinLnBrk="0" hangingPunct="1">
        <a:defRPr sz="1900" kern="1200">
          <a:solidFill>
            <a:schemeClr val="tx1"/>
          </a:solidFill>
          <a:latin typeface="+mn-lt"/>
          <a:ea typeface="+mn-ea"/>
          <a:cs typeface="+mn-cs"/>
        </a:defRPr>
      </a:lvl6pPr>
      <a:lvl7pPr marL="2742858" algn="l" defTabSz="914286" rtl="0" eaLnBrk="1" latinLnBrk="0" hangingPunct="1">
        <a:defRPr sz="1900" kern="1200">
          <a:solidFill>
            <a:schemeClr val="tx1"/>
          </a:solidFill>
          <a:latin typeface="+mn-lt"/>
          <a:ea typeface="+mn-ea"/>
          <a:cs typeface="+mn-cs"/>
        </a:defRPr>
      </a:lvl7pPr>
      <a:lvl8pPr marL="3200000" algn="l" defTabSz="914286" rtl="0" eaLnBrk="1" latinLnBrk="0" hangingPunct="1">
        <a:defRPr sz="1900" kern="1200">
          <a:solidFill>
            <a:schemeClr val="tx1"/>
          </a:solidFill>
          <a:latin typeface="+mn-lt"/>
          <a:ea typeface="+mn-ea"/>
          <a:cs typeface="+mn-cs"/>
        </a:defRPr>
      </a:lvl8pPr>
      <a:lvl9pPr marL="3657143" algn="l" defTabSz="914286" rtl="0" eaLnBrk="1" latinLnBrk="0" hangingPunct="1">
        <a:defRPr sz="19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609600" y="274637"/>
            <a:ext cx="10972800" cy="1143000"/>
          </a:xfrm>
          <a:prstGeom prst="rect">
            <a:avLst/>
          </a:prstGeom>
          <a:noFill/>
          <a:ln w="9525">
            <a:noFill/>
            <a:miter lim="800000"/>
            <a:headEnd/>
            <a:tailEnd/>
          </a:ln>
        </p:spPr>
        <p:txBody>
          <a:bodyPr vert="horz" wrap="square" lIns="68565" tIns="34289" rIns="68565" bIns="34289" numCol="1" anchor="ctr" anchorCtr="0" compatLnSpc="1">
            <a:prstTxWarp prst="textNoShape">
              <a:avLst/>
            </a:prstTxWarp>
          </a:bodyPr>
          <a:lstStyle/>
          <a:p>
            <a:pPr lvl="0"/>
            <a:r>
              <a:rPr lang="en-US" altLang="en-US"/>
              <a:t>Click to edit Master title style</a:t>
            </a:r>
            <a:endParaRPr lang="et-EE" altLang="en-US"/>
          </a:p>
        </p:txBody>
      </p:sp>
      <p:sp>
        <p:nvSpPr>
          <p:cNvPr id="13315" name="Text Placeholder 2"/>
          <p:cNvSpPr>
            <a:spLocks noGrp="1"/>
          </p:cNvSpPr>
          <p:nvPr>
            <p:ph type="body" idx="1"/>
          </p:nvPr>
        </p:nvSpPr>
        <p:spPr bwMode="auto">
          <a:xfrm>
            <a:off x="609600" y="1600201"/>
            <a:ext cx="10972800" cy="4525963"/>
          </a:xfrm>
          <a:prstGeom prst="rect">
            <a:avLst/>
          </a:prstGeom>
          <a:noFill/>
          <a:ln w="9525">
            <a:noFill/>
            <a:miter lim="800000"/>
            <a:headEnd/>
            <a:tailEnd/>
          </a:ln>
        </p:spPr>
        <p:txBody>
          <a:bodyPr vert="horz" wrap="square" lIns="68565" tIns="34289" rIns="68565" bIns="3428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t-EE" altLang="en-US"/>
          </a:p>
        </p:txBody>
      </p:sp>
      <p:sp>
        <p:nvSpPr>
          <p:cNvPr id="4" name="Date Placeholder 3"/>
          <p:cNvSpPr>
            <a:spLocks noGrp="1"/>
          </p:cNvSpPr>
          <p:nvPr>
            <p:ph type="dt" sz="half" idx="2"/>
          </p:nvPr>
        </p:nvSpPr>
        <p:spPr>
          <a:xfrm>
            <a:off x="609600" y="6356352"/>
            <a:ext cx="2844800" cy="365125"/>
          </a:xfrm>
          <a:prstGeom prst="rect">
            <a:avLst/>
          </a:prstGeom>
        </p:spPr>
        <p:txBody>
          <a:bodyPr vert="horz" lIns="68565" tIns="34289" rIns="68565" bIns="34289" rtlCol="0" anchor="ctr"/>
          <a:lstStyle>
            <a:lvl1pPr algn="l" eaLnBrk="1" hangingPunct="1">
              <a:defRPr sz="1200">
                <a:solidFill>
                  <a:prstClr val="black">
                    <a:tint val="75000"/>
                  </a:prstClr>
                </a:solidFill>
                <a:latin typeface="Calibri" panose="020F0502020204030204" pitchFamily="34" charset="0"/>
                <a:cs typeface="Arial" charset="0"/>
              </a:defRPr>
            </a:lvl1pPr>
          </a:lstStyle>
          <a:p>
            <a:pPr defTabSz="1219170" fontAlgn="base">
              <a:spcBef>
                <a:spcPct val="0"/>
              </a:spcBef>
              <a:spcAft>
                <a:spcPct val="0"/>
              </a:spcAft>
              <a:defRPr/>
            </a:pPr>
            <a:fld id="{8CD649C1-CF3D-4A06-A192-7AA542141FDA}" type="datetime1">
              <a:rPr lang="et-EE" smtClean="0"/>
              <a:pPr defTabSz="1219170" fontAlgn="base">
                <a:spcBef>
                  <a:spcPct val="0"/>
                </a:spcBef>
                <a:spcAft>
                  <a:spcPct val="0"/>
                </a:spcAft>
                <a:defRPr/>
              </a:pPr>
              <a:t>04.06.2021</a:t>
            </a:fld>
            <a:endParaRPr lang="et-EE"/>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68565" tIns="34289" rIns="68565" bIns="34289" rtlCol="0" anchor="ctr"/>
          <a:lstStyle>
            <a:lvl1pPr algn="ctr" eaLnBrk="1" hangingPunct="1">
              <a:defRPr sz="1200">
                <a:solidFill>
                  <a:prstClr val="black">
                    <a:tint val="75000"/>
                  </a:prstClr>
                </a:solidFill>
                <a:latin typeface="Calibri" panose="020F0502020204030204" pitchFamily="34" charset="0"/>
                <a:cs typeface="Arial" charset="0"/>
              </a:defRPr>
            </a:lvl1pPr>
          </a:lstStyle>
          <a:p>
            <a:pPr defTabSz="1219170" fontAlgn="base">
              <a:spcBef>
                <a:spcPct val="0"/>
              </a:spcBef>
              <a:spcAft>
                <a:spcPct val="0"/>
              </a:spcAft>
              <a:defRPr/>
            </a:pPr>
            <a:r>
              <a:rPr lang="vi-VN" smtClean="0"/>
              <a:t>BAN TỔ CHỨC TRUNG ƯƠNG</a:t>
            </a:r>
            <a:endParaRPr lang="et-EE"/>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wrap="square" lIns="68565" tIns="34289" rIns="68565" bIns="34289" numCol="1" anchor="ctr" anchorCtr="0" compatLnSpc="1">
            <a:prstTxWarp prst="textNoShape">
              <a:avLst/>
            </a:prstTxWarp>
          </a:bodyPr>
          <a:lstStyle>
            <a:lvl1pPr algn="r" eaLnBrk="1" hangingPunct="1">
              <a:defRPr sz="1200">
                <a:solidFill>
                  <a:srgbClr val="898989"/>
                </a:solidFill>
                <a:latin typeface="Calibri" panose="020F0502020204030204" pitchFamily="34" charset="0"/>
                <a:cs typeface="Arial" panose="020B0604020202020204" pitchFamily="34" charset="0"/>
              </a:defRPr>
            </a:lvl1pPr>
          </a:lstStyle>
          <a:p>
            <a:pPr defTabSz="1219170" fontAlgn="base">
              <a:spcBef>
                <a:spcPct val="0"/>
              </a:spcBef>
              <a:spcAft>
                <a:spcPct val="0"/>
              </a:spcAft>
              <a:defRPr/>
            </a:pPr>
            <a:fld id="{B444D1BF-ED4C-49F2-BB6C-E626F31DD9F1}" type="slidenum">
              <a:rPr lang="et-EE" altLang="en-US" smtClean="0"/>
              <a:pPr defTabSz="1219170" fontAlgn="base">
                <a:spcBef>
                  <a:spcPct val="0"/>
                </a:spcBef>
                <a:spcAft>
                  <a:spcPct val="0"/>
                </a:spcAft>
                <a:defRPr/>
              </a:pPr>
              <a:t>‹#›</a:t>
            </a:fld>
            <a:endParaRPr lang="et-EE" altLang="en-US"/>
          </a:p>
        </p:txBody>
      </p:sp>
    </p:spTree>
    <p:extLst>
      <p:ext uri="{BB962C8B-B14F-4D97-AF65-F5344CB8AC3E}">
        <p14:creationId xmlns:p14="http://schemas.microsoft.com/office/powerpoint/2010/main" val="383853373"/>
      </p:ext>
    </p:extLst>
  </p:cSld>
  <p:clrMap bg1="lt1" tx1="dk1" bg2="lt2" tx2="dk2" accent1="accent1" accent2="accent2" accent3="accent3" accent4="accent4" accent5="accent5" accent6="accent6" hlink="hlink" folHlink="folHlink"/>
  <p:sldLayoutIdLst>
    <p:sldLayoutId id="2147483941" r:id="rId1"/>
    <p:sldLayoutId id="2147483942" r:id="rId2"/>
    <p:sldLayoutId id="2147483943" r:id="rId3"/>
    <p:sldLayoutId id="2147483944" r:id="rId4"/>
    <p:sldLayoutId id="2147483945" r:id="rId5"/>
    <p:sldLayoutId id="2147483946" r:id="rId6"/>
    <p:sldLayoutId id="2147483947" r:id="rId7"/>
    <p:sldLayoutId id="2147483948" r:id="rId8"/>
    <p:sldLayoutId id="2147483949" r:id="rId9"/>
    <p:sldLayoutId id="2147483950" r:id="rId10"/>
    <p:sldLayoutId id="2147483951"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Times New Roman" pitchFamily="18" charset="0"/>
        </a:defRPr>
      </a:lvl2pPr>
      <a:lvl3pPr algn="ctr" rtl="0" eaLnBrk="0" fontAlgn="base" hangingPunct="0">
        <a:spcBef>
          <a:spcPct val="0"/>
        </a:spcBef>
        <a:spcAft>
          <a:spcPct val="0"/>
        </a:spcAft>
        <a:defRPr sz="4400">
          <a:solidFill>
            <a:schemeClr val="tx1"/>
          </a:solidFill>
          <a:latin typeface="Times New Roman" pitchFamily="18" charset="0"/>
        </a:defRPr>
      </a:lvl3pPr>
      <a:lvl4pPr algn="ctr" rtl="0" eaLnBrk="0" fontAlgn="base" hangingPunct="0">
        <a:spcBef>
          <a:spcPct val="0"/>
        </a:spcBef>
        <a:spcAft>
          <a:spcPct val="0"/>
        </a:spcAft>
        <a:defRPr sz="4400">
          <a:solidFill>
            <a:schemeClr val="tx1"/>
          </a:solidFill>
          <a:latin typeface="Times New Roman" pitchFamily="18" charset="0"/>
        </a:defRPr>
      </a:lvl4pPr>
      <a:lvl5pPr algn="ctr" rtl="0" eaLnBrk="0" fontAlgn="base" hangingPunct="0">
        <a:spcBef>
          <a:spcPct val="0"/>
        </a:spcBef>
        <a:spcAft>
          <a:spcPct val="0"/>
        </a:spcAft>
        <a:defRPr sz="4400">
          <a:solidFill>
            <a:schemeClr val="tx1"/>
          </a:solidFill>
          <a:latin typeface="Times New Roman" pitchFamily="18" charset="0"/>
        </a:defRPr>
      </a:lvl5pPr>
      <a:lvl6pPr marL="457071" algn="ctr" rtl="0" fontAlgn="base">
        <a:spcBef>
          <a:spcPct val="0"/>
        </a:spcBef>
        <a:spcAft>
          <a:spcPct val="0"/>
        </a:spcAft>
        <a:defRPr sz="4400">
          <a:solidFill>
            <a:schemeClr val="tx1"/>
          </a:solidFill>
          <a:latin typeface="Calibri" pitchFamily="34" charset="0"/>
        </a:defRPr>
      </a:lvl6pPr>
      <a:lvl7pPr marL="914150" algn="ctr" rtl="0" fontAlgn="base">
        <a:spcBef>
          <a:spcPct val="0"/>
        </a:spcBef>
        <a:spcAft>
          <a:spcPct val="0"/>
        </a:spcAft>
        <a:defRPr sz="4400">
          <a:solidFill>
            <a:schemeClr val="tx1"/>
          </a:solidFill>
          <a:latin typeface="Calibri" pitchFamily="34" charset="0"/>
        </a:defRPr>
      </a:lvl7pPr>
      <a:lvl8pPr marL="1371226" algn="ctr" rtl="0" fontAlgn="base">
        <a:spcBef>
          <a:spcPct val="0"/>
        </a:spcBef>
        <a:spcAft>
          <a:spcPct val="0"/>
        </a:spcAft>
        <a:defRPr sz="4400">
          <a:solidFill>
            <a:schemeClr val="tx1"/>
          </a:solidFill>
          <a:latin typeface="Calibri" pitchFamily="34" charset="0"/>
        </a:defRPr>
      </a:lvl8pPr>
      <a:lvl9pPr marL="1828301" algn="ctr" rtl="0" fontAlgn="base">
        <a:spcBef>
          <a:spcPct val="0"/>
        </a:spcBef>
        <a:spcAft>
          <a:spcPct val="0"/>
        </a:spcAft>
        <a:defRPr sz="4400">
          <a:solidFill>
            <a:schemeClr val="tx1"/>
          </a:solidFill>
          <a:latin typeface="Calibri" pitchFamily="34" charset="0"/>
        </a:defRPr>
      </a:lvl9pPr>
    </p:titleStyle>
    <p:bodyStyle>
      <a:lvl1pPr marL="342810" indent="-34281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745" indent="-285677"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690" indent="-228541"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599760" indent="-228541"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6831" indent="-228541"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3910" indent="-228541" algn="l" defTabSz="91415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986" indent="-228541" algn="l" defTabSz="91415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061" indent="-228541" algn="l" defTabSz="91415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142" indent="-228541" algn="l" defTabSz="91415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t-EE"/>
      </a:defPPr>
      <a:lvl1pPr marL="0" algn="l" defTabSz="914150" rtl="0" eaLnBrk="1" latinLnBrk="0" hangingPunct="1">
        <a:defRPr sz="1867" kern="1200">
          <a:solidFill>
            <a:schemeClr val="tx1"/>
          </a:solidFill>
          <a:latin typeface="+mn-lt"/>
          <a:ea typeface="+mn-ea"/>
          <a:cs typeface="+mn-cs"/>
        </a:defRPr>
      </a:lvl1pPr>
      <a:lvl2pPr marL="457071" algn="l" defTabSz="914150" rtl="0" eaLnBrk="1" latinLnBrk="0" hangingPunct="1">
        <a:defRPr sz="1867" kern="1200">
          <a:solidFill>
            <a:schemeClr val="tx1"/>
          </a:solidFill>
          <a:latin typeface="+mn-lt"/>
          <a:ea typeface="+mn-ea"/>
          <a:cs typeface="+mn-cs"/>
        </a:defRPr>
      </a:lvl2pPr>
      <a:lvl3pPr marL="914150" algn="l" defTabSz="914150" rtl="0" eaLnBrk="1" latinLnBrk="0" hangingPunct="1">
        <a:defRPr sz="1867" kern="1200">
          <a:solidFill>
            <a:schemeClr val="tx1"/>
          </a:solidFill>
          <a:latin typeface="+mn-lt"/>
          <a:ea typeface="+mn-ea"/>
          <a:cs typeface="+mn-cs"/>
        </a:defRPr>
      </a:lvl3pPr>
      <a:lvl4pPr marL="1371226" algn="l" defTabSz="914150" rtl="0" eaLnBrk="1" latinLnBrk="0" hangingPunct="1">
        <a:defRPr sz="1867" kern="1200">
          <a:solidFill>
            <a:schemeClr val="tx1"/>
          </a:solidFill>
          <a:latin typeface="+mn-lt"/>
          <a:ea typeface="+mn-ea"/>
          <a:cs typeface="+mn-cs"/>
        </a:defRPr>
      </a:lvl4pPr>
      <a:lvl5pPr marL="1828301" algn="l" defTabSz="914150" rtl="0" eaLnBrk="1" latinLnBrk="0" hangingPunct="1">
        <a:defRPr sz="1867" kern="1200">
          <a:solidFill>
            <a:schemeClr val="tx1"/>
          </a:solidFill>
          <a:latin typeface="+mn-lt"/>
          <a:ea typeface="+mn-ea"/>
          <a:cs typeface="+mn-cs"/>
        </a:defRPr>
      </a:lvl5pPr>
      <a:lvl6pPr marL="2285382" algn="l" defTabSz="914150" rtl="0" eaLnBrk="1" latinLnBrk="0" hangingPunct="1">
        <a:defRPr sz="1867" kern="1200">
          <a:solidFill>
            <a:schemeClr val="tx1"/>
          </a:solidFill>
          <a:latin typeface="+mn-lt"/>
          <a:ea typeface="+mn-ea"/>
          <a:cs typeface="+mn-cs"/>
        </a:defRPr>
      </a:lvl6pPr>
      <a:lvl7pPr marL="2742450" algn="l" defTabSz="914150" rtl="0" eaLnBrk="1" latinLnBrk="0" hangingPunct="1">
        <a:defRPr sz="1867" kern="1200">
          <a:solidFill>
            <a:schemeClr val="tx1"/>
          </a:solidFill>
          <a:latin typeface="+mn-lt"/>
          <a:ea typeface="+mn-ea"/>
          <a:cs typeface="+mn-cs"/>
        </a:defRPr>
      </a:lvl7pPr>
      <a:lvl8pPr marL="3199520" algn="l" defTabSz="914150" rtl="0" eaLnBrk="1" latinLnBrk="0" hangingPunct="1">
        <a:defRPr sz="1867" kern="1200">
          <a:solidFill>
            <a:schemeClr val="tx1"/>
          </a:solidFill>
          <a:latin typeface="+mn-lt"/>
          <a:ea typeface="+mn-ea"/>
          <a:cs typeface="+mn-cs"/>
        </a:defRPr>
      </a:lvl8pPr>
      <a:lvl9pPr marL="3656591" algn="l" defTabSz="914150" rtl="0" eaLnBrk="1" latinLnBrk="0" hangingPunct="1">
        <a:defRPr sz="1867"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30" tIns="45718" rIns="91430" bIns="45718"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30" tIns="45718" rIns="91430"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6"/>
            <a:ext cx="2743200" cy="365125"/>
          </a:xfrm>
          <a:prstGeom prst="rect">
            <a:avLst/>
          </a:prstGeom>
        </p:spPr>
        <p:txBody>
          <a:bodyPr vert="horz" lIns="91430" tIns="45718" rIns="91430" bIns="45718" rtlCol="0" anchor="ctr"/>
          <a:lstStyle>
            <a:lvl1pPr algn="l">
              <a:defRPr sz="1200">
                <a:solidFill>
                  <a:schemeClr val="tx1">
                    <a:tint val="75000"/>
                  </a:schemeClr>
                </a:solidFill>
              </a:defRPr>
            </a:lvl1pPr>
          </a:lstStyle>
          <a:p>
            <a:fld id="{1DC437D5-11B2-465E-BBBA-3B4E35142072}" type="datetime5">
              <a:rPr lang="en-US" smtClean="0"/>
              <a:t>4-Jun-21</a:t>
            </a:fld>
            <a:endParaRPr lang="en-US" dirty="0"/>
          </a:p>
        </p:txBody>
      </p:sp>
      <p:sp>
        <p:nvSpPr>
          <p:cNvPr id="5" name="Footer Placeholder 4"/>
          <p:cNvSpPr>
            <a:spLocks noGrp="1"/>
          </p:cNvSpPr>
          <p:nvPr>
            <p:ph type="ftr" sz="quarter" idx="3"/>
          </p:nvPr>
        </p:nvSpPr>
        <p:spPr>
          <a:xfrm>
            <a:off x="4038600" y="6356356"/>
            <a:ext cx="4114800" cy="365125"/>
          </a:xfrm>
          <a:prstGeom prst="rect">
            <a:avLst/>
          </a:prstGeom>
        </p:spPr>
        <p:txBody>
          <a:bodyPr vert="horz" lIns="91430" tIns="45718" rIns="91430" bIns="45718"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6"/>
            <a:ext cx="2743200" cy="365125"/>
          </a:xfrm>
          <a:prstGeom prst="rect">
            <a:avLst/>
          </a:prstGeom>
        </p:spPr>
        <p:txBody>
          <a:bodyPr vert="horz" lIns="91430" tIns="45718" rIns="91430" bIns="45718" rtlCol="0" anchor="ctr"/>
          <a:lstStyle>
            <a:lvl1pPr algn="r">
              <a:defRPr sz="1200">
                <a:solidFill>
                  <a:schemeClr val="tx1">
                    <a:tint val="75000"/>
                  </a:schemeClr>
                </a:solidFill>
              </a:defRPr>
            </a:lvl1pPr>
          </a:lstStyle>
          <a:p>
            <a:r>
              <a:rPr lang="en-US"/>
              <a:t>Trang </a:t>
            </a:r>
            <a:fld id="{ADA9B7FD-F2EE-41F6-8343-9D87AC07EB9C}" type="slidenum">
              <a:rPr lang="en-US" smtClean="0"/>
              <a:pPr/>
              <a:t>‹#›</a:t>
            </a:fld>
            <a:endParaRPr lang="en-US" dirty="0"/>
          </a:p>
        </p:txBody>
      </p:sp>
      <p:sp>
        <p:nvSpPr>
          <p:cNvPr id="7" name="Rectangle 6"/>
          <p:cNvSpPr/>
          <p:nvPr userDrawn="1"/>
        </p:nvSpPr>
        <p:spPr>
          <a:xfrm>
            <a:off x="0" y="6544639"/>
            <a:ext cx="12192000" cy="303088"/>
          </a:xfrm>
          <a:prstGeom prst="rect">
            <a:avLst/>
          </a:prstGeom>
          <a:solidFill>
            <a:srgbClr val="CD1D1D"/>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en-US" sz="1900"/>
          </a:p>
        </p:txBody>
      </p:sp>
      <p:pic>
        <p:nvPicPr>
          <p:cNvPr id="8" name="Picture 7"/>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0" y="0"/>
            <a:ext cx="12192000" cy="762000"/>
          </a:xfrm>
          <a:prstGeom prst="rect">
            <a:avLst/>
          </a:prstGeom>
        </p:spPr>
      </p:pic>
    </p:spTree>
    <p:extLst>
      <p:ext uri="{BB962C8B-B14F-4D97-AF65-F5344CB8AC3E}">
        <p14:creationId xmlns:p14="http://schemas.microsoft.com/office/powerpoint/2010/main" val="1825951241"/>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hf sldNum="0" hdr="0" ftr="0" dt="0"/>
  <p:txStyles>
    <p:titleStyle>
      <a:lvl1pPr algn="l" defTabSz="91428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3" indent="-228573" algn="l" defTabSz="91428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18" indent="-228573" algn="l" defTabSz="91428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58" indent="-228573" algn="l" defTabSz="91428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00" indent="-228573" algn="l" defTabSz="914286"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143" indent="-228573" algn="l" defTabSz="914286"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286" indent="-228573" algn="l" defTabSz="914286"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430" indent="-228573" algn="l" defTabSz="914286"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573" indent="-228573" algn="l" defTabSz="914286"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718" indent="-228573" algn="l" defTabSz="914286"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en-US"/>
      </a:defPPr>
      <a:lvl1pPr marL="0" algn="l" defTabSz="914286" rtl="0" eaLnBrk="1" latinLnBrk="0" hangingPunct="1">
        <a:defRPr sz="1900" kern="1200">
          <a:solidFill>
            <a:schemeClr val="tx1"/>
          </a:solidFill>
          <a:latin typeface="+mn-lt"/>
          <a:ea typeface="+mn-ea"/>
          <a:cs typeface="+mn-cs"/>
        </a:defRPr>
      </a:lvl1pPr>
      <a:lvl2pPr marL="457143" algn="l" defTabSz="914286" rtl="0" eaLnBrk="1" latinLnBrk="0" hangingPunct="1">
        <a:defRPr sz="1900" kern="1200">
          <a:solidFill>
            <a:schemeClr val="tx1"/>
          </a:solidFill>
          <a:latin typeface="+mn-lt"/>
          <a:ea typeface="+mn-ea"/>
          <a:cs typeface="+mn-cs"/>
        </a:defRPr>
      </a:lvl2pPr>
      <a:lvl3pPr marL="914286" algn="l" defTabSz="914286" rtl="0" eaLnBrk="1" latinLnBrk="0" hangingPunct="1">
        <a:defRPr sz="1900" kern="1200">
          <a:solidFill>
            <a:schemeClr val="tx1"/>
          </a:solidFill>
          <a:latin typeface="+mn-lt"/>
          <a:ea typeface="+mn-ea"/>
          <a:cs typeface="+mn-cs"/>
        </a:defRPr>
      </a:lvl3pPr>
      <a:lvl4pPr marL="1371430" algn="l" defTabSz="914286" rtl="0" eaLnBrk="1" latinLnBrk="0" hangingPunct="1">
        <a:defRPr sz="1900" kern="1200">
          <a:solidFill>
            <a:schemeClr val="tx1"/>
          </a:solidFill>
          <a:latin typeface="+mn-lt"/>
          <a:ea typeface="+mn-ea"/>
          <a:cs typeface="+mn-cs"/>
        </a:defRPr>
      </a:lvl4pPr>
      <a:lvl5pPr marL="1828573" algn="l" defTabSz="914286" rtl="0" eaLnBrk="1" latinLnBrk="0" hangingPunct="1">
        <a:defRPr sz="1900" kern="1200">
          <a:solidFill>
            <a:schemeClr val="tx1"/>
          </a:solidFill>
          <a:latin typeface="+mn-lt"/>
          <a:ea typeface="+mn-ea"/>
          <a:cs typeface="+mn-cs"/>
        </a:defRPr>
      </a:lvl5pPr>
      <a:lvl6pPr marL="2285718" algn="l" defTabSz="914286" rtl="0" eaLnBrk="1" latinLnBrk="0" hangingPunct="1">
        <a:defRPr sz="1900" kern="1200">
          <a:solidFill>
            <a:schemeClr val="tx1"/>
          </a:solidFill>
          <a:latin typeface="+mn-lt"/>
          <a:ea typeface="+mn-ea"/>
          <a:cs typeface="+mn-cs"/>
        </a:defRPr>
      </a:lvl6pPr>
      <a:lvl7pPr marL="2742858" algn="l" defTabSz="914286" rtl="0" eaLnBrk="1" latinLnBrk="0" hangingPunct="1">
        <a:defRPr sz="1900" kern="1200">
          <a:solidFill>
            <a:schemeClr val="tx1"/>
          </a:solidFill>
          <a:latin typeface="+mn-lt"/>
          <a:ea typeface="+mn-ea"/>
          <a:cs typeface="+mn-cs"/>
        </a:defRPr>
      </a:lvl7pPr>
      <a:lvl8pPr marL="3200000" algn="l" defTabSz="914286" rtl="0" eaLnBrk="1" latinLnBrk="0" hangingPunct="1">
        <a:defRPr sz="1900" kern="1200">
          <a:solidFill>
            <a:schemeClr val="tx1"/>
          </a:solidFill>
          <a:latin typeface="+mn-lt"/>
          <a:ea typeface="+mn-ea"/>
          <a:cs typeface="+mn-cs"/>
        </a:defRPr>
      </a:lvl8pPr>
      <a:lvl9pPr marL="3657143" algn="l" defTabSz="914286" rtl="0" eaLnBrk="1" latinLnBrk="0" hangingPunct="1">
        <a:defRPr sz="19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609600" y="274639"/>
            <a:ext cx="10972800" cy="1143000"/>
          </a:xfrm>
          <a:prstGeom prst="rect">
            <a:avLst/>
          </a:prstGeom>
          <a:noFill/>
          <a:ln w="9525">
            <a:noFill/>
            <a:miter lim="800000"/>
            <a:headEnd/>
            <a:tailEnd/>
          </a:ln>
        </p:spPr>
        <p:txBody>
          <a:bodyPr vert="horz" wrap="square" lIns="91430" tIns="45718" rIns="91430" bIns="45718" numCol="1" anchor="ctr" anchorCtr="0" compatLnSpc="1">
            <a:prstTxWarp prst="textNoShape">
              <a:avLst/>
            </a:prstTxWarp>
          </a:bodyPr>
          <a:lstStyle/>
          <a:p>
            <a:pPr lvl="0"/>
            <a:r>
              <a:rPr lang="en-US" altLang="en-US" smtClean="0"/>
              <a:t>Click to edit Master title style</a:t>
            </a:r>
            <a:endParaRPr lang="et-EE" altLang="en-US" smtClean="0"/>
          </a:p>
        </p:txBody>
      </p:sp>
      <p:sp>
        <p:nvSpPr>
          <p:cNvPr id="13315" name="Text Placeholder 2"/>
          <p:cNvSpPr>
            <a:spLocks noGrp="1"/>
          </p:cNvSpPr>
          <p:nvPr>
            <p:ph type="body" idx="1"/>
          </p:nvPr>
        </p:nvSpPr>
        <p:spPr bwMode="auto">
          <a:xfrm>
            <a:off x="609600" y="1600206"/>
            <a:ext cx="10972800" cy="4525963"/>
          </a:xfrm>
          <a:prstGeom prst="rect">
            <a:avLst/>
          </a:prstGeom>
          <a:noFill/>
          <a:ln w="9525">
            <a:noFill/>
            <a:miter lim="800000"/>
            <a:headEnd/>
            <a:tailEnd/>
          </a:ln>
        </p:spPr>
        <p:txBody>
          <a:bodyPr vert="horz" wrap="square" lIns="91430" tIns="45718" rIns="91430" bIns="4571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t-EE" altLang="en-US" smtClean="0"/>
          </a:p>
        </p:txBody>
      </p:sp>
      <p:sp>
        <p:nvSpPr>
          <p:cNvPr id="4" name="Date Placeholder 3"/>
          <p:cNvSpPr>
            <a:spLocks noGrp="1"/>
          </p:cNvSpPr>
          <p:nvPr>
            <p:ph type="dt" sz="half" idx="2"/>
          </p:nvPr>
        </p:nvSpPr>
        <p:spPr>
          <a:xfrm>
            <a:off x="609600" y="6356356"/>
            <a:ext cx="2844800" cy="365125"/>
          </a:xfrm>
          <a:prstGeom prst="rect">
            <a:avLst/>
          </a:prstGeom>
        </p:spPr>
        <p:txBody>
          <a:bodyPr vert="horz" lIns="91430" tIns="45718" rIns="91430" bIns="45718" rtlCol="0" anchor="ctr"/>
          <a:lstStyle>
            <a:lvl1pPr algn="l" eaLnBrk="1" hangingPunct="1">
              <a:defRPr sz="1200">
                <a:solidFill>
                  <a:prstClr val="black">
                    <a:tint val="75000"/>
                  </a:prstClr>
                </a:solidFill>
                <a:latin typeface="Calibri" panose="020F0502020204030204" pitchFamily="34" charset="0"/>
                <a:cs typeface="Arial" charset="0"/>
              </a:defRPr>
            </a:lvl1pPr>
          </a:lstStyle>
          <a:p>
            <a:pPr fontAlgn="base">
              <a:spcBef>
                <a:spcPct val="0"/>
              </a:spcBef>
              <a:spcAft>
                <a:spcPct val="0"/>
              </a:spcAft>
              <a:defRPr/>
            </a:pPr>
            <a:fld id="{8CD649C1-CF3D-4A06-A192-7AA542141FDA}" type="datetime1">
              <a:rPr lang="et-EE"/>
              <a:pPr fontAlgn="base">
                <a:spcBef>
                  <a:spcPct val="0"/>
                </a:spcBef>
                <a:spcAft>
                  <a:spcPct val="0"/>
                </a:spcAft>
                <a:defRPr/>
              </a:pPr>
              <a:t>04.06.2021</a:t>
            </a:fld>
            <a:endParaRPr lang="et-EE"/>
          </a:p>
        </p:txBody>
      </p:sp>
      <p:sp>
        <p:nvSpPr>
          <p:cNvPr id="5" name="Footer Placeholder 4"/>
          <p:cNvSpPr>
            <a:spLocks noGrp="1"/>
          </p:cNvSpPr>
          <p:nvPr>
            <p:ph type="ftr" sz="quarter" idx="3"/>
          </p:nvPr>
        </p:nvSpPr>
        <p:spPr>
          <a:xfrm>
            <a:off x="4165600" y="6356356"/>
            <a:ext cx="3860800" cy="365125"/>
          </a:xfrm>
          <a:prstGeom prst="rect">
            <a:avLst/>
          </a:prstGeom>
        </p:spPr>
        <p:txBody>
          <a:bodyPr vert="horz" lIns="91430" tIns="45718" rIns="91430" bIns="45718" rtlCol="0" anchor="ctr"/>
          <a:lstStyle>
            <a:lvl1pPr algn="ctr" eaLnBrk="1" hangingPunct="1">
              <a:defRPr sz="1200">
                <a:solidFill>
                  <a:prstClr val="black">
                    <a:tint val="75000"/>
                  </a:prstClr>
                </a:solidFill>
                <a:latin typeface="Calibri" panose="020F0502020204030204" pitchFamily="34" charset="0"/>
                <a:cs typeface="Arial" charset="0"/>
              </a:defRPr>
            </a:lvl1pPr>
          </a:lstStyle>
          <a:p>
            <a:pPr fontAlgn="base">
              <a:spcBef>
                <a:spcPct val="0"/>
              </a:spcBef>
              <a:spcAft>
                <a:spcPct val="0"/>
              </a:spcAft>
              <a:defRPr/>
            </a:pPr>
            <a:r>
              <a:rPr lang="vi-VN"/>
              <a:t>BAN TỔ CHỨC TRUNG ƯƠNG</a:t>
            </a:r>
            <a:endParaRPr lang="et-EE"/>
          </a:p>
        </p:txBody>
      </p:sp>
      <p:sp>
        <p:nvSpPr>
          <p:cNvPr id="6" name="Slide Number Placeholder 5"/>
          <p:cNvSpPr>
            <a:spLocks noGrp="1"/>
          </p:cNvSpPr>
          <p:nvPr>
            <p:ph type="sldNum" sz="quarter" idx="4"/>
          </p:nvPr>
        </p:nvSpPr>
        <p:spPr>
          <a:xfrm>
            <a:off x="8737600" y="6356356"/>
            <a:ext cx="2844800" cy="365125"/>
          </a:xfrm>
          <a:prstGeom prst="rect">
            <a:avLst/>
          </a:prstGeom>
        </p:spPr>
        <p:txBody>
          <a:bodyPr vert="horz" wrap="square" lIns="91430" tIns="45718" rIns="91430" bIns="45718" numCol="1" anchor="ctr" anchorCtr="0" compatLnSpc="1">
            <a:prstTxWarp prst="textNoShape">
              <a:avLst/>
            </a:prstTxWarp>
          </a:bodyPr>
          <a:lstStyle>
            <a:lvl1pPr algn="r" eaLnBrk="1" hangingPunct="1">
              <a:defRPr sz="1200">
                <a:solidFill>
                  <a:srgbClr val="898989"/>
                </a:solidFill>
                <a:latin typeface="Calibri" panose="020F0502020204030204" pitchFamily="34" charset="0"/>
                <a:cs typeface="Arial" panose="020B0604020202020204" pitchFamily="34" charset="0"/>
              </a:defRPr>
            </a:lvl1pPr>
          </a:lstStyle>
          <a:p>
            <a:pPr fontAlgn="base">
              <a:spcBef>
                <a:spcPct val="0"/>
              </a:spcBef>
              <a:spcAft>
                <a:spcPct val="0"/>
              </a:spcAft>
              <a:defRPr/>
            </a:pPr>
            <a:fld id="{B444D1BF-ED4C-49F2-BB6C-E626F31DD9F1}" type="slidenum">
              <a:rPr lang="et-EE" altLang="en-US"/>
              <a:pPr fontAlgn="base">
                <a:spcBef>
                  <a:spcPct val="0"/>
                </a:spcBef>
                <a:spcAft>
                  <a:spcPct val="0"/>
                </a:spcAft>
                <a:defRPr/>
              </a:pPr>
              <a:t>‹#›</a:t>
            </a:fld>
            <a:endParaRPr lang="et-EE" altLang="en-US"/>
          </a:p>
        </p:txBody>
      </p:sp>
    </p:spTree>
    <p:extLst>
      <p:ext uri="{BB962C8B-B14F-4D97-AF65-F5344CB8AC3E}">
        <p14:creationId xmlns:p14="http://schemas.microsoft.com/office/powerpoint/2010/main" val="4026265707"/>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Times New Roman" pitchFamily="18" charset="0"/>
        </a:defRPr>
      </a:lvl2pPr>
      <a:lvl3pPr algn="ctr" rtl="0" eaLnBrk="0" fontAlgn="base" hangingPunct="0">
        <a:spcBef>
          <a:spcPct val="0"/>
        </a:spcBef>
        <a:spcAft>
          <a:spcPct val="0"/>
        </a:spcAft>
        <a:defRPr sz="4400">
          <a:solidFill>
            <a:schemeClr val="tx1"/>
          </a:solidFill>
          <a:latin typeface="Times New Roman" pitchFamily="18" charset="0"/>
        </a:defRPr>
      </a:lvl3pPr>
      <a:lvl4pPr algn="ctr" rtl="0" eaLnBrk="0" fontAlgn="base" hangingPunct="0">
        <a:spcBef>
          <a:spcPct val="0"/>
        </a:spcBef>
        <a:spcAft>
          <a:spcPct val="0"/>
        </a:spcAft>
        <a:defRPr sz="4400">
          <a:solidFill>
            <a:schemeClr val="tx1"/>
          </a:solidFill>
          <a:latin typeface="Times New Roman" pitchFamily="18" charset="0"/>
        </a:defRPr>
      </a:lvl4pPr>
      <a:lvl5pPr algn="ctr" rtl="0" eaLnBrk="0" fontAlgn="base" hangingPunct="0">
        <a:spcBef>
          <a:spcPct val="0"/>
        </a:spcBef>
        <a:spcAft>
          <a:spcPct val="0"/>
        </a:spcAft>
        <a:defRPr sz="4400">
          <a:solidFill>
            <a:schemeClr val="tx1"/>
          </a:solidFill>
          <a:latin typeface="Times New Roman" pitchFamily="18" charset="0"/>
        </a:defRPr>
      </a:lvl5pPr>
      <a:lvl6pPr marL="457143" algn="ctr" rtl="0" fontAlgn="base">
        <a:spcBef>
          <a:spcPct val="0"/>
        </a:spcBef>
        <a:spcAft>
          <a:spcPct val="0"/>
        </a:spcAft>
        <a:defRPr sz="4400">
          <a:solidFill>
            <a:schemeClr val="tx1"/>
          </a:solidFill>
          <a:latin typeface="Calibri" pitchFamily="34" charset="0"/>
        </a:defRPr>
      </a:lvl6pPr>
      <a:lvl7pPr marL="914286" algn="ctr" rtl="0" fontAlgn="base">
        <a:spcBef>
          <a:spcPct val="0"/>
        </a:spcBef>
        <a:spcAft>
          <a:spcPct val="0"/>
        </a:spcAft>
        <a:defRPr sz="4400">
          <a:solidFill>
            <a:schemeClr val="tx1"/>
          </a:solidFill>
          <a:latin typeface="Calibri" pitchFamily="34" charset="0"/>
        </a:defRPr>
      </a:lvl7pPr>
      <a:lvl8pPr marL="1371430" algn="ctr" rtl="0" fontAlgn="base">
        <a:spcBef>
          <a:spcPct val="0"/>
        </a:spcBef>
        <a:spcAft>
          <a:spcPct val="0"/>
        </a:spcAft>
        <a:defRPr sz="4400">
          <a:solidFill>
            <a:schemeClr val="tx1"/>
          </a:solidFill>
          <a:latin typeface="Calibri" pitchFamily="34" charset="0"/>
        </a:defRPr>
      </a:lvl8pPr>
      <a:lvl9pPr marL="1828573" algn="ctr" rtl="0" fontAlgn="base">
        <a:spcBef>
          <a:spcPct val="0"/>
        </a:spcBef>
        <a:spcAft>
          <a:spcPct val="0"/>
        </a:spcAft>
        <a:defRPr sz="4400">
          <a:solidFill>
            <a:schemeClr val="tx1"/>
          </a:solidFill>
          <a:latin typeface="Calibri" pitchFamily="34" charset="0"/>
        </a:defRPr>
      </a:lvl9pPr>
    </p:titleStyle>
    <p:bodyStyle>
      <a:lvl1pPr marL="342858" indent="-34285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857" indent="-285717"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858" indent="-228573"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000" indent="-22857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143" indent="-22857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286"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30"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3"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18"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t-EE"/>
      </a:defPPr>
      <a:lvl1pPr marL="0" algn="l" defTabSz="914286" rtl="0" eaLnBrk="1" latinLnBrk="0" hangingPunct="1">
        <a:defRPr sz="1900" kern="1200">
          <a:solidFill>
            <a:schemeClr val="tx1"/>
          </a:solidFill>
          <a:latin typeface="+mn-lt"/>
          <a:ea typeface="+mn-ea"/>
          <a:cs typeface="+mn-cs"/>
        </a:defRPr>
      </a:lvl1pPr>
      <a:lvl2pPr marL="457143" algn="l" defTabSz="914286" rtl="0" eaLnBrk="1" latinLnBrk="0" hangingPunct="1">
        <a:defRPr sz="1900" kern="1200">
          <a:solidFill>
            <a:schemeClr val="tx1"/>
          </a:solidFill>
          <a:latin typeface="+mn-lt"/>
          <a:ea typeface="+mn-ea"/>
          <a:cs typeface="+mn-cs"/>
        </a:defRPr>
      </a:lvl2pPr>
      <a:lvl3pPr marL="914286" algn="l" defTabSz="914286" rtl="0" eaLnBrk="1" latinLnBrk="0" hangingPunct="1">
        <a:defRPr sz="1900" kern="1200">
          <a:solidFill>
            <a:schemeClr val="tx1"/>
          </a:solidFill>
          <a:latin typeface="+mn-lt"/>
          <a:ea typeface="+mn-ea"/>
          <a:cs typeface="+mn-cs"/>
        </a:defRPr>
      </a:lvl3pPr>
      <a:lvl4pPr marL="1371430" algn="l" defTabSz="914286" rtl="0" eaLnBrk="1" latinLnBrk="0" hangingPunct="1">
        <a:defRPr sz="1900" kern="1200">
          <a:solidFill>
            <a:schemeClr val="tx1"/>
          </a:solidFill>
          <a:latin typeface="+mn-lt"/>
          <a:ea typeface="+mn-ea"/>
          <a:cs typeface="+mn-cs"/>
        </a:defRPr>
      </a:lvl4pPr>
      <a:lvl5pPr marL="1828573" algn="l" defTabSz="914286" rtl="0" eaLnBrk="1" latinLnBrk="0" hangingPunct="1">
        <a:defRPr sz="1900" kern="1200">
          <a:solidFill>
            <a:schemeClr val="tx1"/>
          </a:solidFill>
          <a:latin typeface="+mn-lt"/>
          <a:ea typeface="+mn-ea"/>
          <a:cs typeface="+mn-cs"/>
        </a:defRPr>
      </a:lvl5pPr>
      <a:lvl6pPr marL="2285718" algn="l" defTabSz="914286" rtl="0" eaLnBrk="1" latinLnBrk="0" hangingPunct="1">
        <a:defRPr sz="1900" kern="1200">
          <a:solidFill>
            <a:schemeClr val="tx1"/>
          </a:solidFill>
          <a:latin typeface="+mn-lt"/>
          <a:ea typeface="+mn-ea"/>
          <a:cs typeface="+mn-cs"/>
        </a:defRPr>
      </a:lvl6pPr>
      <a:lvl7pPr marL="2742858" algn="l" defTabSz="914286" rtl="0" eaLnBrk="1" latinLnBrk="0" hangingPunct="1">
        <a:defRPr sz="1900" kern="1200">
          <a:solidFill>
            <a:schemeClr val="tx1"/>
          </a:solidFill>
          <a:latin typeface="+mn-lt"/>
          <a:ea typeface="+mn-ea"/>
          <a:cs typeface="+mn-cs"/>
        </a:defRPr>
      </a:lvl7pPr>
      <a:lvl8pPr marL="3200000" algn="l" defTabSz="914286" rtl="0" eaLnBrk="1" latinLnBrk="0" hangingPunct="1">
        <a:defRPr sz="1900" kern="1200">
          <a:solidFill>
            <a:schemeClr val="tx1"/>
          </a:solidFill>
          <a:latin typeface="+mn-lt"/>
          <a:ea typeface="+mn-ea"/>
          <a:cs typeface="+mn-cs"/>
        </a:defRPr>
      </a:lvl8pPr>
      <a:lvl9pPr marL="3657143" algn="l" defTabSz="914286" rtl="0" eaLnBrk="1" latinLnBrk="0" hangingPunct="1">
        <a:defRPr sz="19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email">
            <a:extLst>
              <a:ext uri="{BEBA8EAE-BF5A-486C-A8C5-ECC9F3942E4B}">
                <a14:imgProps xmlns:a14="http://schemas.microsoft.com/office/drawing/2010/main">
                  <a14:imgLayer r:embed="rId15">
                    <a14:imgEffect>
                      <a14:colorTemperature colorTemp="88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nip Single Corner Rectangle 2"/>
          <p:cNvSpPr/>
          <p:nvPr userDrawn="1"/>
        </p:nvSpPr>
        <p:spPr>
          <a:xfrm>
            <a:off x="-15680" y="866141"/>
            <a:ext cx="12208664" cy="5991859"/>
          </a:xfrm>
          <a:custGeom>
            <a:avLst/>
            <a:gdLst>
              <a:gd name="connsiteX0" fmla="*/ 0 w 9155761"/>
              <a:gd name="connsiteY0" fmla="*/ 0 h 5769259"/>
              <a:gd name="connsiteX1" fmla="*/ 6271132 w 9155761"/>
              <a:gd name="connsiteY1" fmla="*/ 0 h 5769259"/>
              <a:gd name="connsiteX2" fmla="*/ 9155761 w 9155761"/>
              <a:gd name="connsiteY2" fmla="*/ 2884630 h 5769259"/>
              <a:gd name="connsiteX3" fmla="*/ 9155761 w 9155761"/>
              <a:gd name="connsiteY3" fmla="*/ 5769259 h 5769259"/>
              <a:gd name="connsiteX4" fmla="*/ 0 w 9155761"/>
              <a:gd name="connsiteY4" fmla="*/ 5769259 h 5769259"/>
              <a:gd name="connsiteX5" fmla="*/ 0 w 9155761"/>
              <a:gd name="connsiteY5" fmla="*/ 0 h 5769259"/>
              <a:gd name="connsiteX0" fmla="*/ 0 w 9155761"/>
              <a:gd name="connsiteY0" fmla="*/ 0 h 5769259"/>
              <a:gd name="connsiteX1" fmla="*/ 6271132 w 9155761"/>
              <a:gd name="connsiteY1" fmla="*/ 0 h 5769259"/>
              <a:gd name="connsiteX2" fmla="*/ 9147448 w 9155761"/>
              <a:gd name="connsiteY2" fmla="*/ 814761 h 5769259"/>
              <a:gd name="connsiteX3" fmla="*/ 9155761 w 9155761"/>
              <a:gd name="connsiteY3" fmla="*/ 5769259 h 5769259"/>
              <a:gd name="connsiteX4" fmla="*/ 0 w 9155761"/>
              <a:gd name="connsiteY4" fmla="*/ 5769259 h 5769259"/>
              <a:gd name="connsiteX5" fmla="*/ 0 w 9155761"/>
              <a:gd name="connsiteY5" fmla="*/ 0 h 5769259"/>
              <a:gd name="connsiteX0" fmla="*/ 0 w 9164074"/>
              <a:gd name="connsiteY0" fmla="*/ 0 h 5769259"/>
              <a:gd name="connsiteX1" fmla="*/ 6271132 w 9164074"/>
              <a:gd name="connsiteY1" fmla="*/ 0 h 5769259"/>
              <a:gd name="connsiteX2" fmla="*/ 9164074 w 9164074"/>
              <a:gd name="connsiteY2" fmla="*/ 823074 h 5769259"/>
              <a:gd name="connsiteX3" fmla="*/ 9155761 w 9164074"/>
              <a:gd name="connsiteY3" fmla="*/ 5769259 h 5769259"/>
              <a:gd name="connsiteX4" fmla="*/ 0 w 9164074"/>
              <a:gd name="connsiteY4" fmla="*/ 5769259 h 5769259"/>
              <a:gd name="connsiteX5" fmla="*/ 0 w 9164074"/>
              <a:gd name="connsiteY5" fmla="*/ 0 h 5769259"/>
              <a:gd name="connsiteX0" fmla="*/ 0 w 9164074"/>
              <a:gd name="connsiteY0" fmla="*/ 8313 h 5777572"/>
              <a:gd name="connsiteX1" fmla="*/ 5714179 w 9164074"/>
              <a:gd name="connsiteY1" fmla="*/ 0 h 5777572"/>
              <a:gd name="connsiteX2" fmla="*/ 9164074 w 9164074"/>
              <a:gd name="connsiteY2" fmla="*/ 831387 h 5777572"/>
              <a:gd name="connsiteX3" fmla="*/ 9155761 w 9164074"/>
              <a:gd name="connsiteY3" fmla="*/ 5777572 h 5777572"/>
              <a:gd name="connsiteX4" fmla="*/ 0 w 9164074"/>
              <a:gd name="connsiteY4" fmla="*/ 5777572 h 5777572"/>
              <a:gd name="connsiteX5" fmla="*/ 0 w 9164074"/>
              <a:gd name="connsiteY5" fmla="*/ 8313 h 5777572"/>
              <a:gd name="connsiteX0" fmla="*/ 0 w 9164074"/>
              <a:gd name="connsiteY0" fmla="*/ 8313 h 5777572"/>
              <a:gd name="connsiteX1" fmla="*/ 5714179 w 9164074"/>
              <a:gd name="connsiteY1" fmla="*/ 0 h 5777572"/>
              <a:gd name="connsiteX2" fmla="*/ 9164074 w 9164074"/>
              <a:gd name="connsiteY2" fmla="*/ 27054 h 5777572"/>
              <a:gd name="connsiteX3" fmla="*/ 9155761 w 9164074"/>
              <a:gd name="connsiteY3" fmla="*/ 5777572 h 5777572"/>
              <a:gd name="connsiteX4" fmla="*/ 0 w 9164074"/>
              <a:gd name="connsiteY4" fmla="*/ 5777572 h 5777572"/>
              <a:gd name="connsiteX5" fmla="*/ 0 w 9164074"/>
              <a:gd name="connsiteY5" fmla="*/ 8313 h 5777572"/>
              <a:gd name="connsiteX0" fmla="*/ 0 w 9172540"/>
              <a:gd name="connsiteY0" fmla="*/ 8313 h 5777572"/>
              <a:gd name="connsiteX1" fmla="*/ 5714179 w 9172540"/>
              <a:gd name="connsiteY1" fmla="*/ 0 h 5777572"/>
              <a:gd name="connsiteX2" fmla="*/ 9172540 w 9172540"/>
              <a:gd name="connsiteY2" fmla="*/ 10121 h 5777572"/>
              <a:gd name="connsiteX3" fmla="*/ 9155761 w 9172540"/>
              <a:gd name="connsiteY3" fmla="*/ 5777572 h 5777572"/>
              <a:gd name="connsiteX4" fmla="*/ 0 w 9172540"/>
              <a:gd name="connsiteY4" fmla="*/ 5777572 h 5777572"/>
              <a:gd name="connsiteX5" fmla="*/ 0 w 9172540"/>
              <a:gd name="connsiteY5" fmla="*/ 8313 h 5777572"/>
              <a:gd name="connsiteX0" fmla="*/ 0 w 9156498"/>
              <a:gd name="connsiteY0" fmla="*/ 19190 h 5788449"/>
              <a:gd name="connsiteX1" fmla="*/ 5714179 w 9156498"/>
              <a:gd name="connsiteY1" fmla="*/ 10877 h 5788449"/>
              <a:gd name="connsiteX2" fmla="*/ 9156498 w 9156498"/>
              <a:gd name="connsiteY2" fmla="*/ 0 h 5788449"/>
              <a:gd name="connsiteX3" fmla="*/ 9155761 w 9156498"/>
              <a:gd name="connsiteY3" fmla="*/ 5788449 h 5788449"/>
              <a:gd name="connsiteX4" fmla="*/ 0 w 9156498"/>
              <a:gd name="connsiteY4" fmla="*/ 5788449 h 5788449"/>
              <a:gd name="connsiteX5" fmla="*/ 0 w 9156498"/>
              <a:gd name="connsiteY5" fmla="*/ 19190 h 5788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56498" h="5788449">
                <a:moveTo>
                  <a:pt x="0" y="19190"/>
                </a:moveTo>
                <a:lnTo>
                  <a:pt x="5714179" y="10877"/>
                </a:lnTo>
                <a:lnTo>
                  <a:pt x="9156498" y="0"/>
                </a:lnTo>
                <a:cubicBezTo>
                  <a:pt x="9156252" y="1929483"/>
                  <a:pt x="9156007" y="3858966"/>
                  <a:pt x="9155761" y="5788449"/>
                </a:cubicBezTo>
                <a:lnTo>
                  <a:pt x="0" y="5788449"/>
                </a:lnTo>
                <a:lnTo>
                  <a:pt x="0" y="19190"/>
                </a:lnTo>
                <a:close/>
              </a:path>
            </a:pathLst>
          </a:custGeom>
          <a:gradFill flip="none" rotWithShape="1">
            <a:gsLst>
              <a:gs pos="100000">
                <a:schemeClr val="bg1">
                  <a:alpha val="56000"/>
                </a:schemeClr>
              </a:gs>
              <a:gs pos="82000">
                <a:schemeClr val="bg1">
                  <a:lumMod val="95000"/>
                  <a:alpha val="90000"/>
                </a:schemeClr>
              </a:gs>
              <a:gs pos="0">
                <a:schemeClr val="bg1">
                  <a:lumMod val="95000"/>
                  <a:alpha val="8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anchor="ctr"/>
          <a:lstStyle/>
          <a:p>
            <a:pPr algn="ctr" fontAlgn="base">
              <a:spcBef>
                <a:spcPct val="0"/>
              </a:spcBef>
              <a:spcAft>
                <a:spcPct val="0"/>
              </a:spcAft>
              <a:defRPr/>
            </a:pPr>
            <a:endParaRPr lang="et-EE">
              <a:solidFill>
                <a:prstClr val="white"/>
              </a:solidFill>
              <a:latin typeface="Calibri"/>
            </a:endParaRPr>
          </a:p>
        </p:txBody>
      </p:sp>
      <p:sp>
        <p:nvSpPr>
          <p:cNvPr id="1029" name="Title Placeholder 1"/>
          <p:cNvSpPr>
            <a:spLocks noGrp="1"/>
          </p:cNvSpPr>
          <p:nvPr>
            <p:ph type="title"/>
          </p:nvPr>
        </p:nvSpPr>
        <p:spPr bwMode="auto">
          <a:xfrm>
            <a:off x="1912998" y="71755"/>
            <a:ext cx="9669409" cy="62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8" rIns="91430" bIns="45718" numCol="1" anchor="ctr" anchorCtr="0" compatLnSpc="1">
            <a:prstTxWarp prst="textNoShape">
              <a:avLst/>
            </a:prstTxWarp>
          </a:bodyPr>
          <a:lstStyle/>
          <a:p>
            <a:pPr lvl="0"/>
            <a:r>
              <a:rPr lang="en-US" altLang="en-US" smtClean="0"/>
              <a:t>Click to edit Master title style</a:t>
            </a:r>
            <a:endParaRPr lang="et-EE" altLang="en-US" smtClean="0"/>
          </a:p>
        </p:txBody>
      </p:sp>
      <p:sp>
        <p:nvSpPr>
          <p:cNvPr id="1030" name="Text Placeholder 2"/>
          <p:cNvSpPr>
            <a:spLocks noGrp="1"/>
          </p:cNvSpPr>
          <p:nvPr>
            <p:ph type="body" idx="1"/>
          </p:nvPr>
        </p:nvSpPr>
        <p:spPr bwMode="auto">
          <a:xfrm>
            <a:off x="528320" y="975360"/>
            <a:ext cx="1114552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8" rIns="91430" bIns="4571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t-EE" altLang="en-US" smtClean="0"/>
          </a:p>
        </p:txBody>
      </p:sp>
      <p:pic>
        <p:nvPicPr>
          <p:cNvPr id="11" name="Picture 2" descr="C:\Users\NGUYENDAN\Desktop\Phong san khau\Co Dang - To Quoc.png"/>
          <p:cNvPicPr>
            <a:picLocks noChangeAspect="1" noChangeArrowheads="1"/>
          </p:cNvPicPr>
          <p:nvPr userDrawn="1"/>
        </p:nvPicPr>
        <p:blipFill>
          <a:blip r:embed="rId16" cstate="email">
            <a:extLst>
              <a:ext uri="{28A0092B-C50C-407E-A947-70E740481C1C}">
                <a14:useLocalDpi xmlns:a14="http://schemas.microsoft.com/office/drawing/2010/main"/>
              </a:ext>
            </a:extLst>
          </a:blip>
          <a:srcRect/>
          <a:stretch>
            <a:fillRect/>
          </a:stretch>
        </p:blipFill>
        <p:spPr bwMode="auto">
          <a:xfrm>
            <a:off x="528320" y="53340"/>
            <a:ext cx="1154872" cy="676277"/>
          </a:xfrm>
          <a:prstGeom prst="rect">
            <a:avLst/>
          </a:prstGeom>
          <a:noFill/>
          <a:effectLst>
            <a:outerShdw blurRad="50800" dist="38100" dir="5400000" algn="t" rotWithShape="0">
              <a:prstClr val="black">
                <a:alpha val="40000"/>
              </a:prstClr>
            </a:outerShdw>
          </a:effectLst>
          <a:extLst/>
        </p:spPr>
      </p:pic>
    </p:spTree>
    <p:extLst>
      <p:ext uri="{BB962C8B-B14F-4D97-AF65-F5344CB8AC3E}">
        <p14:creationId xmlns:p14="http://schemas.microsoft.com/office/powerpoint/2010/main" val="380518768"/>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Lst>
  <p:hf sldNum="0" hdr="0" ftr="0" dt="0"/>
  <p:txStyles>
    <p:titleStyle>
      <a:lvl1pPr algn="l" rtl="0" eaLnBrk="0" fontAlgn="base" hangingPunct="0">
        <a:spcBef>
          <a:spcPct val="0"/>
        </a:spcBef>
        <a:spcAft>
          <a:spcPct val="0"/>
        </a:spcAft>
        <a:defRPr sz="3600" b="1" kern="1200">
          <a:solidFill>
            <a:schemeClr val="bg1"/>
          </a:solidFill>
          <a:latin typeface="+mj-lt"/>
          <a:ea typeface="+mj-ea"/>
          <a:cs typeface="+mj-cs"/>
        </a:defRPr>
      </a:lvl1pPr>
      <a:lvl2pPr algn="l" rtl="0" eaLnBrk="0" fontAlgn="base" hangingPunct="0">
        <a:spcBef>
          <a:spcPct val="0"/>
        </a:spcBef>
        <a:spcAft>
          <a:spcPct val="0"/>
        </a:spcAft>
        <a:defRPr sz="4400" b="1">
          <a:solidFill>
            <a:schemeClr val="bg1"/>
          </a:solidFill>
          <a:latin typeface="Calibri" pitchFamily="34" charset="0"/>
        </a:defRPr>
      </a:lvl2pPr>
      <a:lvl3pPr algn="l" rtl="0" eaLnBrk="0" fontAlgn="base" hangingPunct="0">
        <a:spcBef>
          <a:spcPct val="0"/>
        </a:spcBef>
        <a:spcAft>
          <a:spcPct val="0"/>
        </a:spcAft>
        <a:defRPr sz="4400" b="1">
          <a:solidFill>
            <a:schemeClr val="bg1"/>
          </a:solidFill>
          <a:latin typeface="Calibri" pitchFamily="34" charset="0"/>
        </a:defRPr>
      </a:lvl3pPr>
      <a:lvl4pPr algn="l" rtl="0" eaLnBrk="0" fontAlgn="base" hangingPunct="0">
        <a:spcBef>
          <a:spcPct val="0"/>
        </a:spcBef>
        <a:spcAft>
          <a:spcPct val="0"/>
        </a:spcAft>
        <a:defRPr sz="4400" b="1">
          <a:solidFill>
            <a:schemeClr val="bg1"/>
          </a:solidFill>
          <a:latin typeface="Calibri" pitchFamily="34" charset="0"/>
        </a:defRPr>
      </a:lvl4pPr>
      <a:lvl5pPr algn="l" rtl="0" eaLnBrk="0" fontAlgn="base" hangingPunct="0">
        <a:spcBef>
          <a:spcPct val="0"/>
        </a:spcBef>
        <a:spcAft>
          <a:spcPct val="0"/>
        </a:spcAft>
        <a:defRPr sz="4400" b="1">
          <a:solidFill>
            <a:schemeClr val="bg1"/>
          </a:solidFill>
          <a:latin typeface="Calibri" pitchFamily="34" charset="0"/>
        </a:defRPr>
      </a:lvl5pPr>
      <a:lvl6pPr marL="457143" algn="ctr" rtl="0" fontAlgn="base">
        <a:spcBef>
          <a:spcPct val="0"/>
        </a:spcBef>
        <a:spcAft>
          <a:spcPct val="0"/>
        </a:spcAft>
        <a:defRPr sz="4400">
          <a:solidFill>
            <a:schemeClr val="tx1"/>
          </a:solidFill>
          <a:latin typeface="Calibri" pitchFamily="34" charset="0"/>
        </a:defRPr>
      </a:lvl6pPr>
      <a:lvl7pPr marL="914286" algn="ctr" rtl="0" fontAlgn="base">
        <a:spcBef>
          <a:spcPct val="0"/>
        </a:spcBef>
        <a:spcAft>
          <a:spcPct val="0"/>
        </a:spcAft>
        <a:defRPr sz="4400">
          <a:solidFill>
            <a:schemeClr val="tx1"/>
          </a:solidFill>
          <a:latin typeface="Calibri" pitchFamily="34" charset="0"/>
        </a:defRPr>
      </a:lvl7pPr>
      <a:lvl8pPr marL="1371430" algn="ctr" rtl="0" fontAlgn="base">
        <a:spcBef>
          <a:spcPct val="0"/>
        </a:spcBef>
        <a:spcAft>
          <a:spcPct val="0"/>
        </a:spcAft>
        <a:defRPr sz="4400">
          <a:solidFill>
            <a:schemeClr val="tx1"/>
          </a:solidFill>
          <a:latin typeface="Calibri" pitchFamily="34" charset="0"/>
        </a:defRPr>
      </a:lvl8pPr>
      <a:lvl9pPr marL="1828573" algn="ctr" rtl="0" fontAlgn="base">
        <a:spcBef>
          <a:spcPct val="0"/>
        </a:spcBef>
        <a:spcAft>
          <a:spcPct val="0"/>
        </a:spcAft>
        <a:defRPr sz="4400">
          <a:solidFill>
            <a:schemeClr val="tx1"/>
          </a:solidFill>
          <a:latin typeface="Calibri" pitchFamily="34" charset="0"/>
        </a:defRPr>
      </a:lvl9pPr>
    </p:titleStyle>
    <p:bodyStyle>
      <a:lvl1pPr marL="342858" indent="-342858" algn="just" rtl="0" eaLnBrk="0" fontAlgn="base" hangingPunct="0">
        <a:spcBef>
          <a:spcPct val="20000"/>
        </a:spcBef>
        <a:spcAft>
          <a:spcPct val="0"/>
        </a:spcAft>
        <a:buFont typeface="Arial" panose="020B0604020202020204" pitchFamily="34" charset="0"/>
        <a:buChar char="•"/>
        <a:defRPr sz="1600" kern="1200">
          <a:solidFill>
            <a:schemeClr val="tx1"/>
          </a:solidFill>
          <a:latin typeface="Times New Roman" panose="02020603050405020304" pitchFamily="18" charset="0"/>
          <a:ea typeface="+mn-ea"/>
          <a:cs typeface="Times New Roman" panose="02020603050405020304" pitchFamily="18" charset="0"/>
        </a:defRPr>
      </a:lvl1pPr>
      <a:lvl2pPr marL="742857" indent="-285717" algn="just" rtl="0" eaLnBrk="0" fontAlgn="base" hangingPunct="0">
        <a:spcBef>
          <a:spcPct val="20000"/>
        </a:spcBef>
        <a:spcAft>
          <a:spcPct val="0"/>
        </a:spcAft>
        <a:buFont typeface="Arial" panose="020B0604020202020204" pitchFamily="34" charset="0"/>
        <a:buChar char="–"/>
        <a:defRPr sz="1600" kern="1200">
          <a:solidFill>
            <a:schemeClr val="tx1"/>
          </a:solidFill>
          <a:latin typeface="Times New Roman" panose="02020603050405020304" pitchFamily="18" charset="0"/>
          <a:ea typeface="+mn-ea"/>
          <a:cs typeface="Times New Roman" panose="02020603050405020304" pitchFamily="18" charset="0"/>
        </a:defRPr>
      </a:lvl2pPr>
      <a:lvl3pPr marL="1142858" indent="-228573" algn="just" rtl="0" eaLnBrk="0" fontAlgn="base" hangingPunct="0">
        <a:spcBef>
          <a:spcPct val="20000"/>
        </a:spcBef>
        <a:spcAft>
          <a:spcPct val="0"/>
        </a:spcAft>
        <a:buFont typeface="Arial" panose="020B0604020202020204" pitchFamily="34" charset="0"/>
        <a:buChar char="•"/>
        <a:defRPr sz="1600" kern="1200">
          <a:solidFill>
            <a:schemeClr val="tx1"/>
          </a:solidFill>
          <a:latin typeface="Times New Roman" panose="02020603050405020304" pitchFamily="18" charset="0"/>
          <a:ea typeface="+mn-ea"/>
          <a:cs typeface="Times New Roman" panose="02020603050405020304" pitchFamily="18" charset="0"/>
        </a:defRPr>
      </a:lvl3pPr>
      <a:lvl4pPr marL="1600000" indent="-228573" algn="just" rtl="0" eaLnBrk="0" fontAlgn="base" hangingPunct="0">
        <a:spcBef>
          <a:spcPct val="20000"/>
        </a:spcBef>
        <a:spcAft>
          <a:spcPct val="0"/>
        </a:spcAft>
        <a:buFont typeface="Arial" panose="020B0604020202020204" pitchFamily="34" charset="0"/>
        <a:buChar char="–"/>
        <a:defRPr sz="1600" kern="1200">
          <a:solidFill>
            <a:schemeClr val="tx1"/>
          </a:solidFill>
          <a:latin typeface="Times New Roman" panose="02020603050405020304" pitchFamily="18" charset="0"/>
          <a:ea typeface="+mn-ea"/>
          <a:cs typeface="Times New Roman" panose="02020603050405020304" pitchFamily="18" charset="0"/>
        </a:defRPr>
      </a:lvl4pPr>
      <a:lvl5pPr marL="2057143" indent="-228573" algn="just" rtl="0" eaLnBrk="0" fontAlgn="base" hangingPunct="0">
        <a:spcBef>
          <a:spcPct val="20000"/>
        </a:spcBef>
        <a:spcAft>
          <a:spcPct val="0"/>
        </a:spcAft>
        <a:buFont typeface="Arial" panose="020B0604020202020204" pitchFamily="34" charset="0"/>
        <a:buChar char="»"/>
        <a:defRPr sz="1600" kern="1200">
          <a:solidFill>
            <a:schemeClr val="tx1"/>
          </a:solidFill>
          <a:latin typeface="Times New Roman" panose="02020603050405020304" pitchFamily="18" charset="0"/>
          <a:ea typeface="+mn-ea"/>
          <a:cs typeface="Times New Roman" panose="02020603050405020304" pitchFamily="18" charset="0"/>
        </a:defRPr>
      </a:lvl5pPr>
      <a:lvl6pPr marL="2514286"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30"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3"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18"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t-EE"/>
      </a:defPPr>
      <a:lvl1pPr marL="0" algn="l" defTabSz="914286" rtl="0" eaLnBrk="1" latinLnBrk="0" hangingPunct="1">
        <a:defRPr sz="1900" kern="1200">
          <a:solidFill>
            <a:schemeClr val="tx1"/>
          </a:solidFill>
          <a:latin typeface="+mn-lt"/>
          <a:ea typeface="+mn-ea"/>
          <a:cs typeface="+mn-cs"/>
        </a:defRPr>
      </a:lvl1pPr>
      <a:lvl2pPr marL="457143" algn="l" defTabSz="914286" rtl="0" eaLnBrk="1" latinLnBrk="0" hangingPunct="1">
        <a:defRPr sz="1900" kern="1200">
          <a:solidFill>
            <a:schemeClr val="tx1"/>
          </a:solidFill>
          <a:latin typeface="+mn-lt"/>
          <a:ea typeface="+mn-ea"/>
          <a:cs typeface="+mn-cs"/>
        </a:defRPr>
      </a:lvl2pPr>
      <a:lvl3pPr marL="914286" algn="l" defTabSz="914286" rtl="0" eaLnBrk="1" latinLnBrk="0" hangingPunct="1">
        <a:defRPr sz="1900" kern="1200">
          <a:solidFill>
            <a:schemeClr val="tx1"/>
          </a:solidFill>
          <a:latin typeface="+mn-lt"/>
          <a:ea typeface="+mn-ea"/>
          <a:cs typeface="+mn-cs"/>
        </a:defRPr>
      </a:lvl3pPr>
      <a:lvl4pPr marL="1371430" algn="l" defTabSz="914286" rtl="0" eaLnBrk="1" latinLnBrk="0" hangingPunct="1">
        <a:defRPr sz="1900" kern="1200">
          <a:solidFill>
            <a:schemeClr val="tx1"/>
          </a:solidFill>
          <a:latin typeface="+mn-lt"/>
          <a:ea typeface="+mn-ea"/>
          <a:cs typeface="+mn-cs"/>
        </a:defRPr>
      </a:lvl4pPr>
      <a:lvl5pPr marL="1828573" algn="l" defTabSz="914286" rtl="0" eaLnBrk="1" latinLnBrk="0" hangingPunct="1">
        <a:defRPr sz="1900" kern="1200">
          <a:solidFill>
            <a:schemeClr val="tx1"/>
          </a:solidFill>
          <a:latin typeface="+mn-lt"/>
          <a:ea typeface="+mn-ea"/>
          <a:cs typeface="+mn-cs"/>
        </a:defRPr>
      </a:lvl5pPr>
      <a:lvl6pPr marL="2285718" algn="l" defTabSz="914286" rtl="0" eaLnBrk="1" latinLnBrk="0" hangingPunct="1">
        <a:defRPr sz="1900" kern="1200">
          <a:solidFill>
            <a:schemeClr val="tx1"/>
          </a:solidFill>
          <a:latin typeface="+mn-lt"/>
          <a:ea typeface="+mn-ea"/>
          <a:cs typeface="+mn-cs"/>
        </a:defRPr>
      </a:lvl6pPr>
      <a:lvl7pPr marL="2742858" algn="l" defTabSz="914286" rtl="0" eaLnBrk="1" latinLnBrk="0" hangingPunct="1">
        <a:defRPr sz="1900" kern="1200">
          <a:solidFill>
            <a:schemeClr val="tx1"/>
          </a:solidFill>
          <a:latin typeface="+mn-lt"/>
          <a:ea typeface="+mn-ea"/>
          <a:cs typeface="+mn-cs"/>
        </a:defRPr>
      </a:lvl7pPr>
      <a:lvl8pPr marL="3200000" algn="l" defTabSz="914286" rtl="0" eaLnBrk="1" latinLnBrk="0" hangingPunct="1">
        <a:defRPr sz="1900" kern="1200">
          <a:solidFill>
            <a:schemeClr val="tx1"/>
          </a:solidFill>
          <a:latin typeface="+mn-lt"/>
          <a:ea typeface="+mn-ea"/>
          <a:cs typeface="+mn-cs"/>
        </a:defRPr>
      </a:lvl8pPr>
      <a:lvl9pPr marL="3657143" algn="l" defTabSz="914286" rtl="0" eaLnBrk="1" latinLnBrk="0" hangingPunct="1">
        <a:defRPr sz="19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nip Single Corner Rectangle 2"/>
          <p:cNvSpPr/>
          <p:nvPr userDrawn="1"/>
        </p:nvSpPr>
        <p:spPr>
          <a:xfrm>
            <a:off x="-15680" y="866141"/>
            <a:ext cx="12208664" cy="5991859"/>
          </a:xfrm>
          <a:custGeom>
            <a:avLst/>
            <a:gdLst>
              <a:gd name="connsiteX0" fmla="*/ 0 w 9155761"/>
              <a:gd name="connsiteY0" fmla="*/ 0 h 5769259"/>
              <a:gd name="connsiteX1" fmla="*/ 6271132 w 9155761"/>
              <a:gd name="connsiteY1" fmla="*/ 0 h 5769259"/>
              <a:gd name="connsiteX2" fmla="*/ 9155761 w 9155761"/>
              <a:gd name="connsiteY2" fmla="*/ 2884630 h 5769259"/>
              <a:gd name="connsiteX3" fmla="*/ 9155761 w 9155761"/>
              <a:gd name="connsiteY3" fmla="*/ 5769259 h 5769259"/>
              <a:gd name="connsiteX4" fmla="*/ 0 w 9155761"/>
              <a:gd name="connsiteY4" fmla="*/ 5769259 h 5769259"/>
              <a:gd name="connsiteX5" fmla="*/ 0 w 9155761"/>
              <a:gd name="connsiteY5" fmla="*/ 0 h 5769259"/>
              <a:gd name="connsiteX0" fmla="*/ 0 w 9155761"/>
              <a:gd name="connsiteY0" fmla="*/ 0 h 5769259"/>
              <a:gd name="connsiteX1" fmla="*/ 6271132 w 9155761"/>
              <a:gd name="connsiteY1" fmla="*/ 0 h 5769259"/>
              <a:gd name="connsiteX2" fmla="*/ 9147448 w 9155761"/>
              <a:gd name="connsiteY2" fmla="*/ 814761 h 5769259"/>
              <a:gd name="connsiteX3" fmla="*/ 9155761 w 9155761"/>
              <a:gd name="connsiteY3" fmla="*/ 5769259 h 5769259"/>
              <a:gd name="connsiteX4" fmla="*/ 0 w 9155761"/>
              <a:gd name="connsiteY4" fmla="*/ 5769259 h 5769259"/>
              <a:gd name="connsiteX5" fmla="*/ 0 w 9155761"/>
              <a:gd name="connsiteY5" fmla="*/ 0 h 5769259"/>
              <a:gd name="connsiteX0" fmla="*/ 0 w 9164074"/>
              <a:gd name="connsiteY0" fmla="*/ 0 h 5769259"/>
              <a:gd name="connsiteX1" fmla="*/ 6271132 w 9164074"/>
              <a:gd name="connsiteY1" fmla="*/ 0 h 5769259"/>
              <a:gd name="connsiteX2" fmla="*/ 9164074 w 9164074"/>
              <a:gd name="connsiteY2" fmla="*/ 823074 h 5769259"/>
              <a:gd name="connsiteX3" fmla="*/ 9155761 w 9164074"/>
              <a:gd name="connsiteY3" fmla="*/ 5769259 h 5769259"/>
              <a:gd name="connsiteX4" fmla="*/ 0 w 9164074"/>
              <a:gd name="connsiteY4" fmla="*/ 5769259 h 5769259"/>
              <a:gd name="connsiteX5" fmla="*/ 0 w 9164074"/>
              <a:gd name="connsiteY5" fmla="*/ 0 h 5769259"/>
              <a:gd name="connsiteX0" fmla="*/ 0 w 9164074"/>
              <a:gd name="connsiteY0" fmla="*/ 8313 h 5777572"/>
              <a:gd name="connsiteX1" fmla="*/ 5714179 w 9164074"/>
              <a:gd name="connsiteY1" fmla="*/ 0 h 5777572"/>
              <a:gd name="connsiteX2" fmla="*/ 9164074 w 9164074"/>
              <a:gd name="connsiteY2" fmla="*/ 831387 h 5777572"/>
              <a:gd name="connsiteX3" fmla="*/ 9155761 w 9164074"/>
              <a:gd name="connsiteY3" fmla="*/ 5777572 h 5777572"/>
              <a:gd name="connsiteX4" fmla="*/ 0 w 9164074"/>
              <a:gd name="connsiteY4" fmla="*/ 5777572 h 5777572"/>
              <a:gd name="connsiteX5" fmla="*/ 0 w 9164074"/>
              <a:gd name="connsiteY5" fmla="*/ 8313 h 5777572"/>
              <a:gd name="connsiteX0" fmla="*/ 0 w 9164074"/>
              <a:gd name="connsiteY0" fmla="*/ 8313 h 5777572"/>
              <a:gd name="connsiteX1" fmla="*/ 5714179 w 9164074"/>
              <a:gd name="connsiteY1" fmla="*/ 0 h 5777572"/>
              <a:gd name="connsiteX2" fmla="*/ 9164074 w 9164074"/>
              <a:gd name="connsiteY2" fmla="*/ 27054 h 5777572"/>
              <a:gd name="connsiteX3" fmla="*/ 9155761 w 9164074"/>
              <a:gd name="connsiteY3" fmla="*/ 5777572 h 5777572"/>
              <a:gd name="connsiteX4" fmla="*/ 0 w 9164074"/>
              <a:gd name="connsiteY4" fmla="*/ 5777572 h 5777572"/>
              <a:gd name="connsiteX5" fmla="*/ 0 w 9164074"/>
              <a:gd name="connsiteY5" fmla="*/ 8313 h 5777572"/>
              <a:gd name="connsiteX0" fmla="*/ 0 w 9172540"/>
              <a:gd name="connsiteY0" fmla="*/ 8313 h 5777572"/>
              <a:gd name="connsiteX1" fmla="*/ 5714179 w 9172540"/>
              <a:gd name="connsiteY1" fmla="*/ 0 h 5777572"/>
              <a:gd name="connsiteX2" fmla="*/ 9172540 w 9172540"/>
              <a:gd name="connsiteY2" fmla="*/ 10121 h 5777572"/>
              <a:gd name="connsiteX3" fmla="*/ 9155761 w 9172540"/>
              <a:gd name="connsiteY3" fmla="*/ 5777572 h 5777572"/>
              <a:gd name="connsiteX4" fmla="*/ 0 w 9172540"/>
              <a:gd name="connsiteY4" fmla="*/ 5777572 h 5777572"/>
              <a:gd name="connsiteX5" fmla="*/ 0 w 9172540"/>
              <a:gd name="connsiteY5" fmla="*/ 8313 h 5777572"/>
              <a:gd name="connsiteX0" fmla="*/ 0 w 9156498"/>
              <a:gd name="connsiteY0" fmla="*/ 19190 h 5788449"/>
              <a:gd name="connsiteX1" fmla="*/ 5714179 w 9156498"/>
              <a:gd name="connsiteY1" fmla="*/ 10877 h 5788449"/>
              <a:gd name="connsiteX2" fmla="*/ 9156498 w 9156498"/>
              <a:gd name="connsiteY2" fmla="*/ 0 h 5788449"/>
              <a:gd name="connsiteX3" fmla="*/ 9155761 w 9156498"/>
              <a:gd name="connsiteY3" fmla="*/ 5788449 h 5788449"/>
              <a:gd name="connsiteX4" fmla="*/ 0 w 9156498"/>
              <a:gd name="connsiteY4" fmla="*/ 5788449 h 5788449"/>
              <a:gd name="connsiteX5" fmla="*/ 0 w 9156498"/>
              <a:gd name="connsiteY5" fmla="*/ 19190 h 5788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56498" h="5788449">
                <a:moveTo>
                  <a:pt x="0" y="19190"/>
                </a:moveTo>
                <a:lnTo>
                  <a:pt x="5714179" y="10877"/>
                </a:lnTo>
                <a:lnTo>
                  <a:pt x="9156498" y="0"/>
                </a:lnTo>
                <a:cubicBezTo>
                  <a:pt x="9156252" y="1929483"/>
                  <a:pt x="9156007" y="3858966"/>
                  <a:pt x="9155761" y="5788449"/>
                </a:cubicBezTo>
                <a:lnTo>
                  <a:pt x="0" y="5788449"/>
                </a:lnTo>
                <a:lnTo>
                  <a:pt x="0" y="19190"/>
                </a:lnTo>
                <a:close/>
              </a:path>
            </a:pathLst>
          </a:custGeom>
          <a:gradFill flip="none" rotWithShape="1">
            <a:gsLst>
              <a:gs pos="100000">
                <a:schemeClr val="bg1">
                  <a:alpha val="56000"/>
                </a:schemeClr>
              </a:gs>
              <a:gs pos="82000">
                <a:schemeClr val="bg1">
                  <a:lumMod val="95000"/>
                  <a:alpha val="90000"/>
                </a:schemeClr>
              </a:gs>
              <a:gs pos="0">
                <a:schemeClr val="bg1">
                  <a:lumMod val="95000"/>
                  <a:alpha val="8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anchor="ctr"/>
          <a:lstStyle/>
          <a:p>
            <a:pPr algn="ctr" fontAlgn="base">
              <a:spcBef>
                <a:spcPct val="0"/>
              </a:spcBef>
              <a:spcAft>
                <a:spcPct val="0"/>
              </a:spcAft>
              <a:defRPr/>
            </a:pPr>
            <a:endParaRPr lang="et-EE">
              <a:solidFill>
                <a:prstClr val="white"/>
              </a:solidFill>
              <a:latin typeface="Calibri"/>
            </a:endParaRPr>
          </a:p>
        </p:txBody>
      </p:sp>
      <p:sp>
        <p:nvSpPr>
          <p:cNvPr id="74757" name="Title Placeholder 1"/>
          <p:cNvSpPr>
            <a:spLocks noGrp="1"/>
          </p:cNvSpPr>
          <p:nvPr>
            <p:ph type="title"/>
          </p:nvPr>
        </p:nvSpPr>
        <p:spPr bwMode="auto">
          <a:xfrm>
            <a:off x="1912943" y="71437"/>
            <a:ext cx="9669463" cy="628651"/>
          </a:xfrm>
          <a:prstGeom prst="rect">
            <a:avLst/>
          </a:prstGeom>
          <a:noFill/>
          <a:ln w="9525">
            <a:noFill/>
            <a:miter lim="800000"/>
            <a:headEnd/>
            <a:tailEnd/>
          </a:ln>
        </p:spPr>
        <p:txBody>
          <a:bodyPr vert="horz" wrap="square" lIns="91430" tIns="45718" rIns="91430" bIns="45718" numCol="1" anchor="ctr" anchorCtr="0" compatLnSpc="1">
            <a:prstTxWarp prst="textNoShape">
              <a:avLst/>
            </a:prstTxWarp>
          </a:bodyPr>
          <a:lstStyle/>
          <a:p>
            <a:pPr lvl="0"/>
            <a:r>
              <a:rPr lang="en-US" altLang="en-US" smtClean="0"/>
              <a:t>Click to edit Master title style</a:t>
            </a:r>
            <a:endParaRPr lang="et-EE" altLang="en-US" smtClean="0"/>
          </a:p>
        </p:txBody>
      </p:sp>
      <p:sp>
        <p:nvSpPr>
          <p:cNvPr id="74758" name="Text Placeholder 2"/>
          <p:cNvSpPr>
            <a:spLocks noGrp="1"/>
          </p:cNvSpPr>
          <p:nvPr>
            <p:ph type="body" idx="1"/>
          </p:nvPr>
        </p:nvSpPr>
        <p:spPr bwMode="auto">
          <a:xfrm>
            <a:off x="528640" y="974725"/>
            <a:ext cx="11145837" cy="5791200"/>
          </a:xfrm>
          <a:prstGeom prst="rect">
            <a:avLst/>
          </a:prstGeom>
          <a:noFill/>
          <a:ln w="9525">
            <a:noFill/>
            <a:miter lim="800000"/>
            <a:headEnd/>
            <a:tailEnd/>
          </a:ln>
        </p:spPr>
        <p:txBody>
          <a:bodyPr vert="horz" wrap="square" lIns="91430" tIns="45718" rIns="91430" bIns="4571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t-EE" altLang="en-US" smtClean="0"/>
          </a:p>
        </p:txBody>
      </p:sp>
      <p:pic>
        <p:nvPicPr>
          <p:cNvPr id="11" name="Picture 2" descr="C:\Users\NGUYENDAN\Desktop\Phong san khau\Co Dang - To Quoc.png"/>
          <p:cNvPicPr>
            <a:picLocks noChangeAspect="1" noChangeArrowheads="1"/>
          </p:cNvPicPr>
          <p:nvPr userDrawn="1"/>
        </p:nvPicPr>
        <p:blipFill>
          <a:blip r:embed="rId15" cstate="email">
            <a:extLst>
              <a:ext uri="{28A0092B-C50C-407E-A947-70E740481C1C}">
                <a14:useLocalDpi xmlns:a14="http://schemas.microsoft.com/office/drawing/2010/main"/>
              </a:ext>
            </a:extLst>
          </a:blip>
          <a:srcRect/>
          <a:stretch>
            <a:fillRect/>
          </a:stretch>
        </p:blipFill>
        <p:spPr bwMode="auto">
          <a:xfrm>
            <a:off x="528639" y="53977"/>
            <a:ext cx="1154112" cy="676275"/>
          </a:xfrm>
          <a:prstGeom prst="rect">
            <a:avLst/>
          </a:prstGeom>
          <a:noFill/>
          <a:effectLst>
            <a:outerShdw blurRad="50800" dist="38100" dir="5400000" algn="t" rotWithShape="0">
              <a:prstClr val="black">
                <a:alpha val="40000"/>
              </a:prstClr>
            </a:outerShdw>
          </a:effectLst>
          <a:extLst/>
        </p:spPr>
      </p:pic>
    </p:spTree>
    <p:extLst>
      <p:ext uri="{BB962C8B-B14F-4D97-AF65-F5344CB8AC3E}">
        <p14:creationId xmlns:p14="http://schemas.microsoft.com/office/powerpoint/2010/main" val="2740814000"/>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Lst>
  <p:hf sldNum="0" hdr="0" ftr="0" dt="0"/>
  <p:txStyles>
    <p:titleStyle>
      <a:lvl1pPr algn="l" rtl="0" eaLnBrk="0" fontAlgn="base" hangingPunct="0">
        <a:spcBef>
          <a:spcPct val="0"/>
        </a:spcBef>
        <a:spcAft>
          <a:spcPct val="0"/>
        </a:spcAft>
        <a:defRPr sz="3600" b="1" kern="1200">
          <a:solidFill>
            <a:schemeClr val="bg1"/>
          </a:solidFill>
          <a:latin typeface="+mj-lt"/>
          <a:ea typeface="+mj-ea"/>
          <a:cs typeface="+mj-cs"/>
        </a:defRPr>
      </a:lvl1pPr>
      <a:lvl2pPr algn="l" rtl="0" eaLnBrk="0" fontAlgn="base" hangingPunct="0">
        <a:spcBef>
          <a:spcPct val="0"/>
        </a:spcBef>
        <a:spcAft>
          <a:spcPct val="0"/>
        </a:spcAft>
        <a:defRPr sz="3600" b="1">
          <a:solidFill>
            <a:schemeClr val="bg1"/>
          </a:solidFill>
          <a:latin typeface="Calibri" pitchFamily="34" charset="0"/>
        </a:defRPr>
      </a:lvl2pPr>
      <a:lvl3pPr algn="l" rtl="0" eaLnBrk="0" fontAlgn="base" hangingPunct="0">
        <a:spcBef>
          <a:spcPct val="0"/>
        </a:spcBef>
        <a:spcAft>
          <a:spcPct val="0"/>
        </a:spcAft>
        <a:defRPr sz="3600" b="1">
          <a:solidFill>
            <a:schemeClr val="bg1"/>
          </a:solidFill>
          <a:latin typeface="Calibri" pitchFamily="34" charset="0"/>
        </a:defRPr>
      </a:lvl3pPr>
      <a:lvl4pPr algn="l" rtl="0" eaLnBrk="0" fontAlgn="base" hangingPunct="0">
        <a:spcBef>
          <a:spcPct val="0"/>
        </a:spcBef>
        <a:spcAft>
          <a:spcPct val="0"/>
        </a:spcAft>
        <a:defRPr sz="3600" b="1">
          <a:solidFill>
            <a:schemeClr val="bg1"/>
          </a:solidFill>
          <a:latin typeface="Calibri" pitchFamily="34" charset="0"/>
        </a:defRPr>
      </a:lvl4pPr>
      <a:lvl5pPr algn="l" rtl="0" eaLnBrk="0" fontAlgn="base" hangingPunct="0">
        <a:spcBef>
          <a:spcPct val="0"/>
        </a:spcBef>
        <a:spcAft>
          <a:spcPct val="0"/>
        </a:spcAft>
        <a:defRPr sz="3600" b="1">
          <a:solidFill>
            <a:schemeClr val="bg1"/>
          </a:solidFill>
          <a:latin typeface="Calibri" pitchFamily="34" charset="0"/>
        </a:defRPr>
      </a:lvl5pPr>
      <a:lvl6pPr marL="457143" algn="ctr" rtl="0" fontAlgn="base">
        <a:spcBef>
          <a:spcPct val="0"/>
        </a:spcBef>
        <a:spcAft>
          <a:spcPct val="0"/>
        </a:spcAft>
        <a:defRPr sz="4400">
          <a:solidFill>
            <a:schemeClr val="tx1"/>
          </a:solidFill>
          <a:latin typeface="Calibri" pitchFamily="34" charset="0"/>
        </a:defRPr>
      </a:lvl6pPr>
      <a:lvl7pPr marL="914286" algn="ctr" rtl="0" fontAlgn="base">
        <a:spcBef>
          <a:spcPct val="0"/>
        </a:spcBef>
        <a:spcAft>
          <a:spcPct val="0"/>
        </a:spcAft>
        <a:defRPr sz="4400">
          <a:solidFill>
            <a:schemeClr val="tx1"/>
          </a:solidFill>
          <a:latin typeface="Calibri" pitchFamily="34" charset="0"/>
        </a:defRPr>
      </a:lvl7pPr>
      <a:lvl8pPr marL="1371430" algn="ctr" rtl="0" fontAlgn="base">
        <a:spcBef>
          <a:spcPct val="0"/>
        </a:spcBef>
        <a:spcAft>
          <a:spcPct val="0"/>
        </a:spcAft>
        <a:defRPr sz="4400">
          <a:solidFill>
            <a:schemeClr val="tx1"/>
          </a:solidFill>
          <a:latin typeface="Calibri" pitchFamily="34" charset="0"/>
        </a:defRPr>
      </a:lvl8pPr>
      <a:lvl9pPr marL="1828573" algn="ctr" rtl="0" fontAlgn="base">
        <a:spcBef>
          <a:spcPct val="0"/>
        </a:spcBef>
        <a:spcAft>
          <a:spcPct val="0"/>
        </a:spcAft>
        <a:defRPr sz="4400">
          <a:solidFill>
            <a:schemeClr val="tx1"/>
          </a:solidFill>
          <a:latin typeface="Calibri" pitchFamily="34" charset="0"/>
        </a:defRPr>
      </a:lvl9pPr>
    </p:titleStyle>
    <p:bodyStyle>
      <a:lvl1pPr marL="342858" indent="-342858" algn="just" rtl="0" eaLnBrk="0" fontAlgn="base" hangingPunct="0">
        <a:spcBef>
          <a:spcPct val="20000"/>
        </a:spcBef>
        <a:spcAft>
          <a:spcPct val="0"/>
        </a:spcAft>
        <a:buFont typeface="Arial" charset="0"/>
        <a:buChar char="•"/>
        <a:defRPr sz="1600" kern="1200">
          <a:solidFill>
            <a:schemeClr val="tx1"/>
          </a:solidFill>
          <a:latin typeface="Times New Roman" panose="02020603050405020304" pitchFamily="18" charset="0"/>
          <a:ea typeface="+mn-ea"/>
          <a:cs typeface="Times New Roman" panose="02020603050405020304" pitchFamily="18" charset="0"/>
        </a:defRPr>
      </a:lvl1pPr>
      <a:lvl2pPr marL="742857" indent="-285717" algn="just" rtl="0" eaLnBrk="0" fontAlgn="base" hangingPunct="0">
        <a:spcBef>
          <a:spcPct val="20000"/>
        </a:spcBef>
        <a:spcAft>
          <a:spcPct val="0"/>
        </a:spcAft>
        <a:buFont typeface="Arial" charset="0"/>
        <a:buChar char="–"/>
        <a:defRPr sz="1600" kern="1200">
          <a:solidFill>
            <a:schemeClr val="tx1"/>
          </a:solidFill>
          <a:latin typeface="Times New Roman" panose="02020603050405020304" pitchFamily="18" charset="0"/>
          <a:ea typeface="+mn-ea"/>
          <a:cs typeface="Times New Roman" panose="02020603050405020304" pitchFamily="18" charset="0"/>
        </a:defRPr>
      </a:lvl2pPr>
      <a:lvl3pPr marL="1142858" indent="-228573" algn="just" rtl="0" eaLnBrk="0" fontAlgn="base" hangingPunct="0">
        <a:spcBef>
          <a:spcPct val="20000"/>
        </a:spcBef>
        <a:spcAft>
          <a:spcPct val="0"/>
        </a:spcAft>
        <a:buFont typeface="Arial" charset="0"/>
        <a:buChar char="•"/>
        <a:defRPr sz="1600" kern="1200">
          <a:solidFill>
            <a:schemeClr val="tx1"/>
          </a:solidFill>
          <a:latin typeface="Times New Roman" panose="02020603050405020304" pitchFamily="18" charset="0"/>
          <a:ea typeface="+mn-ea"/>
          <a:cs typeface="Times New Roman" panose="02020603050405020304" pitchFamily="18" charset="0"/>
        </a:defRPr>
      </a:lvl3pPr>
      <a:lvl4pPr marL="1600000" indent="-228573" algn="just" rtl="0" eaLnBrk="0" fontAlgn="base" hangingPunct="0">
        <a:spcBef>
          <a:spcPct val="20000"/>
        </a:spcBef>
        <a:spcAft>
          <a:spcPct val="0"/>
        </a:spcAft>
        <a:buFont typeface="Arial" charset="0"/>
        <a:buChar char="–"/>
        <a:defRPr sz="1600" kern="1200">
          <a:solidFill>
            <a:schemeClr val="tx1"/>
          </a:solidFill>
          <a:latin typeface="Times New Roman" panose="02020603050405020304" pitchFamily="18" charset="0"/>
          <a:ea typeface="+mn-ea"/>
          <a:cs typeface="Times New Roman" panose="02020603050405020304" pitchFamily="18" charset="0"/>
        </a:defRPr>
      </a:lvl4pPr>
      <a:lvl5pPr marL="2057143" indent="-228573" algn="just" rtl="0" eaLnBrk="0" fontAlgn="base" hangingPunct="0">
        <a:spcBef>
          <a:spcPct val="20000"/>
        </a:spcBef>
        <a:spcAft>
          <a:spcPct val="0"/>
        </a:spcAft>
        <a:buFont typeface="Arial" charset="0"/>
        <a:buChar char="»"/>
        <a:defRPr sz="1600" kern="1200">
          <a:solidFill>
            <a:schemeClr val="tx1"/>
          </a:solidFill>
          <a:latin typeface="Times New Roman" panose="02020603050405020304" pitchFamily="18" charset="0"/>
          <a:ea typeface="+mn-ea"/>
          <a:cs typeface="Times New Roman" panose="02020603050405020304" pitchFamily="18" charset="0"/>
        </a:defRPr>
      </a:lvl5pPr>
      <a:lvl6pPr marL="2514286"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30"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3"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18"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t-EE"/>
      </a:defPPr>
      <a:lvl1pPr marL="0" algn="l" defTabSz="914286" rtl="0" eaLnBrk="1" latinLnBrk="0" hangingPunct="1">
        <a:defRPr sz="1900" kern="1200">
          <a:solidFill>
            <a:schemeClr val="tx1"/>
          </a:solidFill>
          <a:latin typeface="+mn-lt"/>
          <a:ea typeface="+mn-ea"/>
          <a:cs typeface="+mn-cs"/>
        </a:defRPr>
      </a:lvl1pPr>
      <a:lvl2pPr marL="457143" algn="l" defTabSz="914286" rtl="0" eaLnBrk="1" latinLnBrk="0" hangingPunct="1">
        <a:defRPr sz="1900" kern="1200">
          <a:solidFill>
            <a:schemeClr val="tx1"/>
          </a:solidFill>
          <a:latin typeface="+mn-lt"/>
          <a:ea typeface="+mn-ea"/>
          <a:cs typeface="+mn-cs"/>
        </a:defRPr>
      </a:lvl2pPr>
      <a:lvl3pPr marL="914286" algn="l" defTabSz="914286" rtl="0" eaLnBrk="1" latinLnBrk="0" hangingPunct="1">
        <a:defRPr sz="1900" kern="1200">
          <a:solidFill>
            <a:schemeClr val="tx1"/>
          </a:solidFill>
          <a:latin typeface="+mn-lt"/>
          <a:ea typeface="+mn-ea"/>
          <a:cs typeface="+mn-cs"/>
        </a:defRPr>
      </a:lvl3pPr>
      <a:lvl4pPr marL="1371430" algn="l" defTabSz="914286" rtl="0" eaLnBrk="1" latinLnBrk="0" hangingPunct="1">
        <a:defRPr sz="1900" kern="1200">
          <a:solidFill>
            <a:schemeClr val="tx1"/>
          </a:solidFill>
          <a:latin typeface="+mn-lt"/>
          <a:ea typeface="+mn-ea"/>
          <a:cs typeface="+mn-cs"/>
        </a:defRPr>
      </a:lvl4pPr>
      <a:lvl5pPr marL="1828573" algn="l" defTabSz="914286" rtl="0" eaLnBrk="1" latinLnBrk="0" hangingPunct="1">
        <a:defRPr sz="1900" kern="1200">
          <a:solidFill>
            <a:schemeClr val="tx1"/>
          </a:solidFill>
          <a:latin typeface="+mn-lt"/>
          <a:ea typeface="+mn-ea"/>
          <a:cs typeface="+mn-cs"/>
        </a:defRPr>
      </a:lvl5pPr>
      <a:lvl6pPr marL="2285718" algn="l" defTabSz="914286" rtl="0" eaLnBrk="1" latinLnBrk="0" hangingPunct="1">
        <a:defRPr sz="1900" kern="1200">
          <a:solidFill>
            <a:schemeClr val="tx1"/>
          </a:solidFill>
          <a:latin typeface="+mn-lt"/>
          <a:ea typeface="+mn-ea"/>
          <a:cs typeface="+mn-cs"/>
        </a:defRPr>
      </a:lvl6pPr>
      <a:lvl7pPr marL="2742858" algn="l" defTabSz="914286" rtl="0" eaLnBrk="1" latinLnBrk="0" hangingPunct="1">
        <a:defRPr sz="1900" kern="1200">
          <a:solidFill>
            <a:schemeClr val="tx1"/>
          </a:solidFill>
          <a:latin typeface="+mn-lt"/>
          <a:ea typeface="+mn-ea"/>
          <a:cs typeface="+mn-cs"/>
        </a:defRPr>
      </a:lvl7pPr>
      <a:lvl8pPr marL="3200000" algn="l" defTabSz="914286" rtl="0" eaLnBrk="1" latinLnBrk="0" hangingPunct="1">
        <a:defRPr sz="1900" kern="1200">
          <a:solidFill>
            <a:schemeClr val="tx1"/>
          </a:solidFill>
          <a:latin typeface="+mn-lt"/>
          <a:ea typeface="+mn-ea"/>
          <a:cs typeface="+mn-cs"/>
        </a:defRPr>
      </a:lvl8pPr>
      <a:lvl9pPr marL="3657143" algn="l" defTabSz="914286" rtl="0" eaLnBrk="1" latinLnBrk="0" hangingPunct="1">
        <a:defRPr sz="19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30" tIns="45718" rIns="91430" bIns="45718"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30" tIns="45718" rIns="91430"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6"/>
            <a:ext cx="2743200" cy="365125"/>
          </a:xfrm>
          <a:prstGeom prst="rect">
            <a:avLst/>
          </a:prstGeom>
        </p:spPr>
        <p:txBody>
          <a:bodyPr vert="horz" lIns="91430" tIns="45718" rIns="91430" bIns="45718" rtlCol="0" anchor="ctr"/>
          <a:lstStyle>
            <a:lvl1pPr algn="l">
              <a:defRPr sz="1200">
                <a:solidFill>
                  <a:schemeClr val="tx1">
                    <a:tint val="75000"/>
                  </a:schemeClr>
                </a:solidFill>
              </a:defRPr>
            </a:lvl1pPr>
          </a:lstStyle>
          <a:p>
            <a:fld id="{1DC437D5-11B2-465E-BBBA-3B4E35142072}" type="datetime5">
              <a:rPr lang="en-US" smtClean="0">
                <a:solidFill>
                  <a:prstClr val="black">
                    <a:tint val="75000"/>
                  </a:prstClr>
                </a:solidFill>
              </a:rPr>
              <a:pPr/>
              <a:t>4-Jun-21</a:t>
            </a:fld>
            <a:endParaRPr lang="en-US" dirty="0">
              <a:solidFill>
                <a:prstClr val="black">
                  <a:tint val="75000"/>
                </a:prstClr>
              </a:solidFill>
            </a:endParaRPr>
          </a:p>
        </p:txBody>
      </p:sp>
      <p:sp>
        <p:nvSpPr>
          <p:cNvPr id="5" name="Footer Placeholder 4"/>
          <p:cNvSpPr>
            <a:spLocks noGrp="1"/>
          </p:cNvSpPr>
          <p:nvPr>
            <p:ph type="ftr" sz="quarter" idx="3"/>
          </p:nvPr>
        </p:nvSpPr>
        <p:spPr>
          <a:xfrm>
            <a:off x="4038600" y="6356356"/>
            <a:ext cx="4114800" cy="365125"/>
          </a:xfrm>
          <a:prstGeom prst="rect">
            <a:avLst/>
          </a:prstGeom>
        </p:spPr>
        <p:txBody>
          <a:bodyPr vert="horz" lIns="91430" tIns="45718" rIns="91430" bIns="45718"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8610600" y="6356356"/>
            <a:ext cx="2743200" cy="365125"/>
          </a:xfrm>
          <a:prstGeom prst="rect">
            <a:avLst/>
          </a:prstGeom>
        </p:spPr>
        <p:txBody>
          <a:bodyPr vert="horz" lIns="91430" tIns="45718" rIns="91430" bIns="45718" rtlCol="0" anchor="ctr"/>
          <a:lstStyle>
            <a:lvl1pPr algn="r">
              <a:defRPr sz="1200">
                <a:solidFill>
                  <a:schemeClr val="tx1">
                    <a:tint val="75000"/>
                  </a:schemeClr>
                </a:solidFill>
              </a:defRPr>
            </a:lvl1pPr>
          </a:lstStyle>
          <a:p>
            <a:r>
              <a:rPr lang="en-US">
                <a:solidFill>
                  <a:prstClr val="black">
                    <a:tint val="75000"/>
                  </a:prstClr>
                </a:solidFill>
              </a:rPr>
              <a:t>Trang </a:t>
            </a:r>
            <a:fld id="{ADA9B7FD-F2EE-41F6-8343-9D87AC07EB9C}" type="slidenum">
              <a:rPr lang="en-US" smtClean="0">
                <a:solidFill>
                  <a:prstClr val="black">
                    <a:tint val="75000"/>
                  </a:prstClr>
                </a:solidFill>
              </a:rPr>
              <a:pPr/>
              <a:t>‹#›</a:t>
            </a:fld>
            <a:endParaRPr lang="en-US" dirty="0">
              <a:solidFill>
                <a:prstClr val="black">
                  <a:tint val="75000"/>
                </a:prstClr>
              </a:solidFill>
            </a:endParaRPr>
          </a:p>
        </p:txBody>
      </p:sp>
      <p:sp>
        <p:nvSpPr>
          <p:cNvPr id="7" name="Rectangle 6"/>
          <p:cNvSpPr/>
          <p:nvPr userDrawn="1"/>
        </p:nvSpPr>
        <p:spPr>
          <a:xfrm>
            <a:off x="0" y="6544639"/>
            <a:ext cx="12192000" cy="303088"/>
          </a:xfrm>
          <a:prstGeom prst="rect">
            <a:avLst/>
          </a:prstGeom>
          <a:solidFill>
            <a:srgbClr val="CD1D1D"/>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en-US">
              <a:solidFill>
                <a:prstClr val="white"/>
              </a:solidFill>
            </a:endParaRPr>
          </a:p>
        </p:txBody>
      </p:sp>
      <p:pic>
        <p:nvPicPr>
          <p:cNvPr id="8" name="Picture 7"/>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0" y="0"/>
            <a:ext cx="12192000" cy="762000"/>
          </a:xfrm>
          <a:prstGeom prst="rect">
            <a:avLst/>
          </a:prstGeom>
        </p:spPr>
      </p:pic>
    </p:spTree>
    <p:extLst>
      <p:ext uri="{BB962C8B-B14F-4D97-AF65-F5344CB8AC3E}">
        <p14:creationId xmlns:p14="http://schemas.microsoft.com/office/powerpoint/2010/main" val="2766572473"/>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hf sldNum="0" hdr="0" ftr="0" dt="0"/>
  <p:txStyles>
    <p:titleStyle>
      <a:lvl1pPr algn="l" defTabSz="91428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3" indent="-228573" algn="l" defTabSz="91428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18" indent="-228573" algn="l" defTabSz="91428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58" indent="-228573" algn="l" defTabSz="91428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00" indent="-228573" algn="l" defTabSz="914286"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143" indent="-228573" algn="l" defTabSz="914286"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286" indent="-228573" algn="l" defTabSz="914286"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430" indent="-228573" algn="l" defTabSz="914286"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573" indent="-228573" algn="l" defTabSz="914286"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718" indent="-228573" algn="l" defTabSz="914286"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en-US"/>
      </a:defPPr>
      <a:lvl1pPr marL="0" algn="l" defTabSz="914286" rtl="0" eaLnBrk="1" latinLnBrk="0" hangingPunct="1">
        <a:defRPr sz="1900" kern="1200">
          <a:solidFill>
            <a:schemeClr val="tx1"/>
          </a:solidFill>
          <a:latin typeface="+mn-lt"/>
          <a:ea typeface="+mn-ea"/>
          <a:cs typeface="+mn-cs"/>
        </a:defRPr>
      </a:lvl1pPr>
      <a:lvl2pPr marL="457143" algn="l" defTabSz="914286" rtl="0" eaLnBrk="1" latinLnBrk="0" hangingPunct="1">
        <a:defRPr sz="1900" kern="1200">
          <a:solidFill>
            <a:schemeClr val="tx1"/>
          </a:solidFill>
          <a:latin typeface="+mn-lt"/>
          <a:ea typeface="+mn-ea"/>
          <a:cs typeface="+mn-cs"/>
        </a:defRPr>
      </a:lvl2pPr>
      <a:lvl3pPr marL="914286" algn="l" defTabSz="914286" rtl="0" eaLnBrk="1" latinLnBrk="0" hangingPunct="1">
        <a:defRPr sz="1900" kern="1200">
          <a:solidFill>
            <a:schemeClr val="tx1"/>
          </a:solidFill>
          <a:latin typeface="+mn-lt"/>
          <a:ea typeface="+mn-ea"/>
          <a:cs typeface="+mn-cs"/>
        </a:defRPr>
      </a:lvl3pPr>
      <a:lvl4pPr marL="1371430" algn="l" defTabSz="914286" rtl="0" eaLnBrk="1" latinLnBrk="0" hangingPunct="1">
        <a:defRPr sz="1900" kern="1200">
          <a:solidFill>
            <a:schemeClr val="tx1"/>
          </a:solidFill>
          <a:latin typeface="+mn-lt"/>
          <a:ea typeface="+mn-ea"/>
          <a:cs typeface="+mn-cs"/>
        </a:defRPr>
      </a:lvl4pPr>
      <a:lvl5pPr marL="1828573" algn="l" defTabSz="914286" rtl="0" eaLnBrk="1" latinLnBrk="0" hangingPunct="1">
        <a:defRPr sz="1900" kern="1200">
          <a:solidFill>
            <a:schemeClr val="tx1"/>
          </a:solidFill>
          <a:latin typeface="+mn-lt"/>
          <a:ea typeface="+mn-ea"/>
          <a:cs typeface="+mn-cs"/>
        </a:defRPr>
      </a:lvl5pPr>
      <a:lvl6pPr marL="2285718" algn="l" defTabSz="914286" rtl="0" eaLnBrk="1" latinLnBrk="0" hangingPunct="1">
        <a:defRPr sz="1900" kern="1200">
          <a:solidFill>
            <a:schemeClr val="tx1"/>
          </a:solidFill>
          <a:latin typeface="+mn-lt"/>
          <a:ea typeface="+mn-ea"/>
          <a:cs typeface="+mn-cs"/>
        </a:defRPr>
      </a:lvl6pPr>
      <a:lvl7pPr marL="2742858" algn="l" defTabSz="914286" rtl="0" eaLnBrk="1" latinLnBrk="0" hangingPunct="1">
        <a:defRPr sz="1900" kern="1200">
          <a:solidFill>
            <a:schemeClr val="tx1"/>
          </a:solidFill>
          <a:latin typeface="+mn-lt"/>
          <a:ea typeface="+mn-ea"/>
          <a:cs typeface="+mn-cs"/>
        </a:defRPr>
      </a:lvl7pPr>
      <a:lvl8pPr marL="3200000" algn="l" defTabSz="914286" rtl="0" eaLnBrk="1" latinLnBrk="0" hangingPunct="1">
        <a:defRPr sz="1900" kern="1200">
          <a:solidFill>
            <a:schemeClr val="tx1"/>
          </a:solidFill>
          <a:latin typeface="+mn-lt"/>
          <a:ea typeface="+mn-ea"/>
          <a:cs typeface="+mn-cs"/>
        </a:defRPr>
      </a:lvl8pPr>
      <a:lvl9pPr marL="3657143" algn="l" defTabSz="914286" rtl="0" eaLnBrk="1" latinLnBrk="0" hangingPunct="1">
        <a:defRPr sz="19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email">
            <a:extLst>
              <a:ext uri="{BEBA8EAE-BF5A-486C-A8C5-ECC9F3942E4B}">
                <a14:imgProps xmlns:a14="http://schemas.microsoft.com/office/drawing/2010/main">
                  <a14:imgLayer r:embed="rId15">
                    <a14:imgEffect>
                      <a14:colorTemperature colorTemp="88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nip Single Corner Rectangle 2"/>
          <p:cNvSpPr/>
          <p:nvPr userDrawn="1"/>
        </p:nvSpPr>
        <p:spPr>
          <a:xfrm>
            <a:off x="-15680" y="866141"/>
            <a:ext cx="12208664" cy="5991859"/>
          </a:xfrm>
          <a:custGeom>
            <a:avLst/>
            <a:gdLst>
              <a:gd name="connsiteX0" fmla="*/ 0 w 9155761"/>
              <a:gd name="connsiteY0" fmla="*/ 0 h 5769259"/>
              <a:gd name="connsiteX1" fmla="*/ 6271132 w 9155761"/>
              <a:gd name="connsiteY1" fmla="*/ 0 h 5769259"/>
              <a:gd name="connsiteX2" fmla="*/ 9155761 w 9155761"/>
              <a:gd name="connsiteY2" fmla="*/ 2884630 h 5769259"/>
              <a:gd name="connsiteX3" fmla="*/ 9155761 w 9155761"/>
              <a:gd name="connsiteY3" fmla="*/ 5769259 h 5769259"/>
              <a:gd name="connsiteX4" fmla="*/ 0 w 9155761"/>
              <a:gd name="connsiteY4" fmla="*/ 5769259 h 5769259"/>
              <a:gd name="connsiteX5" fmla="*/ 0 w 9155761"/>
              <a:gd name="connsiteY5" fmla="*/ 0 h 5769259"/>
              <a:gd name="connsiteX0" fmla="*/ 0 w 9155761"/>
              <a:gd name="connsiteY0" fmla="*/ 0 h 5769259"/>
              <a:gd name="connsiteX1" fmla="*/ 6271132 w 9155761"/>
              <a:gd name="connsiteY1" fmla="*/ 0 h 5769259"/>
              <a:gd name="connsiteX2" fmla="*/ 9147448 w 9155761"/>
              <a:gd name="connsiteY2" fmla="*/ 814761 h 5769259"/>
              <a:gd name="connsiteX3" fmla="*/ 9155761 w 9155761"/>
              <a:gd name="connsiteY3" fmla="*/ 5769259 h 5769259"/>
              <a:gd name="connsiteX4" fmla="*/ 0 w 9155761"/>
              <a:gd name="connsiteY4" fmla="*/ 5769259 h 5769259"/>
              <a:gd name="connsiteX5" fmla="*/ 0 w 9155761"/>
              <a:gd name="connsiteY5" fmla="*/ 0 h 5769259"/>
              <a:gd name="connsiteX0" fmla="*/ 0 w 9164074"/>
              <a:gd name="connsiteY0" fmla="*/ 0 h 5769259"/>
              <a:gd name="connsiteX1" fmla="*/ 6271132 w 9164074"/>
              <a:gd name="connsiteY1" fmla="*/ 0 h 5769259"/>
              <a:gd name="connsiteX2" fmla="*/ 9164074 w 9164074"/>
              <a:gd name="connsiteY2" fmla="*/ 823074 h 5769259"/>
              <a:gd name="connsiteX3" fmla="*/ 9155761 w 9164074"/>
              <a:gd name="connsiteY3" fmla="*/ 5769259 h 5769259"/>
              <a:gd name="connsiteX4" fmla="*/ 0 w 9164074"/>
              <a:gd name="connsiteY4" fmla="*/ 5769259 h 5769259"/>
              <a:gd name="connsiteX5" fmla="*/ 0 w 9164074"/>
              <a:gd name="connsiteY5" fmla="*/ 0 h 5769259"/>
              <a:gd name="connsiteX0" fmla="*/ 0 w 9164074"/>
              <a:gd name="connsiteY0" fmla="*/ 8313 h 5777572"/>
              <a:gd name="connsiteX1" fmla="*/ 5714179 w 9164074"/>
              <a:gd name="connsiteY1" fmla="*/ 0 h 5777572"/>
              <a:gd name="connsiteX2" fmla="*/ 9164074 w 9164074"/>
              <a:gd name="connsiteY2" fmla="*/ 831387 h 5777572"/>
              <a:gd name="connsiteX3" fmla="*/ 9155761 w 9164074"/>
              <a:gd name="connsiteY3" fmla="*/ 5777572 h 5777572"/>
              <a:gd name="connsiteX4" fmla="*/ 0 w 9164074"/>
              <a:gd name="connsiteY4" fmla="*/ 5777572 h 5777572"/>
              <a:gd name="connsiteX5" fmla="*/ 0 w 9164074"/>
              <a:gd name="connsiteY5" fmla="*/ 8313 h 5777572"/>
              <a:gd name="connsiteX0" fmla="*/ 0 w 9164074"/>
              <a:gd name="connsiteY0" fmla="*/ 8313 h 5777572"/>
              <a:gd name="connsiteX1" fmla="*/ 5714179 w 9164074"/>
              <a:gd name="connsiteY1" fmla="*/ 0 h 5777572"/>
              <a:gd name="connsiteX2" fmla="*/ 9164074 w 9164074"/>
              <a:gd name="connsiteY2" fmla="*/ 27054 h 5777572"/>
              <a:gd name="connsiteX3" fmla="*/ 9155761 w 9164074"/>
              <a:gd name="connsiteY3" fmla="*/ 5777572 h 5777572"/>
              <a:gd name="connsiteX4" fmla="*/ 0 w 9164074"/>
              <a:gd name="connsiteY4" fmla="*/ 5777572 h 5777572"/>
              <a:gd name="connsiteX5" fmla="*/ 0 w 9164074"/>
              <a:gd name="connsiteY5" fmla="*/ 8313 h 5777572"/>
              <a:gd name="connsiteX0" fmla="*/ 0 w 9172540"/>
              <a:gd name="connsiteY0" fmla="*/ 8313 h 5777572"/>
              <a:gd name="connsiteX1" fmla="*/ 5714179 w 9172540"/>
              <a:gd name="connsiteY1" fmla="*/ 0 h 5777572"/>
              <a:gd name="connsiteX2" fmla="*/ 9172540 w 9172540"/>
              <a:gd name="connsiteY2" fmla="*/ 10121 h 5777572"/>
              <a:gd name="connsiteX3" fmla="*/ 9155761 w 9172540"/>
              <a:gd name="connsiteY3" fmla="*/ 5777572 h 5777572"/>
              <a:gd name="connsiteX4" fmla="*/ 0 w 9172540"/>
              <a:gd name="connsiteY4" fmla="*/ 5777572 h 5777572"/>
              <a:gd name="connsiteX5" fmla="*/ 0 w 9172540"/>
              <a:gd name="connsiteY5" fmla="*/ 8313 h 5777572"/>
              <a:gd name="connsiteX0" fmla="*/ 0 w 9156498"/>
              <a:gd name="connsiteY0" fmla="*/ 19190 h 5788449"/>
              <a:gd name="connsiteX1" fmla="*/ 5714179 w 9156498"/>
              <a:gd name="connsiteY1" fmla="*/ 10877 h 5788449"/>
              <a:gd name="connsiteX2" fmla="*/ 9156498 w 9156498"/>
              <a:gd name="connsiteY2" fmla="*/ 0 h 5788449"/>
              <a:gd name="connsiteX3" fmla="*/ 9155761 w 9156498"/>
              <a:gd name="connsiteY3" fmla="*/ 5788449 h 5788449"/>
              <a:gd name="connsiteX4" fmla="*/ 0 w 9156498"/>
              <a:gd name="connsiteY4" fmla="*/ 5788449 h 5788449"/>
              <a:gd name="connsiteX5" fmla="*/ 0 w 9156498"/>
              <a:gd name="connsiteY5" fmla="*/ 19190 h 5788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56498" h="5788449">
                <a:moveTo>
                  <a:pt x="0" y="19190"/>
                </a:moveTo>
                <a:lnTo>
                  <a:pt x="5714179" y="10877"/>
                </a:lnTo>
                <a:lnTo>
                  <a:pt x="9156498" y="0"/>
                </a:lnTo>
                <a:cubicBezTo>
                  <a:pt x="9156252" y="1929483"/>
                  <a:pt x="9156007" y="3858966"/>
                  <a:pt x="9155761" y="5788449"/>
                </a:cubicBezTo>
                <a:lnTo>
                  <a:pt x="0" y="5788449"/>
                </a:lnTo>
                <a:lnTo>
                  <a:pt x="0" y="19190"/>
                </a:lnTo>
                <a:close/>
              </a:path>
            </a:pathLst>
          </a:custGeom>
          <a:gradFill flip="none" rotWithShape="1">
            <a:gsLst>
              <a:gs pos="100000">
                <a:schemeClr val="bg1">
                  <a:alpha val="56000"/>
                </a:schemeClr>
              </a:gs>
              <a:gs pos="82000">
                <a:schemeClr val="bg1">
                  <a:lumMod val="95000"/>
                  <a:alpha val="90000"/>
                </a:schemeClr>
              </a:gs>
              <a:gs pos="0">
                <a:schemeClr val="bg1">
                  <a:lumMod val="95000"/>
                  <a:alpha val="8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anchor="ctr"/>
          <a:lstStyle/>
          <a:p>
            <a:pPr algn="ctr" fontAlgn="base">
              <a:spcBef>
                <a:spcPct val="0"/>
              </a:spcBef>
              <a:spcAft>
                <a:spcPct val="0"/>
              </a:spcAft>
              <a:defRPr/>
            </a:pPr>
            <a:endParaRPr lang="et-EE">
              <a:solidFill>
                <a:prstClr val="white"/>
              </a:solidFill>
              <a:latin typeface="Calibri"/>
            </a:endParaRPr>
          </a:p>
        </p:txBody>
      </p:sp>
      <p:sp>
        <p:nvSpPr>
          <p:cNvPr id="1029" name="Title Placeholder 1"/>
          <p:cNvSpPr>
            <a:spLocks noGrp="1"/>
          </p:cNvSpPr>
          <p:nvPr>
            <p:ph type="title"/>
          </p:nvPr>
        </p:nvSpPr>
        <p:spPr bwMode="auto">
          <a:xfrm>
            <a:off x="1912998" y="71755"/>
            <a:ext cx="9669409" cy="62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8" rIns="91430" bIns="45718" numCol="1" anchor="ctr" anchorCtr="0" compatLnSpc="1">
            <a:prstTxWarp prst="textNoShape">
              <a:avLst/>
            </a:prstTxWarp>
          </a:bodyPr>
          <a:lstStyle/>
          <a:p>
            <a:pPr lvl="0"/>
            <a:r>
              <a:rPr lang="en-US" altLang="en-US" smtClean="0"/>
              <a:t>Click to edit Master title style</a:t>
            </a:r>
            <a:endParaRPr lang="et-EE" altLang="en-US" smtClean="0"/>
          </a:p>
        </p:txBody>
      </p:sp>
      <p:sp>
        <p:nvSpPr>
          <p:cNvPr id="1030" name="Text Placeholder 2"/>
          <p:cNvSpPr>
            <a:spLocks noGrp="1"/>
          </p:cNvSpPr>
          <p:nvPr>
            <p:ph type="body" idx="1"/>
          </p:nvPr>
        </p:nvSpPr>
        <p:spPr bwMode="auto">
          <a:xfrm>
            <a:off x="528320" y="975360"/>
            <a:ext cx="1114552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8" rIns="91430" bIns="4571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t-EE" altLang="en-US" smtClean="0"/>
          </a:p>
        </p:txBody>
      </p:sp>
      <p:pic>
        <p:nvPicPr>
          <p:cNvPr id="11" name="Picture 2" descr="C:\Users\NGUYENDAN\Desktop\Phong san khau\Co Dang - To Quoc.png"/>
          <p:cNvPicPr>
            <a:picLocks noChangeAspect="1" noChangeArrowheads="1"/>
          </p:cNvPicPr>
          <p:nvPr userDrawn="1"/>
        </p:nvPicPr>
        <p:blipFill>
          <a:blip r:embed="rId16" cstate="email">
            <a:extLst>
              <a:ext uri="{28A0092B-C50C-407E-A947-70E740481C1C}">
                <a14:useLocalDpi xmlns:a14="http://schemas.microsoft.com/office/drawing/2010/main"/>
              </a:ext>
            </a:extLst>
          </a:blip>
          <a:srcRect/>
          <a:stretch>
            <a:fillRect/>
          </a:stretch>
        </p:blipFill>
        <p:spPr bwMode="auto">
          <a:xfrm>
            <a:off x="528320" y="53340"/>
            <a:ext cx="1154872" cy="676277"/>
          </a:xfrm>
          <a:prstGeom prst="rect">
            <a:avLst/>
          </a:prstGeom>
          <a:noFill/>
          <a:effectLst>
            <a:outerShdw blurRad="50800" dist="38100" dir="5400000" algn="t" rotWithShape="0">
              <a:prstClr val="black">
                <a:alpha val="40000"/>
              </a:prstClr>
            </a:outerShdw>
          </a:effectLst>
          <a:extLst/>
        </p:spPr>
      </p:pic>
    </p:spTree>
    <p:extLst>
      <p:ext uri="{BB962C8B-B14F-4D97-AF65-F5344CB8AC3E}">
        <p14:creationId xmlns:p14="http://schemas.microsoft.com/office/powerpoint/2010/main" val="4062190483"/>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Lst>
  <p:hf sldNum="0" hdr="0" ftr="0" dt="0"/>
  <p:txStyles>
    <p:titleStyle>
      <a:lvl1pPr algn="l" rtl="0" eaLnBrk="0" fontAlgn="base" hangingPunct="0">
        <a:spcBef>
          <a:spcPct val="0"/>
        </a:spcBef>
        <a:spcAft>
          <a:spcPct val="0"/>
        </a:spcAft>
        <a:defRPr sz="3600" b="1" kern="1200">
          <a:solidFill>
            <a:schemeClr val="bg1"/>
          </a:solidFill>
          <a:latin typeface="+mj-lt"/>
          <a:ea typeface="+mj-ea"/>
          <a:cs typeface="+mj-cs"/>
        </a:defRPr>
      </a:lvl1pPr>
      <a:lvl2pPr algn="l" rtl="0" eaLnBrk="0" fontAlgn="base" hangingPunct="0">
        <a:spcBef>
          <a:spcPct val="0"/>
        </a:spcBef>
        <a:spcAft>
          <a:spcPct val="0"/>
        </a:spcAft>
        <a:defRPr sz="4400" b="1">
          <a:solidFill>
            <a:schemeClr val="bg1"/>
          </a:solidFill>
          <a:latin typeface="Calibri" pitchFamily="34" charset="0"/>
        </a:defRPr>
      </a:lvl2pPr>
      <a:lvl3pPr algn="l" rtl="0" eaLnBrk="0" fontAlgn="base" hangingPunct="0">
        <a:spcBef>
          <a:spcPct val="0"/>
        </a:spcBef>
        <a:spcAft>
          <a:spcPct val="0"/>
        </a:spcAft>
        <a:defRPr sz="4400" b="1">
          <a:solidFill>
            <a:schemeClr val="bg1"/>
          </a:solidFill>
          <a:latin typeface="Calibri" pitchFamily="34" charset="0"/>
        </a:defRPr>
      </a:lvl3pPr>
      <a:lvl4pPr algn="l" rtl="0" eaLnBrk="0" fontAlgn="base" hangingPunct="0">
        <a:spcBef>
          <a:spcPct val="0"/>
        </a:spcBef>
        <a:spcAft>
          <a:spcPct val="0"/>
        </a:spcAft>
        <a:defRPr sz="4400" b="1">
          <a:solidFill>
            <a:schemeClr val="bg1"/>
          </a:solidFill>
          <a:latin typeface="Calibri" pitchFamily="34" charset="0"/>
        </a:defRPr>
      </a:lvl4pPr>
      <a:lvl5pPr algn="l" rtl="0" eaLnBrk="0" fontAlgn="base" hangingPunct="0">
        <a:spcBef>
          <a:spcPct val="0"/>
        </a:spcBef>
        <a:spcAft>
          <a:spcPct val="0"/>
        </a:spcAft>
        <a:defRPr sz="4400" b="1">
          <a:solidFill>
            <a:schemeClr val="bg1"/>
          </a:solidFill>
          <a:latin typeface="Calibri" pitchFamily="34" charset="0"/>
        </a:defRPr>
      </a:lvl5pPr>
      <a:lvl6pPr marL="457143" algn="ctr" rtl="0" fontAlgn="base">
        <a:spcBef>
          <a:spcPct val="0"/>
        </a:spcBef>
        <a:spcAft>
          <a:spcPct val="0"/>
        </a:spcAft>
        <a:defRPr sz="4400">
          <a:solidFill>
            <a:schemeClr val="tx1"/>
          </a:solidFill>
          <a:latin typeface="Calibri" pitchFamily="34" charset="0"/>
        </a:defRPr>
      </a:lvl6pPr>
      <a:lvl7pPr marL="914286" algn="ctr" rtl="0" fontAlgn="base">
        <a:spcBef>
          <a:spcPct val="0"/>
        </a:spcBef>
        <a:spcAft>
          <a:spcPct val="0"/>
        </a:spcAft>
        <a:defRPr sz="4400">
          <a:solidFill>
            <a:schemeClr val="tx1"/>
          </a:solidFill>
          <a:latin typeface="Calibri" pitchFamily="34" charset="0"/>
        </a:defRPr>
      </a:lvl7pPr>
      <a:lvl8pPr marL="1371430" algn="ctr" rtl="0" fontAlgn="base">
        <a:spcBef>
          <a:spcPct val="0"/>
        </a:spcBef>
        <a:spcAft>
          <a:spcPct val="0"/>
        </a:spcAft>
        <a:defRPr sz="4400">
          <a:solidFill>
            <a:schemeClr val="tx1"/>
          </a:solidFill>
          <a:latin typeface="Calibri" pitchFamily="34" charset="0"/>
        </a:defRPr>
      </a:lvl8pPr>
      <a:lvl9pPr marL="1828573" algn="ctr" rtl="0" fontAlgn="base">
        <a:spcBef>
          <a:spcPct val="0"/>
        </a:spcBef>
        <a:spcAft>
          <a:spcPct val="0"/>
        </a:spcAft>
        <a:defRPr sz="4400">
          <a:solidFill>
            <a:schemeClr val="tx1"/>
          </a:solidFill>
          <a:latin typeface="Calibri" pitchFamily="34" charset="0"/>
        </a:defRPr>
      </a:lvl9pPr>
    </p:titleStyle>
    <p:bodyStyle>
      <a:lvl1pPr marL="342858" indent="-342858" algn="just" rtl="0" eaLnBrk="0" fontAlgn="base" hangingPunct="0">
        <a:spcBef>
          <a:spcPct val="20000"/>
        </a:spcBef>
        <a:spcAft>
          <a:spcPct val="0"/>
        </a:spcAft>
        <a:buFont typeface="Arial" panose="020B0604020202020204" pitchFamily="34" charset="0"/>
        <a:buChar char="•"/>
        <a:defRPr sz="1600" kern="1200">
          <a:solidFill>
            <a:schemeClr val="tx1"/>
          </a:solidFill>
          <a:latin typeface="Times New Roman" panose="02020603050405020304" pitchFamily="18" charset="0"/>
          <a:ea typeface="+mn-ea"/>
          <a:cs typeface="Times New Roman" panose="02020603050405020304" pitchFamily="18" charset="0"/>
        </a:defRPr>
      </a:lvl1pPr>
      <a:lvl2pPr marL="742857" indent="-285717" algn="just" rtl="0" eaLnBrk="0" fontAlgn="base" hangingPunct="0">
        <a:spcBef>
          <a:spcPct val="20000"/>
        </a:spcBef>
        <a:spcAft>
          <a:spcPct val="0"/>
        </a:spcAft>
        <a:buFont typeface="Arial" panose="020B0604020202020204" pitchFamily="34" charset="0"/>
        <a:buChar char="–"/>
        <a:defRPr sz="1600" kern="1200">
          <a:solidFill>
            <a:schemeClr val="tx1"/>
          </a:solidFill>
          <a:latin typeface="Times New Roman" panose="02020603050405020304" pitchFamily="18" charset="0"/>
          <a:ea typeface="+mn-ea"/>
          <a:cs typeface="Times New Roman" panose="02020603050405020304" pitchFamily="18" charset="0"/>
        </a:defRPr>
      </a:lvl2pPr>
      <a:lvl3pPr marL="1142858" indent="-228573" algn="just" rtl="0" eaLnBrk="0" fontAlgn="base" hangingPunct="0">
        <a:spcBef>
          <a:spcPct val="20000"/>
        </a:spcBef>
        <a:spcAft>
          <a:spcPct val="0"/>
        </a:spcAft>
        <a:buFont typeface="Arial" panose="020B0604020202020204" pitchFamily="34" charset="0"/>
        <a:buChar char="•"/>
        <a:defRPr sz="1600" kern="1200">
          <a:solidFill>
            <a:schemeClr val="tx1"/>
          </a:solidFill>
          <a:latin typeface="Times New Roman" panose="02020603050405020304" pitchFamily="18" charset="0"/>
          <a:ea typeface="+mn-ea"/>
          <a:cs typeface="Times New Roman" panose="02020603050405020304" pitchFamily="18" charset="0"/>
        </a:defRPr>
      </a:lvl3pPr>
      <a:lvl4pPr marL="1600000" indent="-228573" algn="just" rtl="0" eaLnBrk="0" fontAlgn="base" hangingPunct="0">
        <a:spcBef>
          <a:spcPct val="20000"/>
        </a:spcBef>
        <a:spcAft>
          <a:spcPct val="0"/>
        </a:spcAft>
        <a:buFont typeface="Arial" panose="020B0604020202020204" pitchFamily="34" charset="0"/>
        <a:buChar char="–"/>
        <a:defRPr sz="1600" kern="1200">
          <a:solidFill>
            <a:schemeClr val="tx1"/>
          </a:solidFill>
          <a:latin typeface="Times New Roman" panose="02020603050405020304" pitchFamily="18" charset="0"/>
          <a:ea typeface="+mn-ea"/>
          <a:cs typeface="Times New Roman" panose="02020603050405020304" pitchFamily="18" charset="0"/>
        </a:defRPr>
      </a:lvl4pPr>
      <a:lvl5pPr marL="2057143" indent="-228573" algn="just" rtl="0" eaLnBrk="0" fontAlgn="base" hangingPunct="0">
        <a:spcBef>
          <a:spcPct val="20000"/>
        </a:spcBef>
        <a:spcAft>
          <a:spcPct val="0"/>
        </a:spcAft>
        <a:buFont typeface="Arial" panose="020B0604020202020204" pitchFamily="34" charset="0"/>
        <a:buChar char="»"/>
        <a:defRPr sz="1600" kern="1200">
          <a:solidFill>
            <a:schemeClr val="tx1"/>
          </a:solidFill>
          <a:latin typeface="Times New Roman" panose="02020603050405020304" pitchFamily="18" charset="0"/>
          <a:ea typeface="+mn-ea"/>
          <a:cs typeface="Times New Roman" panose="02020603050405020304" pitchFamily="18" charset="0"/>
        </a:defRPr>
      </a:lvl5pPr>
      <a:lvl6pPr marL="2514286"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30"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3"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18"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t-EE"/>
      </a:defPPr>
      <a:lvl1pPr marL="0" algn="l" defTabSz="914286" rtl="0" eaLnBrk="1" latinLnBrk="0" hangingPunct="1">
        <a:defRPr sz="1900" kern="1200">
          <a:solidFill>
            <a:schemeClr val="tx1"/>
          </a:solidFill>
          <a:latin typeface="+mn-lt"/>
          <a:ea typeface="+mn-ea"/>
          <a:cs typeface="+mn-cs"/>
        </a:defRPr>
      </a:lvl1pPr>
      <a:lvl2pPr marL="457143" algn="l" defTabSz="914286" rtl="0" eaLnBrk="1" latinLnBrk="0" hangingPunct="1">
        <a:defRPr sz="1900" kern="1200">
          <a:solidFill>
            <a:schemeClr val="tx1"/>
          </a:solidFill>
          <a:latin typeface="+mn-lt"/>
          <a:ea typeface="+mn-ea"/>
          <a:cs typeface="+mn-cs"/>
        </a:defRPr>
      </a:lvl2pPr>
      <a:lvl3pPr marL="914286" algn="l" defTabSz="914286" rtl="0" eaLnBrk="1" latinLnBrk="0" hangingPunct="1">
        <a:defRPr sz="1900" kern="1200">
          <a:solidFill>
            <a:schemeClr val="tx1"/>
          </a:solidFill>
          <a:latin typeface="+mn-lt"/>
          <a:ea typeface="+mn-ea"/>
          <a:cs typeface="+mn-cs"/>
        </a:defRPr>
      </a:lvl3pPr>
      <a:lvl4pPr marL="1371430" algn="l" defTabSz="914286" rtl="0" eaLnBrk="1" latinLnBrk="0" hangingPunct="1">
        <a:defRPr sz="1900" kern="1200">
          <a:solidFill>
            <a:schemeClr val="tx1"/>
          </a:solidFill>
          <a:latin typeface="+mn-lt"/>
          <a:ea typeface="+mn-ea"/>
          <a:cs typeface="+mn-cs"/>
        </a:defRPr>
      </a:lvl4pPr>
      <a:lvl5pPr marL="1828573" algn="l" defTabSz="914286" rtl="0" eaLnBrk="1" latinLnBrk="0" hangingPunct="1">
        <a:defRPr sz="1900" kern="1200">
          <a:solidFill>
            <a:schemeClr val="tx1"/>
          </a:solidFill>
          <a:latin typeface="+mn-lt"/>
          <a:ea typeface="+mn-ea"/>
          <a:cs typeface="+mn-cs"/>
        </a:defRPr>
      </a:lvl5pPr>
      <a:lvl6pPr marL="2285718" algn="l" defTabSz="914286" rtl="0" eaLnBrk="1" latinLnBrk="0" hangingPunct="1">
        <a:defRPr sz="1900" kern="1200">
          <a:solidFill>
            <a:schemeClr val="tx1"/>
          </a:solidFill>
          <a:latin typeface="+mn-lt"/>
          <a:ea typeface="+mn-ea"/>
          <a:cs typeface="+mn-cs"/>
        </a:defRPr>
      </a:lvl6pPr>
      <a:lvl7pPr marL="2742858" algn="l" defTabSz="914286" rtl="0" eaLnBrk="1" latinLnBrk="0" hangingPunct="1">
        <a:defRPr sz="1900" kern="1200">
          <a:solidFill>
            <a:schemeClr val="tx1"/>
          </a:solidFill>
          <a:latin typeface="+mn-lt"/>
          <a:ea typeface="+mn-ea"/>
          <a:cs typeface="+mn-cs"/>
        </a:defRPr>
      </a:lvl7pPr>
      <a:lvl8pPr marL="3200000" algn="l" defTabSz="914286" rtl="0" eaLnBrk="1" latinLnBrk="0" hangingPunct="1">
        <a:defRPr sz="1900" kern="1200">
          <a:solidFill>
            <a:schemeClr val="tx1"/>
          </a:solidFill>
          <a:latin typeface="+mn-lt"/>
          <a:ea typeface="+mn-ea"/>
          <a:cs typeface="+mn-cs"/>
        </a:defRPr>
      </a:lvl8pPr>
      <a:lvl9pPr marL="3657143" algn="l" defTabSz="914286" rtl="0" eaLnBrk="1" latinLnBrk="0" hangingPunct="1">
        <a:defRPr sz="19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email">
            <a:extLst>
              <a:ext uri="{BEBA8EAE-BF5A-486C-A8C5-ECC9F3942E4B}">
                <a14:imgProps xmlns:a14="http://schemas.microsoft.com/office/drawing/2010/main">
                  <a14:imgLayer r:embed="rId15">
                    <a14:imgEffect>
                      <a14:colorTemperature colorTemp="88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nip Single Corner Rectangle 2"/>
          <p:cNvSpPr/>
          <p:nvPr userDrawn="1"/>
        </p:nvSpPr>
        <p:spPr>
          <a:xfrm>
            <a:off x="-15680" y="866141"/>
            <a:ext cx="12208664" cy="5991859"/>
          </a:xfrm>
          <a:custGeom>
            <a:avLst/>
            <a:gdLst>
              <a:gd name="connsiteX0" fmla="*/ 0 w 9155761"/>
              <a:gd name="connsiteY0" fmla="*/ 0 h 5769259"/>
              <a:gd name="connsiteX1" fmla="*/ 6271132 w 9155761"/>
              <a:gd name="connsiteY1" fmla="*/ 0 h 5769259"/>
              <a:gd name="connsiteX2" fmla="*/ 9155761 w 9155761"/>
              <a:gd name="connsiteY2" fmla="*/ 2884630 h 5769259"/>
              <a:gd name="connsiteX3" fmla="*/ 9155761 w 9155761"/>
              <a:gd name="connsiteY3" fmla="*/ 5769259 h 5769259"/>
              <a:gd name="connsiteX4" fmla="*/ 0 w 9155761"/>
              <a:gd name="connsiteY4" fmla="*/ 5769259 h 5769259"/>
              <a:gd name="connsiteX5" fmla="*/ 0 w 9155761"/>
              <a:gd name="connsiteY5" fmla="*/ 0 h 5769259"/>
              <a:gd name="connsiteX0" fmla="*/ 0 w 9155761"/>
              <a:gd name="connsiteY0" fmla="*/ 0 h 5769259"/>
              <a:gd name="connsiteX1" fmla="*/ 6271132 w 9155761"/>
              <a:gd name="connsiteY1" fmla="*/ 0 h 5769259"/>
              <a:gd name="connsiteX2" fmla="*/ 9147448 w 9155761"/>
              <a:gd name="connsiteY2" fmla="*/ 814761 h 5769259"/>
              <a:gd name="connsiteX3" fmla="*/ 9155761 w 9155761"/>
              <a:gd name="connsiteY3" fmla="*/ 5769259 h 5769259"/>
              <a:gd name="connsiteX4" fmla="*/ 0 w 9155761"/>
              <a:gd name="connsiteY4" fmla="*/ 5769259 h 5769259"/>
              <a:gd name="connsiteX5" fmla="*/ 0 w 9155761"/>
              <a:gd name="connsiteY5" fmla="*/ 0 h 5769259"/>
              <a:gd name="connsiteX0" fmla="*/ 0 w 9164074"/>
              <a:gd name="connsiteY0" fmla="*/ 0 h 5769259"/>
              <a:gd name="connsiteX1" fmla="*/ 6271132 w 9164074"/>
              <a:gd name="connsiteY1" fmla="*/ 0 h 5769259"/>
              <a:gd name="connsiteX2" fmla="*/ 9164074 w 9164074"/>
              <a:gd name="connsiteY2" fmla="*/ 823074 h 5769259"/>
              <a:gd name="connsiteX3" fmla="*/ 9155761 w 9164074"/>
              <a:gd name="connsiteY3" fmla="*/ 5769259 h 5769259"/>
              <a:gd name="connsiteX4" fmla="*/ 0 w 9164074"/>
              <a:gd name="connsiteY4" fmla="*/ 5769259 h 5769259"/>
              <a:gd name="connsiteX5" fmla="*/ 0 w 9164074"/>
              <a:gd name="connsiteY5" fmla="*/ 0 h 5769259"/>
              <a:gd name="connsiteX0" fmla="*/ 0 w 9164074"/>
              <a:gd name="connsiteY0" fmla="*/ 8313 h 5777572"/>
              <a:gd name="connsiteX1" fmla="*/ 5714179 w 9164074"/>
              <a:gd name="connsiteY1" fmla="*/ 0 h 5777572"/>
              <a:gd name="connsiteX2" fmla="*/ 9164074 w 9164074"/>
              <a:gd name="connsiteY2" fmla="*/ 831387 h 5777572"/>
              <a:gd name="connsiteX3" fmla="*/ 9155761 w 9164074"/>
              <a:gd name="connsiteY3" fmla="*/ 5777572 h 5777572"/>
              <a:gd name="connsiteX4" fmla="*/ 0 w 9164074"/>
              <a:gd name="connsiteY4" fmla="*/ 5777572 h 5777572"/>
              <a:gd name="connsiteX5" fmla="*/ 0 w 9164074"/>
              <a:gd name="connsiteY5" fmla="*/ 8313 h 5777572"/>
              <a:gd name="connsiteX0" fmla="*/ 0 w 9164074"/>
              <a:gd name="connsiteY0" fmla="*/ 8313 h 5777572"/>
              <a:gd name="connsiteX1" fmla="*/ 5714179 w 9164074"/>
              <a:gd name="connsiteY1" fmla="*/ 0 h 5777572"/>
              <a:gd name="connsiteX2" fmla="*/ 9164074 w 9164074"/>
              <a:gd name="connsiteY2" fmla="*/ 27054 h 5777572"/>
              <a:gd name="connsiteX3" fmla="*/ 9155761 w 9164074"/>
              <a:gd name="connsiteY3" fmla="*/ 5777572 h 5777572"/>
              <a:gd name="connsiteX4" fmla="*/ 0 w 9164074"/>
              <a:gd name="connsiteY4" fmla="*/ 5777572 h 5777572"/>
              <a:gd name="connsiteX5" fmla="*/ 0 w 9164074"/>
              <a:gd name="connsiteY5" fmla="*/ 8313 h 5777572"/>
              <a:gd name="connsiteX0" fmla="*/ 0 w 9172540"/>
              <a:gd name="connsiteY0" fmla="*/ 8313 h 5777572"/>
              <a:gd name="connsiteX1" fmla="*/ 5714179 w 9172540"/>
              <a:gd name="connsiteY1" fmla="*/ 0 h 5777572"/>
              <a:gd name="connsiteX2" fmla="*/ 9172540 w 9172540"/>
              <a:gd name="connsiteY2" fmla="*/ 10121 h 5777572"/>
              <a:gd name="connsiteX3" fmla="*/ 9155761 w 9172540"/>
              <a:gd name="connsiteY3" fmla="*/ 5777572 h 5777572"/>
              <a:gd name="connsiteX4" fmla="*/ 0 w 9172540"/>
              <a:gd name="connsiteY4" fmla="*/ 5777572 h 5777572"/>
              <a:gd name="connsiteX5" fmla="*/ 0 w 9172540"/>
              <a:gd name="connsiteY5" fmla="*/ 8313 h 5777572"/>
              <a:gd name="connsiteX0" fmla="*/ 0 w 9156498"/>
              <a:gd name="connsiteY0" fmla="*/ 19190 h 5788449"/>
              <a:gd name="connsiteX1" fmla="*/ 5714179 w 9156498"/>
              <a:gd name="connsiteY1" fmla="*/ 10877 h 5788449"/>
              <a:gd name="connsiteX2" fmla="*/ 9156498 w 9156498"/>
              <a:gd name="connsiteY2" fmla="*/ 0 h 5788449"/>
              <a:gd name="connsiteX3" fmla="*/ 9155761 w 9156498"/>
              <a:gd name="connsiteY3" fmla="*/ 5788449 h 5788449"/>
              <a:gd name="connsiteX4" fmla="*/ 0 w 9156498"/>
              <a:gd name="connsiteY4" fmla="*/ 5788449 h 5788449"/>
              <a:gd name="connsiteX5" fmla="*/ 0 w 9156498"/>
              <a:gd name="connsiteY5" fmla="*/ 19190 h 5788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56498" h="5788449">
                <a:moveTo>
                  <a:pt x="0" y="19190"/>
                </a:moveTo>
                <a:lnTo>
                  <a:pt x="5714179" y="10877"/>
                </a:lnTo>
                <a:lnTo>
                  <a:pt x="9156498" y="0"/>
                </a:lnTo>
                <a:cubicBezTo>
                  <a:pt x="9156252" y="1929483"/>
                  <a:pt x="9156007" y="3858966"/>
                  <a:pt x="9155761" y="5788449"/>
                </a:cubicBezTo>
                <a:lnTo>
                  <a:pt x="0" y="5788449"/>
                </a:lnTo>
                <a:lnTo>
                  <a:pt x="0" y="19190"/>
                </a:lnTo>
                <a:close/>
              </a:path>
            </a:pathLst>
          </a:custGeom>
          <a:gradFill flip="none" rotWithShape="1">
            <a:gsLst>
              <a:gs pos="100000">
                <a:schemeClr val="bg1">
                  <a:alpha val="56000"/>
                </a:schemeClr>
              </a:gs>
              <a:gs pos="82000">
                <a:schemeClr val="bg1">
                  <a:lumMod val="95000"/>
                  <a:alpha val="90000"/>
                </a:schemeClr>
              </a:gs>
              <a:gs pos="0">
                <a:schemeClr val="bg1">
                  <a:lumMod val="95000"/>
                  <a:alpha val="8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anchor="ctr"/>
          <a:lstStyle/>
          <a:p>
            <a:pPr algn="ctr" fontAlgn="base">
              <a:spcBef>
                <a:spcPct val="0"/>
              </a:spcBef>
              <a:spcAft>
                <a:spcPct val="0"/>
              </a:spcAft>
              <a:defRPr/>
            </a:pPr>
            <a:endParaRPr lang="et-EE">
              <a:solidFill>
                <a:prstClr val="white"/>
              </a:solidFill>
              <a:latin typeface="Calibri"/>
            </a:endParaRPr>
          </a:p>
        </p:txBody>
      </p:sp>
      <p:sp>
        <p:nvSpPr>
          <p:cNvPr id="1029" name="Title Placeholder 1"/>
          <p:cNvSpPr>
            <a:spLocks noGrp="1"/>
          </p:cNvSpPr>
          <p:nvPr>
            <p:ph type="title"/>
          </p:nvPr>
        </p:nvSpPr>
        <p:spPr bwMode="auto">
          <a:xfrm>
            <a:off x="1912998" y="71755"/>
            <a:ext cx="9669409" cy="62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8" rIns="91430" bIns="45718" numCol="1" anchor="ctr" anchorCtr="0" compatLnSpc="1">
            <a:prstTxWarp prst="textNoShape">
              <a:avLst/>
            </a:prstTxWarp>
          </a:bodyPr>
          <a:lstStyle/>
          <a:p>
            <a:pPr lvl="0"/>
            <a:r>
              <a:rPr lang="en-US" altLang="en-US" smtClean="0"/>
              <a:t>Click to edit Master title style</a:t>
            </a:r>
            <a:endParaRPr lang="et-EE" altLang="en-US" smtClean="0"/>
          </a:p>
        </p:txBody>
      </p:sp>
      <p:sp>
        <p:nvSpPr>
          <p:cNvPr id="1030" name="Text Placeholder 2"/>
          <p:cNvSpPr>
            <a:spLocks noGrp="1"/>
          </p:cNvSpPr>
          <p:nvPr>
            <p:ph type="body" idx="1"/>
          </p:nvPr>
        </p:nvSpPr>
        <p:spPr bwMode="auto">
          <a:xfrm>
            <a:off x="528320" y="975360"/>
            <a:ext cx="1114552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8" rIns="91430" bIns="4571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t-EE" altLang="en-US" smtClean="0"/>
          </a:p>
        </p:txBody>
      </p:sp>
      <p:pic>
        <p:nvPicPr>
          <p:cNvPr id="11" name="Picture 2" descr="C:\Users\NGUYENDAN\Desktop\Phong san khau\Co Dang - To Quoc.png"/>
          <p:cNvPicPr>
            <a:picLocks noChangeAspect="1" noChangeArrowheads="1"/>
          </p:cNvPicPr>
          <p:nvPr userDrawn="1"/>
        </p:nvPicPr>
        <p:blipFill>
          <a:blip r:embed="rId16" cstate="email">
            <a:extLst>
              <a:ext uri="{28A0092B-C50C-407E-A947-70E740481C1C}">
                <a14:useLocalDpi xmlns:a14="http://schemas.microsoft.com/office/drawing/2010/main"/>
              </a:ext>
            </a:extLst>
          </a:blip>
          <a:srcRect/>
          <a:stretch>
            <a:fillRect/>
          </a:stretch>
        </p:blipFill>
        <p:spPr bwMode="auto">
          <a:xfrm>
            <a:off x="528320" y="53340"/>
            <a:ext cx="1154872" cy="676277"/>
          </a:xfrm>
          <a:prstGeom prst="rect">
            <a:avLst/>
          </a:prstGeom>
          <a:noFill/>
          <a:effectLst>
            <a:outerShdw blurRad="50800" dist="38100" dir="5400000" algn="t" rotWithShape="0">
              <a:prstClr val="black">
                <a:alpha val="40000"/>
              </a:prstClr>
            </a:outerShdw>
          </a:effectLst>
          <a:extLst/>
        </p:spPr>
      </p:pic>
    </p:spTree>
    <p:extLst>
      <p:ext uri="{BB962C8B-B14F-4D97-AF65-F5344CB8AC3E}">
        <p14:creationId xmlns:p14="http://schemas.microsoft.com/office/powerpoint/2010/main" val="3736396083"/>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Lst>
  <p:hf sldNum="0" hdr="0" ftr="0" dt="0"/>
  <p:txStyles>
    <p:titleStyle>
      <a:lvl1pPr algn="l" rtl="0" eaLnBrk="0" fontAlgn="base" hangingPunct="0">
        <a:spcBef>
          <a:spcPct val="0"/>
        </a:spcBef>
        <a:spcAft>
          <a:spcPct val="0"/>
        </a:spcAft>
        <a:defRPr sz="3600" b="1" kern="1200">
          <a:solidFill>
            <a:schemeClr val="bg1"/>
          </a:solidFill>
          <a:latin typeface="+mj-lt"/>
          <a:ea typeface="+mj-ea"/>
          <a:cs typeface="+mj-cs"/>
        </a:defRPr>
      </a:lvl1pPr>
      <a:lvl2pPr algn="l" rtl="0" eaLnBrk="0" fontAlgn="base" hangingPunct="0">
        <a:spcBef>
          <a:spcPct val="0"/>
        </a:spcBef>
        <a:spcAft>
          <a:spcPct val="0"/>
        </a:spcAft>
        <a:defRPr sz="4400" b="1">
          <a:solidFill>
            <a:schemeClr val="bg1"/>
          </a:solidFill>
          <a:latin typeface="Calibri" pitchFamily="34" charset="0"/>
        </a:defRPr>
      </a:lvl2pPr>
      <a:lvl3pPr algn="l" rtl="0" eaLnBrk="0" fontAlgn="base" hangingPunct="0">
        <a:spcBef>
          <a:spcPct val="0"/>
        </a:spcBef>
        <a:spcAft>
          <a:spcPct val="0"/>
        </a:spcAft>
        <a:defRPr sz="4400" b="1">
          <a:solidFill>
            <a:schemeClr val="bg1"/>
          </a:solidFill>
          <a:latin typeface="Calibri" pitchFamily="34" charset="0"/>
        </a:defRPr>
      </a:lvl3pPr>
      <a:lvl4pPr algn="l" rtl="0" eaLnBrk="0" fontAlgn="base" hangingPunct="0">
        <a:spcBef>
          <a:spcPct val="0"/>
        </a:spcBef>
        <a:spcAft>
          <a:spcPct val="0"/>
        </a:spcAft>
        <a:defRPr sz="4400" b="1">
          <a:solidFill>
            <a:schemeClr val="bg1"/>
          </a:solidFill>
          <a:latin typeface="Calibri" pitchFamily="34" charset="0"/>
        </a:defRPr>
      </a:lvl4pPr>
      <a:lvl5pPr algn="l" rtl="0" eaLnBrk="0" fontAlgn="base" hangingPunct="0">
        <a:spcBef>
          <a:spcPct val="0"/>
        </a:spcBef>
        <a:spcAft>
          <a:spcPct val="0"/>
        </a:spcAft>
        <a:defRPr sz="4400" b="1">
          <a:solidFill>
            <a:schemeClr val="bg1"/>
          </a:solidFill>
          <a:latin typeface="Calibri" pitchFamily="34" charset="0"/>
        </a:defRPr>
      </a:lvl5pPr>
      <a:lvl6pPr marL="457143" algn="ctr" rtl="0" fontAlgn="base">
        <a:spcBef>
          <a:spcPct val="0"/>
        </a:spcBef>
        <a:spcAft>
          <a:spcPct val="0"/>
        </a:spcAft>
        <a:defRPr sz="4400">
          <a:solidFill>
            <a:schemeClr val="tx1"/>
          </a:solidFill>
          <a:latin typeface="Calibri" pitchFamily="34" charset="0"/>
        </a:defRPr>
      </a:lvl6pPr>
      <a:lvl7pPr marL="914286" algn="ctr" rtl="0" fontAlgn="base">
        <a:spcBef>
          <a:spcPct val="0"/>
        </a:spcBef>
        <a:spcAft>
          <a:spcPct val="0"/>
        </a:spcAft>
        <a:defRPr sz="4400">
          <a:solidFill>
            <a:schemeClr val="tx1"/>
          </a:solidFill>
          <a:latin typeface="Calibri" pitchFamily="34" charset="0"/>
        </a:defRPr>
      </a:lvl7pPr>
      <a:lvl8pPr marL="1371430" algn="ctr" rtl="0" fontAlgn="base">
        <a:spcBef>
          <a:spcPct val="0"/>
        </a:spcBef>
        <a:spcAft>
          <a:spcPct val="0"/>
        </a:spcAft>
        <a:defRPr sz="4400">
          <a:solidFill>
            <a:schemeClr val="tx1"/>
          </a:solidFill>
          <a:latin typeface="Calibri" pitchFamily="34" charset="0"/>
        </a:defRPr>
      </a:lvl8pPr>
      <a:lvl9pPr marL="1828573" algn="ctr" rtl="0" fontAlgn="base">
        <a:spcBef>
          <a:spcPct val="0"/>
        </a:spcBef>
        <a:spcAft>
          <a:spcPct val="0"/>
        </a:spcAft>
        <a:defRPr sz="4400">
          <a:solidFill>
            <a:schemeClr val="tx1"/>
          </a:solidFill>
          <a:latin typeface="Calibri" pitchFamily="34" charset="0"/>
        </a:defRPr>
      </a:lvl9pPr>
    </p:titleStyle>
    <p:bodyStyle>
      <a:lvl1pPr marL="342858" indent="-342858" algn="just" rtl="0" eaLnBrk="0" fontAlgn="base" hangingPunct="0">
        <a:spcBef>
          <a:spcPct val="20000"/>
        </a:spcBef>
        <a:spcAft>
          <a:spcPct val="0"/>
        </a:spcAft>
        <a:buFont typeface="Arial" panose="020B0604020202020204" pitchFamily="34" charset="0"/>
        <a:buChar char="•"/>
        <a:defRPr sz="1600" kern="1200">
          <a:solidFill>
            <a:schemeClr val="tx1"/>
          </a:solidFill>
          <a:latin typeface="Times New Roman" panose="02020603050405020304" pitchFamily="18" charset="0"/>
          <a:ea typeface="+mn-ea"/>
          <a:cs typeface="Times New Roman" panose="02020603050405020304" pitchFamily="18" charset="0"/>
        </a:defRPr>
      </a:lvl1pPr>
      <a:lvl2pPr marL="742857" indent="-285717" algn="just" rtl="0" eaLnBrk="0" fontAlgn="base" hangingPunct="0">
        <a:spcBef>
          <a:spcPct val="20000"/>
        </a:spcBef>
        <a:spcAft>
          <a:spcPct val="0"/>
        </a:spcAft>
        <a:buFont typeface="Arial" panose="020B0604020202020204" pitchFamily="34" charset="0"/>
        <a:buChar char="–"/>
        <a:defRPr sz="1600" kern="1200">
          <a:solidFill>
            <a:schemeClr val="tx1"/>
          </a:solidFill>
          <a:latin typeface="Times New Roman" panose="02020603050405020304" pitchFamily="18" charset="0"/>
          <a:ea typeface="+mn-ea"/>
          <a:cs typeface="Times New Roman" panose="02020603050405020304" pitchFamily="18" charset="0"/>
        </a:defRPr>
      </a:lvl2pPr>
      <a:lvl3pPr marL="1142858" indent="-228573" algn="just" rtl="0" eaLnBrk="0" fontAlgn="base" hangingPunct="0">
        <a:spcBef>
          <a:spcPct val="20000"/>
        </a:spcBef>
        <a:spcAft>
          <a:spcPct val="0"/>
        </a:spcAft>
        <a:buFont typeface="Arial" panose="020B0604020202020204" pitchFamily="34" charset="0"/>
        <a:buChar char="•"/>
        <a:defRPr sz="1600" kern="1200">
          <a:solidFill>
            <a:schemeClr val="tx1"/>
          </a:solidFill>
          <a:latin typeface="Times New Roman" panose="02020603050405020304" pitchFamily="18" charset="0"/>
          <a:ea typeface="+mn-ea"/>
          <a:cs typeface="Times New Roman" panose="02020603050405020304" pitchFamily="18" charset="0"/>
        </a:defRPr>
      </a:lvl3pPr>
      <a:lvl4pPr marL="1600000" indent="-228573" algn="just" rtl="0" eaLnBrk="0" fontAlgn="base" hangingPunct="0">
        <a:spcBef>
          <a:spcPct val="20000"/>
        </a:spcBef>
        <a:spcAft>
          <a:spcPct val="0"/>
        </a:spcAft>
        <a:buFont typeface="Arial" panose="020B0604020202020204" pitchFamily="34" charset="0"/>
        <a:buChar char="–"/>
        <a:defRPr sz="1600" kern="1200">
          <a:solidFill>
            <a:schemeClr val="tx1"/>
          </a:solidFill>
          <a:latin typeface="Times New Roman" panose="02020603050405020304" pitchFamily="18" charset="0"/>
          <a:ea typeface="+mn-ea"/>
          <a:cs typeface="Times New Roman" panose="02020603050405020304" pitchFamily="18" charset="0"/>
        </a:defRPr>
      </a:lvl4pPr>
      <a:lvl5pPr marL="2057143" indent="-228573" algn="just" rtl="0" eaLnBrk="0" fontAlgn="base" hangingPunct="0">
        <a:spcBef>
          <a:spcPct val="20000"/>
        </a:spcBef>
        <a:spcAft>
          <a:spcPct val="0"/>
        </a:spcAft>
        <a:buFont typeface="Arial" panose="020B0604020202020204" pitchFamily="34" charset="0"/>
        <a:buChar char="»"/>
        <a:defRPr sz="1600" kern="1200">
          <a:solidFill>
            <a:schemeClr val="tx1"/>
          </a:solidFill>
          <a:latin typeface="Times New Roman" panose="02020603050405020304" pitchFamily="18" charset="0"/>
          <a:ea typeface="+mn-ea"/>
          <a:cs typeface="Times New Roman" panose="02020603050405020304" pitchFamily="18" charset="0"/>
        </a:defRPr>
      </a:lvl5pPr>
      <a:lvl6pPr marL="2514286"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30"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3"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18" indent="-228573"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t-EE"/>
      </a:defPPr>
      <a:lvl1pPr marL="0" algn="l" defTabSz="914286" rtl="0" eaLnBrk="1" latinLnBrk="0" hangingPunct="1">
        <a:defRPr sz="1900" kern="1200">
          <a:solidFill>
            <a:schemeClr val="tx1"/>
          </a:solidFill>
          <a:latin typeface="+mn-lt"/>
          <a:ea typeface="+mn-ea"/>
          <a:cs typeface="+mn-cs"/>
        </a:defRPr>
      </a:lvl1pPr>
      <a:lvl2pPr marL="457143" algn="l" defTabSz="914286" rtl="0" eaLnBrk="1" latinLnBrk="0" hangingPunct="1">
        <a:defRPr sz="1900" kern="1200">
          <a:solidFill>
            <a:schemeClr val="tx1"/>
          </a:solidFill>
          <a:latin typeface="+mn-lt"/>
          <a:ea typeface="+mn-ea"/>
          <a:cs typeface="+mn-cs"/>
        </a:defRPr>
      </a:lvl2pPr>
      <a:lvl3pPr marL="914286" algn="l" defTabSz="914286" rtl="0" eaLnBrk="1" latinLnBrk="0" hangingPunct="1">
        <a:defRPr sz="1900" kern="1200">
          <a:solidFill>
            <a:schemeClr val="tx1"/>
          </a:solidFill>
          <a:latin typeface="+mn-lt"/>
          <a:ea typeface="+mn-ea"/>
          <a:cs typeface="+mn-cs"/>
        </a:defRPr>
      </a:lvl3pPr>
      <a:lvl4pPr marL="1371430" algn="l" defTabSz="914286" rtl="0" eaLnBrk="1" latinLnBrk="0" hangingPunct="1">
        <a:defRPr sz="1900" kern="1200">
          <a:solidFill>
            <a:schemeClr val="tx1"/>
          </a:solidFill>
          <a:latin typeface="+mn-lt"/>
          <a:ea typeface="+mn-ea"/>
          <a:cs typeface="+mn-cs"/>
        </a:defRPr>
      </a:lvl4pPr>
      <a:lvl5pPr marL="1828573" algn="l" defTabSz="914286" rtl="0" eaLnBrk="1" latinLnBrk="0" hangingPunct="1">
        <a:defRPr sz="1900" kern="1200">
          <a:solidFill>
            <a:schemeClr val="tx1"/>
          </a:solidFill>
          <a:latin typeface="+mn-lt"/>
          <a:ea typeface="+mn-ea"/>
          <a:cs typeface="+mn-cs"/>
        </a:defRPr>
      </a:lvl5pPr>
      <a:lvl6pPr marL="2285718" algn="l" defTabSz="914286" rtl="0" eaLnBrk="1" latinLnBrk="0" hangingPunct="1">
        <a:defRPr sz="1900" kern="1200">
          <a:solidFill>
            <a:schemeClr val="tx1"/>
          </a:solidFill>
          <a:latin typeface="+mn-lt"/>
          <a:ea typeface="+mn-ea"/>
          <a:cs typeface="+mn-cs"/>
        </a:defRPr>
      </a:lvl6pPr>
      <a:lvl7pPr marL="2742858" algn="l" defTabSz="914286" rtl="0" eaLnBrk="1" latinLnBrk="0" hangingPunct="1">
        <a:defRPr sz="1900" kern="1200">
          <a:solidFill>
            <a:schemeClr val="tx1"/>
          </a:solidFill>
          <a:latin typeface="+mn-lt"/>
          <a:ea typeface="+mn-ea"/>
          <a:cs typeface="+mn-cs"/>
        </a:defRPr>
      </a:lvl7pPr>
      <a:lvl8pPr marL="3200000" algn="l" defTabSz="914286" rtl="0" eaLnBrk="1" latinLnBrk="0" hangingPunct="1">
        <a:defRPr sz="1900" kern="1200">
          <a:solidFill>
            <a:schemeClr val="tx1"/>
          </a:solidFill>
          <a:latin typeface="+mn-lt"/>
          <a:ea typeface="+mn-ea"/>
          <a:cs typeface="+mn-cs"/>
        </a:defRPr>
      </a:lvl8pPr>
      <a:lvl9pPr marL="3657143" algn="l" defTabSz="914286" rtl="0" eaLnBrk="1" latinLnBrk="0" hangingPunct="1">
        <a:defRPr sz="19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ltGray">
      <p:bgPr>
        <a:blipFill dpi="0" rotWithShape="0">
          <a:blip r:embed="rId14"/>
          <a:srcRect/>
          <a:stretch>
            <a:fillRect/>
          </a:stretch>
        </a:blipFill>
        <a:effectLst/>
      </p:bgPr>
    </p:bg>
    <p:spTree>
      <p:nvGrpSpPr>
        <p:cNvPr id="1" name=""/>
        <p:cNvGrpSpPr/>
        <p:nvPr/>
      </p:nvGrpSpPr>
      <p:grpSpPr>
        <a:xfrm>
          <a:off x="0" y="0"/>
          <a:ext cx="0" cy="0"/>
          <a:chOff x="0" y="0"/>
          <a:chExt cx="0" cy="0"/>
        </a:xfrm>
      </p:grpSpPr>
      <p:grpSp>
        <p:nvGrpSpPr>
          <p:cNvPr id="4098" name="Group 79"/>
          <p:cNvGrpSpPr>
            <a:grpSpLocks/>
          </p:cNvGrpSpPr>
          <p:nvPr/>
        </p:nvGrpSpPr>
        <p:grpSpPr bwMode="auto">
          <a:xfrm>
            <a:off x="914400" y="685807"/>
            <a:ext cx="11277600" cy="260351"/>
            <a:chOff x="2448" y="384"/>
            <a:chExt cx="3312" cy="212"/>
          </a:xfrm>
        </p:grpSpPr>
        <p:sp>
          <p:nvSpPr>
            <p:cNvPr id="1039" name="Rectangle 77"/>
            <p:cNvSpPr>
              <a:spLocks noChangeArrowheads="1"/>
            </p:cNvSpPr>
            <p:nvPr userDrawn="1"/>
          </p:nvSpPr>
          <p:spPr bwMode="gray">
            <a:xfrm>
              <a:off x="2448" y="384"/>
              <a:ext cx="3312" cy="97"/>
            </a:xfrm>
            <a:prstGeom prst="rect">
              <a:avLst/>
            </a:prstGeom>
            <a:gradFill rotWithShape="1">
              <a:gsLst>
                <a:gs pos="0">
                  <a:srgbClr val="FFFFFF">
                    <a:alpha val="0"/>
                  </a:srgbClr>
                </a:gs>
                <a:gs pos="100000">
                  <a:srgbClr val="969696">
                    <a:alpha val="26999"/>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en-US" altLang="en-US" smtClean="0">
                <a:solidFill>
                  <a:srgbClr val="000000"/>
                </a:solidFill>
              </a:endParaRPr>
            </a:p>
          </p:txBody>
        </p:sp>
        <p:sp>
          <p:nvSpPr>
            <p:cNvPr id="1040" name="Rectangle 78"/>
            <p:cNvSpPr>
              <a:spLocks noChangeArrowheads="1"/>
            </p:cNvSpPr>
            <p:nvPr userDrawn="1"/>
          </p:nvSpPr>
          <p:spPr bwMode="gray">
            <a:xfrm>
              <a:off x="2448" y="499"/>
              <a:ext cx="3312" cy="97"/>
            </a:xfrm>
            <a:prstGeom prst="rect">
              <a:avLst/>
            </a:prstGeom>
            <a:gradFill rotWithShape="1">
              <a:gsLst>
                <a:gs pos="0">
                  <a:srgbClr val="FFFFFF">
                    <a:alpha val="0"/>
                  </a:srgbClr>
                </a:gs>
                <a:gs pos="100000">
                  <a:srgbClr val="969696">
                    <a:alpha val="26999"/>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en-US" altLang="en-US" smtClean="0">
                <a:solidFill>
                  <a:srgbClr val="000000"/>
                </a:solidFill>
              </a:endParaRPr>
            </a:p>
          </p:txBody>
        </p:sp>
      </p:grpSp>
      <p:sp>
        <p:nvSpPr>
          <p:cNvPr id="4099" name="Rectangle 3"/>
          <p:cNvSpPr>
            <a:spLocks noGrp="1" noChangeArrowheads="1"/>
          </p:cNvSpPr>
          <p:nvPr>
            <p:ph type="body" idx="1"/>
          </p:nvPr>
        </p:nvSpPr>
        <p:spPr bwMode="auto">
          <a:xfrm>
            <a:off x="508000" y="1295400"/>
            <a:ext cx="110744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861" tIns="60930" rIns="121861" bIns="6093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white">
          <a:xfrm>
            <a:off x="1016000" y="6553200"/>
            <a:ext cx="243840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861" tIns="60930" rIns="121861" bIns="60930" numCol="1" anchor="t" anchorCtr="0" compatLnSpc="1">
            <a:prstTxWarp prst="textNoShape">
              <a:avLst/>
            </a:prstTxWarp>
          </a:bodyPr>
          <a:lstStyle>
            <a:lvl1pPr>
              <a:defRPr sz="1600">
                <a:solidFill>
                  <a:srgbClr val="FFFFFF"/>
                </a:solidFill>
              </a:defRPr>
            </a:lvl1pPr>
          </a:lstStyle>
          <a:p>
            <a:pPr fontAlgn="base">
              <a:spcBef>
                <a:spcPct val="0"/>
              </a:spcBef>
              <a:spcAft>
                <a:spcPct val="0"/>
              </a:spcAft>
              <a:defRPr/>
            </a:pPr>
            <a:endParaRPr lang="en-US"/>
          </a:p>
        </p:txBody>
      </p:sp>
      <p:sp>
        <p:nvSpPr>
          <p:cNvPr id="1029" name="Rectangle 5"/>
          <p:cNvSpPr>
            <a:spLocks noGrp="1" noChangeArrowheads="1"/>
          </p:cNvSpPr>
          <p:nvPr>
            <p:ph type="ftr" sz="quarter" idx="3"/>
          </p:nvPr>
        </p:nvSpPr>
        <p:spPr bwMode="white">
          <a:xfrm>
            <a:off x="6705600" y="6248400"/>
            <a:ext cx="386080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861" tIns="60930" rIns="121861" bIns="60930" numCol="1" anchor="t" anchorCtr="0" compatLnSpc="1">
            <a:prstTxWarp prst="textNoShape">
              <a:avLst/>
            </a:prstTxWarp>
          </a:bodyPr>
          <a:lstStyle>
            <a:lvl1pPr algn="r">
              <a:defRPr sz="1600" b="1">
                <a:solidFill>
                  <a:srgbClr val="FFFFFF"/>
                </a:solidFill>
              </a:defRPr>
            </a:lvl1pPr>
          </a:lstStyle>
          <a:p>
            <a:pPr fontAlgn="base">
              <a:spcBef>
                <a:spcPct val="0"/>
              </a:spcBef>
              <a:spcAft>
                <a:spcPct val="0"/>
              </a:spcAft>
              <a:defRPr/>
            </a:pPr>
            <a:r>
              <a:rPr lang="en-US"/>
              <a:t>www.themegallery.com</a:t>
            </a:r>
          </a:p>
        </p:txBody>
      </p:sp>
      <p:sp>
        <p:nvSpPr>
          <p:cNvPr id="1030" name="Rectangle 6"/>
          <p:cNvSpPr>
            <a:spLocks noGrp="1" noChangeArrowheads="1"/>
          </p:cNvSpPr>
          <p:nvPr>
            <p:ph type="sldNum" sz="quarter" idx="4"/>
          </p:nvPr>
        </p:nvSpPr>
        <p:spPr bwMode="white">
          <a:xfrm>
            <a:off x="4775200" y="6629400"/>
            <a:ext cx="2844800" cy="22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861" tIns="60930" rIns="121861" bIns="60930" numCol="1" anchor="t" anchorCtr="0" compatLnSpc="1">
            <a:prstTxWarp prst="textNoShape">
              <a:avLst/>
            </a:prstTxWarp>
          </a:bodyPr>
          <a:lstStyle>
            <a:lvl1pPr algn="ctr">
              <a:defRPr sz="1600">
                <a:solidFill>
                  <a:srgbClr val="FFFFFF"/>
                </a:solidFill>
              </a:defRPr>
            </a:lvl1pPr>
          </a:lstStyle>
          <a:p>
            <a:pPr fontAlgn="base">
              <a:spcBef>
                <a:spcPct val="0"/>
              </a:spcBef>
              <a:spcAft>
                <a:spcPct val="0"/>
              </a:spcAft>
              <a:defRPr/>
            </a:pPr>
            <a:fld id="{1D859C67-89C8-465B-A4AC-904B7897F004}" type="slidenum">
              <a:rPr lang="en-US"/>
              <a:pPr fontAlgn="base">
                <a:spcBef>
                  <a:spcPct val="0"/>
                </a:spcBef>
                <a:spcAft>
                  <a:spcPct val="0"/>
                </a:spcAft>
                <a:defRPr/>
              </a:pPr>
              <a:t>‹#›</a:t>
            </a:fld>
            <a:endParaRPr lang="en-US"/>
          </a:p>
        </p:txBody>
      </p:sp>
      <p:sp>
        <p:nvSpPr>
          <p:cNvPr id="4103" name="Rectangle 2"/>
          <p:cNvSpPr>
            <a:spLocks noGrp="1" noChangeArrowheads="1"/>
          </p:cNvSpPr>
          <p:nvPr>
            <p:ph type="title"/>
          </p:nvPr>
        </p:nvSpPr>
        <p:spPr bwMode="gray">
          <a:xfrm>
            <a:off x="1219200" y="457208"/>
            <a:ext cx="10058400" cy="563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vert="horz" wrap="square" lIns="121861" tIns="60930" rIns="121861" bIns="60930" numCol="1" anchor="ctr" anchorCtr="0" compatLnSpc="1">
            <a:prstTxWarp prst="textNoShape">
              <a:avLst/>
            </a:prstTxWarp>
          </a:bodyPr>
          <a:lstStyle/>
          <a:p>
            <a:pPr lvl="0"/>
            <a:r>
              <a:rPr lang="en-US" altLang="en-US" smtClean="0"/>
              <a:t>Click to edit Master title style</a:t>
            </a:r>
          </a:p>
        </p:txBody>
      </p:sp>
      <p:grpSp>
        <p:nvGrpSpPr>
          <p:cNvPr id="4104" name="Group 73"/>
          <p:cNvGrpSpPr>
            <a:grpSpLocks/>
          </p:cNvGrpSpPr>
          <p:nvPr/>
        </p:nvGrpSpPr>
        <p:grpSpPr bwMode="auto">
          <a:xfrm>
            <a:off x="480484" y="457200"/>
            <a:ext cx="711200" cy="609600"/>
            <a:chOff x="4128" y="1920"/>
            <a:chExt cx="1010" cy="1104"/>
          </a:xfrm>
        </p:grpSpPr>
        <p:sp>
          <p:nvSpPr>
            <p:cNvPr id="4107" name="Freeform 69"/>
            <p:cNvSpPr>
              <a:spLocks/>
            </p:cNvSpPr>
            <p:nvPr userDrawn="1"/>
          </p:nvSpPr>
          <p:spPr bwMode="gray">
            <a:xfrm>
              <a:off x="4128" y="1920"/>
              <a:ext cx="528" cy="530"/>
            </a:xfrm>
            <a:custGeom>
              <a:avLst/>
              <a:gdLst>
                <a:gd name="T0" fmla="*/ 0 w 528"/>
                <a:gd name="T1" fmla="*/ 0 h 530"/>
                <a:gd name="T2" fmla="*/ 0 w 528"/>
                <a:gd name="T3" fmla="*/ 192 h 530"/>
                <a:gd name="T4" fmla="*/ 340 w 528"/>
                <a:gd name="T5" fmla="*/ 530 h 530"/>
                <a:gd name="T6" fmla="*/ 528 w 528"/>
                <a:gd name="T7" fmla="*/ 528 h 530"/>
                <a:gd name="T8" fmla="*/ 528 w 528"/>
                <a:gd name="T9" fmla="*/ 336 h 530"/>
                <a:gd name="T10" fmla="*/ 196 w 528"/>
                <a:gd name="T11" fmla="*/ 0 h 530"/>
                <a:gd name="T12" fmla="*/ 0 w 528"/>
                <a:gd name="T13" fmla="*/ 0 h 5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8" h="530">
                  <a:moveTo>
                    <a:pt x="0" y="0"/>
                  </a:moveTo>
                  <a:lnTo>
                    <a:pt x="0" y="192"/>
                  </a:lnTo>
                  <a:lnTo>
                    <a:pt x="340" y="530"/>
                  </a:lnTo>
                  <a:lnTo>
                    <a:pt x="528" y="528"/>
                  </a:lnTo>
                  <a:lnTo>
                    <a:pt x="528" y="336"/>
                  </a:lnTo>
                  <a:lnTo>
                    <a:pt x="196" y="0"/>
                  </a:lnTo>
                  <a:lnTo>
                    <a:pt x="0" y="0"/>
                  </a:lnTo>
                  <a:close/>
                </a:path>
              </a:pathLst>
            </a:cu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4108" name="Freeform 70"/>
            <p:cNvSpPr>
              <a:spLocks/>
            </p:cNvSpPr>
            <p:nvPr userDrawn="1"/>
          </p:nvSpPr>
          <p:spPr bwMode="gray">
            <a:xfrm rot="5400000">
              <a:off x="4129" y="2495"/>
              <a:ext cx="528" cy="530"/>
            </a:xfrm>
            <a:custGeom>
              <a:avLst/>
              <a:gdLst>
                <a:gd name="T0" fmla="*/ 0 w 528"/>
                <a:gd name="T1" fmla="*/ 0 h 530"/>
                <a:gd name="T2" fmla="*/ 0 w 528"/>
                <a:gd name="T3" fmla="*/ 192 h 530"/>
                <a:gd name="T4" fmla="*/ 340 w 528"/>
                <a:gd name="T5" fmla="*/ 530 h 530"/>
                <a:gd name="T6" fmla="*/ 528 w 528"/>
                <a:gd name="T7" fmla="*/ 528 h 530"/>
                <a:gd name="T8" fmla="*/ 528 w 528"/>
                <a:gd name="T9" fmla="*/ 336 h 530"/>
                <a:gd name="T10" fmla="*/ 196 w 528"/>
                <a:gd name="T11" fmla="*/ 0 h 530"/>
                <a:gd name="T12" fmla="*/ 0 w 528"/>
                <a:gd name="T13" fmla="*/ 0 h 5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8" h="530">
                  <a:moveTo>
                    <a:pt x="0" y="0"/>
                  </a:moveTo>
                  <a:lnTo>
                    <a:pt x="0" y="192"/>
                  </a:lnTo>
                  <a:lnTo>
                    <a:pt x="340" y="530"/>
                  </a:lnTo>
                  <a:lnTo>
                    <a:pt x="528" y="528"/>
                  </a:lnTo>
                  <a:lnTo>
                    <a:pt x="528" y="336"/>
                  </a:lnTo>
                  <a:lnTo>
                    <a:pt x="196" y="0"/>
                  </a:lnTo>
                  <a:lnTo>
                    <a:pt x="0" y="0"/>
                  </a:lnTo>
                  <a:close/>
                </a:path>
              </a:pathLst>
            </a:cu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4109" name="Freeform 71"/>
            <p:cNvSpPr>
              <a:spLocks/>
            </p:cNvSpPr>
            <p:nvPr userDrawn="1"/>
          </p:nvSpPr>
          <p:spPr bwMode="gray">
            <a:xfrm>
              <a:off x="4608" y="1920"/>
              <a:ext cx="528" cy="530"/>
            </a:xfrm>
            <a:custGeom>
              <a:avLst/>
              <a:gdLst>
                <a:gd name="T0" fmla="*/ 0 w 528"/>
                <a:gd name="T1" fmla="*/ 0 h 530"/>
                <a:gd name="T2" fmla="*/ 0 w 528"/>
                <a:gd name="T3" fmla="*/ 192 h 530"/>
                <a:gd name="T4" fmla="*/ 340 w 528"/>
                <a:gd name="T5" fmla="*/ 530 h 530"/>
                <a:gd name="T6" fmla="*/ 528 w 528"/>
                <a:gd name="T7" fmla="*/ 528 h 530"/>
                <a:gd name="T8" fmla="*/ 528 w 528"/>
                <a:gd name="T9" fmla="*/ 336 h 530"/>
                <a:gd name="T10" fmla="*/ 196 w 528"/>
                <a:gd name="T11" fmla="*/ 0 h 530"/>
                <a:gd name="T12" fmla="*/ 0 w 528"/>
                <a:gd name="T13" fmla="*/ 0 h 5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8" h="530">
                  <a:moveTo>
                    <a:pt x="0" y="0"/>
                  </a:moveTo>
                  <a:lnTo>
                    <a:pt x="0" y="192"/>
                  </a:lnTo>
                  <a:lnTo>
                    <a:pt x="340" y="530"/>
                  </a:lnTo>
                  <a:lnTo>
                    <a:pt x="528" y="528"/>
                  </a:lnTo>
                  <a:lnTo>
                    <a:pt x="528" y="336"/>
                  </a:lnTo>
                  <a:lnTo>
                    <a:pt x="196" y="0"/>
                  </a:lnTo>
                  <a:lnTo>
                    <a:pt x="0" y="0"/>
                  </a:lnTo>
                  <a:close/>
                </a:path>
              </a:pathLst>
            </a:cu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sp>
          <p:nvSpPr>
            <p:cNvPr id="4110" name="Freeform 72"/>
            <p:cNvSpPr>
              <a:spLocks/>
            </p:cNvSpPr>
            <p:nvPr userDrawn="1"/>
          </p:nvSpPr>
          <p:spPr bwMode="gray">
            <a:xfrm rot="5400000">
              <a:off x="4609" y="2495"/>
              <a:ext cx="528" cy="530"/>
            </a:xfrm>
            <a:custGeom>
              <a:avLst/>
              <a:gdLst>
                <a:gd name="T0" fmla="*/ 0 w 528"/>
                <a:gd name="T1" fmla="*/ 0 h 530"/>
                <a:gd name="T2" fmla="*/ 0 w 528"/>
                <a:gd name="T3" fmla="*/ 192 h 530"/>
                <a:gd name="T4" fmla="*/ 340 w 528"/>
                <a:gd name="T5" fmla="*/ 530 h 530"/>
                <a:gd name="T6" fmla="*/ 528 w 528"/>
                <a:gd name="T7" fmla="*/ 528 h 530"/>
                <a:gd name="T8" fmla="*/ 528 w 528"/>
                <a:gd name="T9" fmla="*/ 336 h 530"/>
                <a:gd name="T10" fmla="*/ 196 w 528"/>
                <a:gd name="T11" fmla="*/ 0 h 530"/>
                <a:gd name="T12" fmla="*/ 0 w 528"/>
                <a:gd name="T13" fmla="*/ 0 h 5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8" h="530">
                  <a:moveTo>
                    <a:pt x="0" y="0"/>
                  </a:moveTo>
                  <a:lnTo>
                    <a:pt x="0" y="192"/>
                  </a:lnTo>
                  <a:lnTo>
                    <a:pt x="340" y="530"/>
                  </a:lnTo>
                  <a:lnTo>
                    <a:pt x="528" y="528"/>
                  </a:lnTo>
                  <a:lnTo>
                    <a:pt x="528" y="336"/>
                  </a:lnTo>
                  <a:lnTo>
                    <a:pt x="196" y="0"/>
                  </a:lnTo>
                  <a:lnTo>
                    <a:pt x="0" y="0"/>
                  </a:lnTo>
                  <a:close/>
                </a:path>
              </a:pathLst>
            </a:cu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mtClean="0">
                <a:solidFill>
                  <a:srgbClr val="000000"/>
                </a:solidFill>
              </a:endParaRPr>
            </a:p>
          </p:txBody>
        </p:sp>
      </p:grpSp>
      <p:sp>
        <p:nvSpPr>
          <p:cNvPr id="1033" name="Text Box 80"/>
          <p:cNvSpPr txBox="1">
            <a:spLocks noChangeArrowheads="1"/>
          </p:cNvSpPr>
          <p:nvPr/>
        </p:nvSpPr>
        <p:spPr bwMode="gray">
          <a:xfrm>
            <a:off x="4470408" y="304801"/>
            <a:ext cx="7344833" cy="414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861" tIns="60930" rIns="121861" bIns="6093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0"/>
              </a:spcBef>
              <a:spcAft>
                <a:spcPct val="0"/>
              </a:spcAft>
              <a:defRPr/>
            </a:pPr>
            <a:r>
              <a:rPr lang="en-US" sz="1900" b="1" smtClean="0">
                <a:solidFill>
                  <a:srgbClr val="000000"/>
                </a:solidFill>
              </a:rPr>
              <a:t>Add your company slogan</a:t>
            </a:r>
          </a:p>
        </p:txBody>
      </p:sp>
      <p:sp>
        <p:nvSpPr>
          <p:cNvPr id="1034" name="Text Box 82"/>
          <p:cNvSpPr txBox="1">
            <a:spLocks noChangeArrowheads="1"/>
          </p:cNvSpPr>
          <p:nvPr/>
        </p:nvSpPr>
        <p:spPr bwMode="white">
          <a:xfrm>
            <a:off x="10464800" y="6172200"/>
            <a:ext cx="1422400" cy="533400"/>
          </a:xfrm>
          <a:prstGeom prst="rect">
            <a:avLst/>
          </a:prstGeom>
          <a:noFill/>
          <a:ln>
            <a:noFill/>
          </a:ln>
          <a:effectLst>
            <a:outerShdw dist="35921" dir="2700000" algn="ctr" rotWithShape="0">
              <a:schemeClr val="tx1">
                <a:alpha val="5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21861" tIns="60930" rIns="121861" bIns="6093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r>
              <a:rPr lang="en-US" sz="2700" b="1" i="1" smtClean="0">
                <a:solidFill>
                  <a:srgbClr val="D9520F"/>
                </a:solidFill>
              </a:rPr>
              <a:t>LOGO</a:t>
            </a:r>
          </a:p>
        </p:txBody>
      </p:sp>
    </p:spTree>
    <p:extLst>
      <p:ext uri="{BB962C8B-B14F-4D97-AF65-F5344CB8AC3E}">
        <p14:creationId xmlns:p14="http://schemas.microsoft.com/office/powerpoint/2010/main" val="4012739623"/>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 id="2147483812" r:id="rId12"/>
  </p:sldLayoutIdLst>
  <p:hf hdr="0" ftr="0" dt="0"/>
  <p:txStyles>
    <p:titleStyle>
      <a:lvl1pPr algn="l" rtl="0" eaLnBrk="0" fontAlgn="base" hangingPunct="0">
        <a:spcBef>
          <a:spcPct val="0"/>
        </a:spcBef>
        <a:spcAft>
          <a:spcPct val="0"/>
        </a:spcAft>
        <a:defRPr sz="3700" b="1">
          <a:solidFill>
            <a:schemeClr val="tx2"/>
          </a:solidFill>
          <a:latin typeface="+mj-lt"/>
          <a:ea typeface="+mj-ea"/>
          <a:cs typeface="+mj-cs"/>
        </a:defRPr>
      </a:lvl1pPr>
      <a:lvl2pPr algn="l" rtl="0" eaLnBrk="0" fontAlgn="base" hangingPunct="0">
        <a:spcBef>
          <a:spcPct val="0"/>
        </a:spcBef>
        <a:spcAft>
          <a:spcPct val="0"/>
        </a:spcAft>
        <a:defRPr sz="3700" b="1">
          <a:solidFill>
            <a:schemeClr val="tx2"/>
          </a:solidFill>
          <a:latin typeface="Arial" charset="0"/>
        </a:defRPr>
      </a:lvl2pPr>
      <a:lvl3pPr algn="l" rtl="0" eaLnBrk="0" fontAlgn="base" hangingPunct="0">
        <a:spcBef>
          <a:spcPct val="0"/>
        </a:spcBef>
        <a:spcAft>
          <a:spcPct val="0"/>
        </a:spcAft>
        <a:defRPr sz="3700" b="1">
          <a:solidFill>
            <a:schemeClr val="tx2"/>
          </a:solidFill>
          <a:latin typeface="Arial" charset="0"/>
        </a:defRPr>
      </a:lvl3pPr>
      <a:lvl4pPr algn="l" rtl="0" eaLnBrk="0" fontAlgn="base" hangingPunct="0">
        <a:spcBef>
          <a:spcPct val="0"/>
        </a:spcBef>
        <a:spcAft>
          <a:spcPct val="0"/>
        </a:spcAft>
        <a:defRPr sz="3700" b="1">
          <a:solidFill>
            <a:schemeClr val="tx2"/>
          </a:solidFill>
          <a:latin typeface="Arial" charset="0"/>
        </a:defRPr>
      </a:lvl4pPr>
      <a:lvl5pPr algn="l" rtl="0" eaLnBrk="0" fontAlgn="base" hangingPunct="0">
        <a:spcBef>
          <a:spcPct val="0"/>
        </a:spcBef>
        <a:spcAft>
          <a:spcPct val="0"/>
        </a:spcAft>
        <a:defRPr sz="3700" b="1">
          <a:solidFill>
            <a:schemeClr val="tx2"/>
          </a:solidFill>
          <a:latin typeface="Arial" charset="0"/>
        </a:defRPr>
      </a:lvl5pPr>
      <a:lvl6pPr marL="609251" algn="l" rtl="0" eaLnBrk="1" fontAlgn="base" hangingPunct="1">
        <a:spcBef>
          <a:spcPct val="0"/>
        </a:spcBef>
        <a:spcAft>
          <a:spcPct val="0"/>
        </a:spcAft>
        <a:defRPr sz="3700" b="1">
          <a:solidFill>
            <a:schemeClr val="tx2"/>
          </a:solidFill>
          <a:latin typeface="Arial" charset="0"/>
        </a:defRPr>
      </a:lvl6pPr>
      <a:lvl7pPr marL="1218540" algn="l" rtl="0" eaLnBrk="1" fontAlgn="base" hangingPunct="1">
        <a:spcBef>
          <a:spcPct val="0"/>
        </a:spcBef>
        <a:spcAft>
          <a:spcPct val="0"/>
        </a:spcAft>
        <a:defRPr sz="3700" b="1">
          <a:solidFill>
            <a:schemeClr val="tx2"/>
          </a:solidFill>
          <a:latin typeface="Arial" charset="0"/>
        </a:defRPr>
      </a:lvl7pPr>
      <a:lvl8pPr marL="1827802" algn="l" rtl="0" eaLnBrk="1" fontAlgn="base" hangingPunct="1">
        <a:spcBef>
          <a:spcPct val="0"/>
        </a:spcBef>
        <a:spcAft>
          <a:spcPct val="0"/>
        </a:spcAft>
        <a:defRPr sz="3700" b="1">
          <a:solidFill>
            <a:schemeClr val="tx2"/>
          </a:solidFill>
          <a:latin typeface="Arial" charset="0"/>
        </a:defRPr>
      </a:lvl8pPr>
      <a:lvl9pPr marL="2437078" algn="l" rtl="0" eaLnBrk="1" fontAlgn="base" hangingPunct="1">
        <a:spcBef>
          <a:spcPct val="0"/>
        </a:spcBef>
        <a:spcAft>
          <a:spcPct val="0"/>
        </a:spcAft>
        <a:defRPr sz="3700" b="1">
          <a:solidFill>
            <a:schemeClr val="tx2"/>
          </a:solidFill>
          <a:latin typeface="Arial" charset="0"/>
        </a:defRPr>
      </a:lvl9pPr>
    </p:titleStyle>
    <p:bodyStyle>
      <a:lvl1pPr marL="452895" indent="-452895" algn="l" rtl="0" eaLnBrk="0" fontAlgn="base" hangingPunct="0">
        <a:spcBef>
          <a:spcPct val="20000"/>
        </a:spcBef>
        <a:spcAft>
          <a:spcPct val="0"/>
        </a:spcAft>
        <a:buClr>
          <a:schemeClr val="tx2"/>
        </a:buClr>
        <a:buFont typeface="Wingdings" pitchFamily="2" charset="2"/>
        <a:buChar char="§"/>
        <a:defRPr sz="3700">
          <a:solidFill>
            <a:schemeClr val="tx1"/>
          </a:solidFill>
          <a:latin typeface="+mn-lt"/>
          <a:ea typeface="+mn-ea"/>
          <a:cs typeface="+mn-cs"/>
        </a:defRPr>
      </a:lvl1pPr>
      <a:lvl2pPr marL="986222" indent="-376711" algn="l" rtl="0" eaLnBrk="0" fontAlgn="base" hangingPunct="0">
        <a:spcBef>
          <a:spcPct val="20000"/>
        </a:spcBef>
        <a:spcAft>
          <a:spcPct val="0"/>
        </a:spcAft>
        <a:buClr>
          <a:schemeClr val="accent1"/>
        </a:buClr>
        <a:buFont typeface="Wingdings" pitchFamily="2" charset="2"/>
        <a:buChar char="§"/>
        <a:defRPr sz="3200">
          <a:solidFill>
            <a:schemeClr val="tx1"/>
          </a:solidFill>
          <a:latin typeface="+mn-lt"/>
        </a:defRPr>
      </a:lvl2pPr>
      <a:lvl3pPr marL="1519539" indent="-300519" algn="l" rtl="0" eaLnBrk="0" fontAlgn="base" hangingPunct="0">
        <a:spcBef>
          <a:spcPct val="20000"/>
        </a:spcBef>
        <a:spcAft>
          <a:spcPct val="0"/>
        </a:spcAft>
        <a:buClr>
          <a:schemeClr val="tx1"/>
        </a:buClr>
        <a:buChar char="•"/>
        <a:defRPr sz="2700">
          <a:solidFill>
            <a:schemeClr val="tx1"/>
          </a:solidFill>
          <a:latin typeface="+mn-lt"/>
        </a:defRPr>
      </a:lvl3pPr>
      <a:lvl4pPr marL="2129047" indent="-300519" algn="l" rtl="0" eaLnBrk="0" fontAlgn="base" hangingPunct="0">
        <a:spcBef>
          <a:spcPct val="20000"/>
        </a:spcBef>
        <a:spcAft>
          <a:spcPct val="0"/>
        </a:spcAft>
        <a:buChar char="–"/>
        <a:defRPr>
          <a:solidFill>
            <a:schemeClr val="tx1"/>
          </a:solidFill>
          <a:latin typeface="+mn-lt"/>
        </a:defRPr>
      </a:lvl4pPr>
      <a:lvl5pPr marL="2738558" indent="-300519" algn="l" rtl="0" eaLnBrk="0" fontAlgn="base" hangingPunct="0">
        <a:spcBef>
          <a:spcPct val="20000"/>
        </a:spcBef>
        <a:spcAft>
          <a:spcPct val="0"/>
        </a:spcAft>
        <a:buChar char="»"/>
        <a:defRPr>
          <a:solidFill>
            <a:schemeClr val="tx1"/>
          </a:solidFill>
          <a:latin typeface="+mn-lt"/>
        </a:defRPr>
      </a:lvl5pPr>
      <a:lvl6pPr marL="3350952" indent="-304624" algn="l" rtl="0" eaLnBrk="1" fontAlgn="base" hangingPunct="1">
        <a:spcBef>
          <a:spcPct val="20000"/>
        </a:spcBef>
        <a:spcAft>
          <a:spcPct val="0"/>
        </a:spcAft>
        <a:buChar char="»"/>
        <a:defRPr>
          <a:solidFill>
            <a:schemeClr val="tx1"/>
          </a:solidFill>
          <a:latin typeface="+mn-lt"/>
        </a:defRPr>
      </a:lvl6pPr>
      <a:lvl7pPr marL="3960229" indent="-304624" algn="l" rtl="0" eaLnBrk="1" fontAlgn="base" hangingPunct="1">
        <a:spcBef>
          <a:spcPct val="20000"/>
        </a:spcBef>
        <a:spcAft>
          <a:spcPct val="0"/>
        </a:spcAft>
        <a:buChar char="»"/>
        <a:defRPr>
          <a:solidFill>
            <a:schemeClr val="tx1"/>
          </a:solidFill>
          <a:latin typeface="+mn-lt"/>
        </a:defRPr>
      </a:lvl7pPr>
      <a:lvl8pPr marL="4569492" indent="-304624" algn="l" rtl="0" eaLnBrk="1" fontAlgn="base" hangingPunct="1">
        <a:spcBef>
          <a:spcPct val="20000"/>
        </a:spcBef>
        <a:spcAft>
          <a:spcPct val="0"/>
        </a:spcAft>
        <a:buChar char="»"/>
        <a:defRPr>
          <a:solidFill>
            <a:schemeClr val="tx1"/>
          </a:solidFill>
          <a:latin typeface="+mn-lt"/>
        </a:defRPr>
      </a:lvl8pPr>
      <a:lvl9pPr marL="5178755" indent="-304624" algn="l" rtl="0" eaLnBrk="1" fontAlgn="base" hangingPunct="1">
        <a:spcBef>
          <a:spcPct val="20000"/>
        </a:spcBef>
        <a:spcAft>
          <a:spcPct val="0"/>
        </a:spcAft>
        <a:buChar char="»"/>
        <a:defRPr>
          <a:solidFill>
            <a:schemeClr val="tx1"/>
          </a:solidFill>
          <a:latin typeface="+mn-lt"/>
        </a:defRPr>
      </a:lvl9pPr>
    </p:bodyStyle>
    <p:otherStyle>
      <a:defPPr>
        <a:defRPr lang="en-US"/>
      </a:defPPr>
      <a:lvl1pPr marL="0" algn="l" defTabSz="1218540" rtl="0" eaLnBrk="1" latinLnBrk="0" hangingPunct="1">
        <a:defRPr sz="2400" kern="1200">
          <a:solidFill>
            <a:schemeClr val="tx1"/>
          </a:solidFill>
          <a:latin typeface="+mn-lt"/>
          <a:ea typeface="+mn-ea"/>
          <a:cs typeface="+mn-cs"/>
        </a:defRPr>
      </a:lvl1pPr>
      <a:lvl2pPr marL="609251" algn="l" defTabSz="1218540" rtl="0" eaLnBrk="1" latinLnBrk="0" hangingPunct="1">
        <a:defRPr sz="2400" kern="1200">
          <a:solidFill>
            <a:schemeClr val="tx1"/>
          </a:solidFill>
          <a:latin typeface="+mn-lt"/>
          <a:ea typeface="+mn-ea"/>
          <a:cs typeface="+mn-cs"/>
        </a:defRPr>
      </a:lvl2pPr>
      <a:lvl3pPr marL="1218540" algn="l" defTabSz="1218540" rtl="0" eaLnBrk="1" latinLnBrk="0" hangingPunct="1">
        <a:defRPr sz="2400" kern="1200">
          <a:solidFill>
            <a:schemeClr val="tx1"/>
          </a:solidFill>
          <a:latin typeface="+mn-lt"/>
          <a:ea typeface="+mn-ea"/>
          <a:cs typeface="+mn-cs"/>
        </a:defRPr>
      </a:lvl3pPr>
      <a:lvl4pPr marL="1827802" algn="l" defTabSz="1218540" rtl="0" eaLnBrk="1" latinLnBrk="0" hangingPunct="1">
        <a:defRPr sz="2400" kern="1200">
          <a:solidFill>
            <a:schemeClr val="tx1"/>
          </a:solidFill>
          <a:latin typeface="+mn-lt"/>
          <a:ea typeface="+mn-ea"/>
          <a:cs typeface="+mn-cs"/>
        </a:defRPr>
      </a:lvl4pPr>
      <a:lvl5pPr marL="2437078" algn="l" defTabSz="1218540" rtl="0" eaLnBrk="1" latinLnBrk="0" hangingPunct="1">
        <a:defRPr sz="2400" kern="1200">
          <a:solidFill>
            <a:schemeClr val="tx1"/>
          </a:solidFill>
          <a:latin typeface="+mn-lt"/>
          <a:ea typeface="+mn-ea"/>
          <a:cs typeface="+mn-cs"/>
        </a:defRPr>
      </a:lvl5pPr>
      <a:lvl6pPr marL="3046328" algn="l" defTabSz="1218540" rtl="0" eaLnBrk="1" latinLnBrk="0" hangingPunct="1">
        <a:defRPr sz="2400" kern="1200">
          <a:solidFill>
            <a:schemeClr val="tx1"/>
          </a:solidFill>
          <a:latin typeface="+mn-lt"/>
          <a:ea typeface="+mn-ea"/>
          <a:cs typeface="+mn-cs"/>
        </a:defRPr>
      </a:lvl6pPr>
      <a:lvl7pPr marL="3655579" algn="l" defTabSz="1218540" rtl="0" eaLnBrk="1" latinLnBrk="0" hangingPunct="1">
        <a:defRPr sz="2400" kern="1200">
          <a:solidFill>
            <a:schemeClr val="tx1"/>
          </a:solidFill>
          <a:latin typeface="+mn-lt"/>
          <a:ea typeface="+mn-ea"/>
          <a:cs typeface="+mn-cs"/>
        </a:defRPr>
      </a:lvl7pPr>
      <a:lvl8pPr marL="4264853" algn="l" defTabSz="1218540" rtl="0" eaLnBrk="1" latinLnBrk="0" hangingPunct="1">
        <a:defRPr sz="2400" kern="1200">
          <a:solidFill>
            <a:schemeClr val="tx1"/>
          </a:solidFill>
          <a:latin typeface="+mn-lt"/>
          <a:ea typeface="+mn-ea"/>
          <a:cs typeface="+mn-cs"/>
        </a:defRPr>
      </a:lvl8pPr>
      <a:lvl9pPr marL="4874117" algn="l" defTabSz="121854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2.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5.xml"/></Relationships>
</file>

<file path=ppt/slides/_rels/slide10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5.xml"/></Relationships>
</file>

<file path=ppt/slides/_rels/slide10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5.xml"/></Relationships>
</file>

<file path=ppt/slides/_rels/slide10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5.xml"/></Relationships>
</file>

<file path=ppt/slides/_rels/slide10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5.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1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1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5.xml"/></Relationships>
</file>

<file path=ppt/slides/_rels/slide11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5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4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9.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34.jpeg"/></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15.xml"/><Relationship Id="rId5" Type="http://schemas.openxmlformats.org/officeDocument/2006/relationships/image" Target="../media/image37.jpeg"/><Relationship Id="rId4" Type="http://schemas.openxmlformats.org/officeDocument/2006/relationships/image" Target="../media/image36.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9.xml"/></Relationships>
</file>

<file path=ppt/slides/_rels/slide3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94.xml"/></Relationships>
</file>

<file path=ppt/slides/_rels/slide3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94.xml"/></Relationships>
</file>

<file path=ppt/slides/_rels/slide3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16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2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08.xml"/></Relationships>
</file>

<file path=ppt/slides/_rels/slide5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01.xml"/></Relationships>
</file>

<file path=ppt/slides/_rels/slide5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01.xml"/></Relationships>
</file>

<file path=ppt/slides/_rels/slide5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01.xml"/></Relationships>
</file>

<file path=ppt/slides/_rels/slide5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01.xml"/></Relationships>
</file>

<file path=ppt/slides/_rels/slide5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0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7.xml"/></Relationships>
</file>

<file path=ppt/slides/_rels/slide6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3.jpeg"/><Relationship Id="rId1" Type="http://schemas.openxmlformats.org/officeDocument/2006/relationships/slideLayout" Target="../slideLayouts/slideLayout123.xml"/><Relationship Id="rId4" Type="http://schemas.openxmlformats.org/officeDocument/2006/relationships/image" Target="../media/image50.jpeg"/></Relationships>
</file>

<file path=ppt/slides/_rels/slide6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43.jpeg"/><Relationship Id="rId1" Type="http://schemas.openxmlformats.org/officeDocument/2006/relationships/slideLayout" Target="../slideLayouts/slideLayout12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49.jpeg"/></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3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0.xml"/></Relationships>
</file>

<file path=ppt/slides/_rels/slide7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36.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3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0.xml"/></Relationships>
</file>

<file path=ppt/slides/_rels/slide8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130.xml"/></Relationships>
</file>

<file path=ppt/slides/_rels/slide8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5.xml"/></Relationships>
</file>

<file path=ppt/slides/_rels/slide8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5.xml"/></Relationships>
</file>

<file path=ppt/slides/_rels/slide8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5.xml"/></Relationships>
</file>

<file path=ppt/slides/_rels/slide8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15.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80.xml"/><Relationship Id="rId4" Type="http://schemas.openxmlformats.org/officeDocument/2006/relationships/image" Target="../media/image27.jpeg"/></Relationships>
</file>

<file path=ppt/slides/_rels/slide9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5.xml"/></Relationships>
</file>

<file path=ppt/slides/_rels/slide9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jpeg"/><Relationship Id="rId1" Type="http://schemas.openxmlformats.org/officeDocument/2006/relationships/slideLayout" Target="../slideLayouts/slideLayout1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ĐẠI HỘI XIII\ANH ĐẠI HỘI XIII CỦA ĐẢNG\1LC3.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2700" y="0"/>
            <a:ext cx="12179300" cy="6819900"/>
          </a:xfrm>
          <a:prstGeom prst="rect">
            <a:avLst/>
          </a:prstGeom>
          <a:noFill/>
          <a:extLst>
            <a:ext uri="{909E8E84-426E-40DD-AFC4-6F175D3DCCD1}">
              <a14:hiddenFill xmlns:a14="http://schemas.microsoft.com/office/drawing/2010/main">
                <a:solidFill>
                  <a:srgbClr val="FFFFFF"/>
                </a:solidFill>
              </a14:hiddenFill>
            </a:ext>
          </a:extLst>
        </p:spPr>
      </p:pic>
      <p:sp>
        <p:nvSpPr>
          <p:cNvPr id="3" name="WordArt 10"/>
          <p:cNvSpPr>
            <a:spLocks noChangeArrowheads="1" noChangeShapeType="1" noTextEdit="1"/>
          </p:cNvSpPr>
          <p:nvPr/>
        </p:nvSpPr>
        <p:spPr bwMode="auto">
          <a:xfrm>
            <a:off x="27106" y="4715691"/>
            <a:ext cx="12117599" cy="1785650"/>
          </a:xfrm>
          <a:prstGeom prst="rect">
            <a:avLst/>
          </a:prstGeom>
        </p:spPr>
        <p:txBody>
          <a:bodyPr wrap="none" lIns="121893" tIns="60947" rIns="121893" bIns="60947" numCol="1" fromWordArt="1">
            <a:prstTxWarp prst="textPlain">
              <a:avLst>
                <a:gd name="adj" fmla="val 50000"/>
              </a:avLst>
            </a:prstTxWarp>
          </a:bodyPr>
          <a:lstStyle/>
          <a:p>
            <a:pPr algn="ctr" defTabSz="1219170" fontAlgn="base">
              <a:spcBef>
                <a:spcPct val="0"/>
              </a:spcBef>
              <a:spcAft>
                <a:spcPct val="0"/>
              </a:spcAft>
            </a:pPr>
            <a:r>
              <a:rPr lang="en-US" sz="4800" b="1" kern="10" dirty="0">
                <a:ln w="9525">
                  <a:solidFill>
                    <a:srgbClr val="00B0F0"/>
                  </a:solidFill>
                  <a:round/>
                  <a:headEnd/>
                  <a:tailEnd/>
                </a:ln>
                <a:solidFill>
                  <a:schemeClr val="bg1"/>
                </a:solidFill>
                <a:effectLst>
                  <a:outerShdw blurRad="50800" dist="38100" dir="2700000" algn="tl" rotWithShape="0">
                    <a:prstClr val="black">
                      <a:alpha val="40000"/>
                    </a:prstClr>
                  </a:outerShdw>
                </a:effectLst>
                <a:latin typeface="Cambria"/>
                <a:cs typeface="Arial" charset="0"/>
              </a:rPr>
              <a:t>NHIỆT LIỆT CHÀO MỪNG CÁC ĐẠI BIỂU VỀ DỰ HỘI NGHỊ</a:t>
            </a:r>
          </a:p>
          <a:p>
            <a:pPr algn="ctr" defTabSz="1219170" fontAlgn="base">
              <a:spcBef>
                <a:spcPct val="0"/>
              </a:spcBef>
              <a:spcAft>
                <a:spcPct val="0"/>
              </a:spcAft>
            </a:pPr>
            <a:r>
              <a:rPr lang="en-US" sz="4800" b="1" kern="10" dirty="0">
                <a:ln w="9525">
                  <a:solidFill>
                    <a:srgbClr val="00B0F0"/>
                  </a:solidFill>
                  <a:round/>
                  <a:headEnd/>
                  <a:tailEnd/>
                </a:ln>
                <a:solidFill>
                  <a:schemeClr val="bg1"/>
                </a:solidFill>
                <a:effectLst>
                  <a:outerShdw blurRad="50800" dist="38100" dir="2700000" algn="tl" rotWithShape="0">
                    <a:prstClr val="black">
                      <a:alpha val="40000"/>
                    </a:prstClr>
                  </a:outerShdw>
                </a:effectLst>
                <a:latin typeface="Cambria"/>
                <a:cs typeface="Arial" charset="0"/>
              </a:rPr>
              <a:t>HỌC TẬP NGHỊ QUYẾT ĐẠI HỘI </a:t>
            </a:r>
            <a:r>
              <a:rPr lang="en-US" sz="4800" b="1" kern="10" dirty="0" smtClean="0">
                <a:ln w="9525">
                  <a:solidFill>
                    <a:srgbClr val="00B0F0"/>
                  </a:solidFill>
                  <a:round/>
                  <a:headEnd/>
                  <a:tailEnd/>
                </a:ln>
                <a:solidFill>
                  <a:schemeClr val="bg1"/>
                </a:solidFill>
                <a:effectLst>
                  <a:outerShdw blurRad="50800" dist="38100" dir="2700000" algn="tl" rotWithShape="0">
                    <a:prstClr val="black">
                      <a:alpha val="40000"/>
                    </a:prstClr>
                  </a:outerShdw>
                </a:effectLst>
                <a:latin typeface="Cambria"/>
                <a:cs typeface="Arial" charset="0"/>
              </a:rPr>
              <a:t>XIII CỦA ĐẢNG</a:t>
            </a:r>
            <a:endParaRPr lang="en-US" sz="4800" b="1" kern="10" dirty="0">
              <a:ln w="9525">
                <a:solidFill>
                  <a:srgbClr val="00B0F0"/>
                </a:solidFill>
                <a:round/>
                <a:headEnd/>
                <a:tailEnd/>
              </a:ln>
              <a:solidFill>
                <a:schemeClr val="bg1"/>
              </a:solidFill>
              <a:effectLst>
                <a:outerShdw blurRad="50800" dist="38100" dir="2700000" algn="tl" rotWithShape="0">
                  <a:prstClr val="black">
                    <a:alpha val="40000"/>
                  </a:prstClr>
                </a:outerShdw>
              </a:effectLst>
              <a:latin typeface="Cambria"/>
              <a:cs typeface="Arial" charset="0"/>
            </a:endParaRPr>
          </a:p>
        </p:txBody>
      </p:sp>
    </p:spTree>
    <p:extLst>
      <p:ext uri="{BB962C8B-B14F-4D97-AF65-F5344CB8AC3E}">
        <p14:creationId xmlns:p14="http://schemas.microsoft.com/office/powerpoint/2010/main" val="30994667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8172" y="9"/>
            <a:ext cx="10423829" cy="776211"/>
          </a:xfrm>
        </p:spPr>
        <p:txBody>
          <a:bodyPr>
            <a:noAutofit/>
          </a:bodyPr>
          <a:lstStyle/>
          <a:p>
            <a:pPr algn="ctr"/>
            <a:r>
              <a:rPr lang="en-GB" sz="2700" b="1" dirty="0">
                <a:solidFill>
                  <a:srgbClr val="FFFF00"/>
                </a:solidFill>
                <a:latin typeface="Arial" panose="020B0604020202020204" pitchFamily="34" charset="0"/>
                <a:cs typeface="Arial" panose="020B0604020202020204" pitchFamily="34" charset="0"/>
              </a:rPr>
              <a:t>TINH THẦN XUYÊN SUỐT CỦA CÁC VĂN KIỆN ĐẠI HỘI XIII</a:t>
            </a:r>
          </a:p>
        </p:txBody>
      </p:sp>
      <p:sp>
        <p:nvSpPr>
          <p:cNvPr id="7" name="Rectangle 6"/>
          <p:cNvSpPr/>
          <p:nvPr/>
        </p:nvSpPr>
        <p:spPr>
          <a:xfrm>
            <a:off x="1739765" y="808718"/>
            <a:ext cx="184731" cy="584775"/>
          </a:xfrm>
          <a:prstGeom prst="rect">
            <a:avLst/>
          </a:prstGeom>
        </p:spPr>
        <p:txBody>
          <a:bodyPr wrap="none" lIns="91430" tIns="45718" rIns="91430" bIns="45718">
            <a:spAutoFit/>
          </a:bodyPr>
          <a:lstStyle/>
          <a:p>
            <a:endParaRPr lang="en-US" sz="3200" b="1" i="1" dirty="0">
              <a:latin typeface="Times New Roman" panose="02020603050405020304" pitchFamily="18" charset="0"/>
              <a:cs typeface="Times New Roman" panose="02020603050405020304" pitchFamily="18" charset="0"/>
            </a:endParaRPr>
          </a:p>
        </p:txBody>
      </p:sp>
      <p:grpSp>
        <p:nvGrpSpPr>
          <p:cNvPr id="31" name="Group 30"/>
          <p:cNvGrpSpPr/>
          <p:nvPr/>
        </p:nvGrpSpPr>
        <p:grpSpPr>
          <a:xfrm>
            <a:off x="787355" y="1315947"/>
            <a:ext cx="10765284" cy="2180079"/>
            <a:chOff x="-26973" y="1487153"/>
            <a:chExt cx="9116771" cy="2180078"/>
          </a:xfrm>
        </p:grpSpPr>
        <p:sp>
          <p:nvSpPr>
            <p:cNvPr id="15" name="Rectangle 14"/>
            <p:cNvSpPr/>
            <p:nvPr/>
          </p:nvSpPr>
          <p:spPr>
            <a:xfrm>
              <a:off x="-26973" y="1733920"/>
              <a:ext cx="9116771" cy="1687558"/>
            </a:xfrm>
            <a:prstGeom prst="rect">
              <a:avLst/>
            </a:prstGeom>
            <a:gradFill flip="none" rotWithShape="1">
              <a:gsLst>
                <a:gs pos="0">
                  <a:srgbClr val="EEEBE6">
                    <a:shade val="30000"/>
                    <a:satMod val="115000"/>
                    <a:alpha val="0"/>
                    <a:lumMod val="48000"/>
                    <a:lumOff val="52000"/>
                  </a:srgbClr>
                </a:gs>
                <a:gs pos="25000">
                  <a:srgbClr val="E7E2E5">
                    <a:lumMod val="63000"/>
                    <a:lumOff val="37000"/>
                  </a:srgbClr>
                </a:gs>
                <a:gs pos="50000">
                  <a:srgbClr val="EEE6EB"/>
                </a:gs>
                <a:gs pos="97917">
                  <a:srgbClr val="EEEBE6">
                    <a:shade val="100000"/>
                    <a:satMod val="115000"/>
                    <a:lumMod val="100000"/>
                    <a:alpha val="0"/>
                  </a:srgbClr>
                </a:gs>
                <a:gs pos="85000">
                  <a:srgbClr val="EEEBE6">
                    <a:shade val="100000"/>
                    <a:satMod val="115000"/>
                    <a:alpha val="52000"/>
                    <a:lumMod val="93000"/>
                  </a:srgbClr>
                </a:gs>
              </a:gsLst>
              <a:lin ang="10800000" scaled="1"/>
              <a:tileRect/>
            </a:gra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700">
                <a:solidFill>
                  <a:prstClr val="white"/>
                </a:solidFill>
              </a:endParaRPr>
            </a:p>
          </p:txBody>
        </p:sp>
        <p:grpSp>
          <p:nvGrpSpPr>
            <p:cNvPr id="22" name="Group 21"/>
            <p:cNvGrpSpPr/>
            <p:nvPr/>
          </p:nvGrpSpPr>
          <p:grpSpPr>
            <a:xfrm>
              <a:off x="324776" y="1487153"/>
              <a:ext cx="1734419" cy="2180078"/>
              <a:chOff x="1446805" y="1537560"/>
              <a:chExt cx="1734419" cy="1746250"/>
            </a:xfrm>
          </p:grpSpPr>
          <p:sp>
            <p:nvSpPr>
              <p:cNvPr id="16" name="Freeform 15"/>
              <p:cNvSpPr/>
              <p:nvPr/>
            </p:nvSpPr>
            <p:spPr>
              <a:xfrm>
                <a:off x="1446805" y="1537560"/>
                <a:ext cx="1712913" cy="196850"/>
              </a:xfrm>
              <a:custGeom>
                <a:avLst/>
                <a:gdLst>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95435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95435 h 197816"/>
                  <a:gd name="connsiteX0" fmla="*/ 1712118 w 1712279"/>
                  <a:gd name="connsiteY0" fmla="*/ 195435 h 197816"/>
                  <a:gd name="connsiteX1" fmla="*/ 1566862 w 1712279"/>
                  <a:gd name="connsiteY1" fmla="*/ 195435 h 197816"/>
                  <a:gd name="connsiteX2" fmla="*/ 0 w 1712279"/>
                  <a:gd name="connsiteY2" fmla="*/ 197816 h 197816"/>
                  <a:gd name="connsiteX3" fmla="*/ 159543 w 1712279"/>
                  <a:gd name="connsiteY3" fmla="*/ 172 h 197816"/>
                  <a:gd name="connsiteX4" fmla="*/ 1588293 w 1712279"/>
                  <a:gd name="connsiteY4" fmla="*/ 4935 h 197816"/>
                  <a:gd name="connsiteX5" fmla="*/ 1712118 w 1712279"/>
                  <a:gd name="connsiteY5" fmla="*/ 195435 h 197816"/>
                  <a:gd name="connsiteX0" fmla="*/ 1712118 w 1712470"/>
                  <a:gd name="connsiteY0" fmla="*/ 195435 h 197816"/>
                  <a:gd name="connsiteX1" fmla="*/ 1566862 w 1712470"/>
                  <a:gd name="connsiteY1" fmla="*/ 195435 h 197816"/>
                  <a:gd name="connsiteX2" fmla="*/ 0 w 1712470"/>
                  <a:gd name="connsiteY2" fmla="*/ 197816 h 197816"/>
                  <a:gd name="connsiteX3" fmla="*/ 159543 w 1712470"/>
                  <a:gd name="connsiteY3" fmla="*/ 172 h 197816"/>
                  <a:gd name="connsiteX4" fmla="*/ 1588293 w 1712470"/>
                  <a:gd name="connsiteY4" fmla="*/ 4935 h 197816"/>
                  <a:gd name="connsiteX5" fmla="*/ 1712118 w 1712470"/>
                  <a:gd name="connsiteY5" fmla="*/ 195435 h 19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2470" h="197816">
                    <a:moveTo>
                      <a:pt x="1712118" y="195435"/>
                    </a:moveTo>
                    <a:lnTo>
                      <a:pt x="1566862" y="195435"/>
                    </a:lnTo>
                    <a:lnTo>
                      <a:pt x="0" y="197816"/>
                    </a:lnTo>
                    <a:cubicBezTo>
                      <a:pt x="10318" y="36685"/>
                      <a:pt x="15875" y="-3003"/>
                      <a:pt x="159543" y="172"/>
                    </a:cubicBezTo>
                    <a:lnTo>
                      <a:pt x="1588293" y="4935"/>
                    </a:lnTo>
                    <a:cubicBezTo>
                      <a:pt x="1715292" y="1760"/>
                      <a:pt x="1713706" y="67641"/>
                      <a:pt x="1712118" y="195435"/>
                    </a:cubicBezTo>
                    <a:close/>
                  </a:path>
                </a:pathLst>
              </a:custGeom>
              <a:gradFill flip="none" rotWithShape="1">
                <a:gsLst>
                  <a:gs pos="0">
                    <a:srgbClr val="266568"/>
                  </a:gs>
                  <a:gs pos="100000">
                    <a:srgbClr val="3296A0"/>
                  </a:gs>
                </a:gsLst>
                <a:lin ang="54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700">
                  <a:solidFill>
                    <a:prstClr val="white"/>
                  </a:solidFill>
                </a:endParaRPr>
              </a:p>
            </p:txBody>
          </p:sp>
          <p:sp>
            <p:nvSpPr>
              <p:cNvPr id="17" name="Freeform 16"/>
              <p:cNvSpPr/>
              <p:nvPr/>
            </p:nvSpPr>
            <p:spPr>
              <a:xfrm flipV="1">
                <a:off x="1468311" y="3086960"/>
                <a:ext cx="1712913" cy="196850"/>
              </a:xfrm>
              <a:custGeom>
                <a:avLst/>
                <a:gdLst>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95435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95435 h 197816"/>
                  <a:gd name="connsiteX0" fmla="*/ 1712118 w 1712279"/>
                  <a:gd name="connsiteY0" fmla="*/ 195435 h 197816"/>
                  <a:gd name="connsiteX1" fmla="*/ 1566862 w 1712279"/>
                  <a:gd name="connsiteY1" fmla="*/ 195435 h 197816"/>
                  <a:gd name="connsiteX2" fmla="*/ 0 w 1712279"/>
                  <a:gd name="connsiteY2" fmla="*/ 197816 h 197816"/>
                  <a:gd name="connsiteX3" fmla="*/ 159543 w 1712279"/>
                  <a:gd name="connsiteY3" fmla="*/ 172 h 197816"/>
                  <a:gd name="connsiteX4" fmla="*/ 1588293 w 1712279"/>
                  <a:gd name="connsiteY4" fmla="*/ 4935 h 197816"/>
                  <a:gd name="connsiteX5" fmla="*/ 1712118 w 1712279"/>
                  <a:gd name="connsiteY5" fmla="*/ 195435 h 197816"/>
                  <a:gd name="connsiteX0" fmla="*/ 1712118 w 1712470"/>
                  <a:gd name="connsiteY0" fmla="*/ 195435 h 197816"/>
                  <a:gd name="connsiteX1" fmla="*/ 1566862 w 1712470"/>
                  <a:gd name="connsiteY1" fmla="*/ 195435 h 197816"/>
                  <a:gd name="connsiteX2" fmla="*/ 0 w 1712470"/>
                  <a:gd name="connsiteY2" fmla="*/ 197816 h 197816"/>
                  <a:gd name="connsiteX3" fmla="*/ 159543 w 1712470"/>
                  <a:gd name="connsiteY3" fmla="*/ 172 h 197816"/>
                  <a:gd name="connsiteX4" fmla="*/ 1588293 w 1712470"/>
                  <a:gd name="connsiteY4" fmla="*/ 4935 h 197816"/>
                  <a:gd name="connsiteX5" fmla="*/ 1712118 w 1712470"/>
                  <a:gd name="connsiteY5" fmla="*/ 195435 h 19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2470" h="197816">
                    <a:moveTo>
                      <a:pt x="1712118" y="195435"/>
                    </a:moveTo>
                    <a:lnTo>
                      <a:pt x="1566862" y="195435"/>
                    </a:lnTo>
                    <a:lnTo>
                      <a:pt x="0" y="197816"/>
                    </a:lnTo>
                    <a:cubicBezTo>
                      <a:pt x="10318" y="36685"/>
                      <a:pt x="15875" y="-3003"/>
                      <a:pt x="159543" y="172"/>
                    </a:cubicBezTo>
                    <a:lnTo>
                      <a:pt x="1588293" y="4935"/>
                    </a:lnTo>
                    <a:cubicBezTo>
                      <a:pt x="1715292" y="1760"/>
                      <a:pt x="1713706" y="67641"/>
                      <a:pt x="1712118" y="195435"/>
                    </a:cubicBezTo>
                    <a:close/>
                  </a:path>
                </a:pathLst>
              </a:custGeom>
              <a:gradFill flip="none" rotWithShape="1">
                <a:gsLst>
                  <a:gs pos="0">
                    <a:srgbClr val="266568"/>
                  </a:gs>
                  <a:gs pos="99000">
                    <a:srgbClr val="3296A0"/>
                  </a:gs>
                </a:gsLst>
                <a:lin ang="54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700">
                  <a:solidFill>
                    <a:prstClr val="white"/>
                  </a:solidFill>
                </a:endParaRPr>
              </a:p>
            </p:txBody>
          </p:sp>
          <p:sp>
            <p:nvSpPr>
              <p:cNvPr id="18" name="Freeform 17"/>
              <p:cNvSpPr/>
              <p:nvPr/>
            </p:nvSpPr>
            <p:spPr>
              <a:xfrm>
                <a:off x="1455977" y="1537560"/>
                <a:ext cx="1651000" cy="1746250"/>
              </a:xfrm>
              <a:custGeom>
                <a:avLst/>
                <a:gdLst>
                  <a:gd name="connsiteX0" fmla="*/ 1638300 w 1645920"/>
                  <a:gd name="connsiteY0" fmla="*/ 0 h 1752600"/>
                  <a:gd name="connsiteX1" fmla="*/ 182880 w 1645920"/>
                  <a:gd name="connsiteY1" fmla="*/ 15240 h 1752600"/>
                  <a:gd name="connsiteX2" fmla="*/ 7620 w 1645920"/>
                  <a:gd name="connsiteY2" fmla="*/ 205740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54318 w 1645920"/>
                  <a:gd name="connsiteY1" fmla="*/ 17622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40 w 1645960"/>
                  <a:gd name="connsiteY0" fmla="*/ 0 h 1752600"/>
                  <a:gd name="connsiteX1" fmla="*/ 254358 w 1645960"/>
                  <a:gd name="connsiteY1" fmla="*/ 17622 h 1752600"/>
                  <a:gd name="connsiteX2" fmla="*/ 516 w 1645960"/>
                  <a:gd name="connsiteY2" fmla="*/ 203358 h 1752600"/>
                  <a:gd name="connsiteX3" fmla="*/ 40 w 1645960"/>
                  <a:gd name="connsiteY3" fmla="*/ 1478280 h 1752600"/>
                  <a:gd name="connsiteX4" fmla="*/ 243880 w 1645960"/>
                  <a:gd name="connsiteY4" fmla="*/ 1752600 h 1752600"/>
                  <a:gd name="connsiteX5" fmla="*/ 1645960 w 1645960"/>
                  <a:gd name="connsiteY5" fmla="*/ 1737360 h 1752600"/>
                  <a:gd name="connsiteX6" fmla="*/ 1546900 w 1645960"/>
                  <a:gd name="connsiteY6" fmla="*/ 1417320 h 1752600"/>
                  <a:gd name="connsiteX7" fmla="*/ 1569760 w 1645960"/>
                  <a:gd name="connsiteY7" fmla="*/ 251460 h 1752600"/>
                  <a:gd name="connsiteX8" fmla="*/ 1638340 w 1645960"/>
                  <a:gd name="connsiteY8" fmla="*/ 0 h 1752600"/>
                  <a:gd name="connsiteX0" fmla="*/ 1638340 w 1645960"/>
                  <a:gd name="connsiteY0" fmla="*/ 0 h 1752600"/>
                  <a:gd name="connsiteX1" fmla="*/ 254358 w 1645960"/>
                  <a:gd name="connsiteY1" fmla="*/ 10478 h 1752600"/>
                  <a:gd name="connsiteX2" fmla="*/ 516 w 1645960"/>
                  <a:gd name="connsiteY2" fmla="*/ 203358 h 1752600"/>
                  <a:gd name="connsiteX3" fmla="*/ 40 w 1645960"/>
                  <a:gd name="connsiteY3" fmla="*/ 1478280 h 1752600"/>
                  <a:gd name="connsiteX4" fmla="*/ 243880 w 1645960"/>
                  <a:gd name="connsiteY4" fmla="*/ 1752600 h 1752600"/>
                  <a:gd name="connsiteX5" fmla="*/ 1645960 w 1645960"/>
                  <a:gd name="connsiteY5" fmla="*/ 1737360 h 1752600"/>
                  <a:gd name="connsiteX6" fmla="*/ 1546900 w 1645960"/>
                  <a:gd name="connsiteY6" fmla="*/ 1417320 h 1752600"/>
                  <a:gd name="connsiteX7" fmla="*/ 1569760 w 1645960"/>
                  <a:gd name="connsiteY7" fmla="*/ 251460 h 1752600"/>
                  <a:gd name="connsiteX8" fmla="*/ 1638340 w 1645960"/>
                  <a:gd name="connsiteY8" fmla="*/ 0 h 1752600"/>
                  <a:gd name="connsiteX0" fmla="*/ 1638300 w 1645920"/>
                  <a:gd name="connsiteY0" fmla="*/ 0 h 1752600"/>
                  <a:gd name="connsiteX1" fmla="*/ 254318 w 1645920"/>
                  <a:gd name="connsiteY1" fmla="*/ 10478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54318 w 1645920"/>
                  <a:gd name="connsiteY1" fmla="*/ 10478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4799 w 1645920"/>
                  <a:gd name="connsiteY1" fmla="*/ 5715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4799 w 1645920"/>
                  <a:gd name="connsiteY1" fmla="*/ 5715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4799 w 1645920"/>
                  <a:gd name="connsiteY1" fmla="*/ 5715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9720 w 1645920"/>
                  <a:gd name="connsiteY7" fmla="*/ 246698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9720 w 1645920"/>
                  <a:gd name="connsiteY7" fmla="*/ 246698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0195 w 1645920"/>
                  <a:gd name="connsiteY7" fmla="*/ 337186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0195 w 1645920"/>
                  <a:gd name="connsiteY7" fmla="*/ 337186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63529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63529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63529 w 1645920"/>
                  <a:gd name="connsiteY6" fmla="*/ 1412558 h 1747838"/>
                  <a:gd name="connsiteX7" fmla="*/ 1564958 w 1645920"/>
                  <a:gd name="connsiteY7" fmla="*/ 391955 h 1747838"/>
                  <a:gd name="connsiteX8" fmla="*/ 1643062 w 1645920"/>
                  <a:gd name="connsiteY8" fmla="*/ 0 h 1747838"/>
                  <a:gd name="connsiteX0" fmla="*/ 1643062 w 1650682"/>
                  <a:gd name="connsiteY0" fmla="*/ 0 h 1747838"/>
                  <a:gd name="connsiteX1" fmla="*/ 294799 w 1650682"/>
                  <a:gd name="connsiteY1" fmla="*/ 953 h 1747838"/>
                  <a:gd name="connsiteX2" fmla="*/ 476 w 1650682"/>
                  <a:gd name="connsiteY2" fmla="*/ 198596 h 1747838"/>
                  <a:gd name="connsiteX3" fmla="*/ 0 w 1650682"/>
                  <a:gd name="connsiteY3" fmla="*/ 1473518 h 1747838"/>
                  <a:gd name="connsiteX4" fmla="*/ 243840 w 1650682"/>
                  <a:gd name="connsiteY4" fmla="*/ 1747838 h 1747838"/>
                  <a:gd name="connsiteX5" fmla="*/ 1650682 w 1650682"/>
                  <a:gd name="connsiteY5" fmla="*/ 1739742 h 1747838"/>
                  <a:gd name="connsiteX6" fmla="*/ 1563529 w 1650682"/>
                  <a:gd name="connsiteY6" fmla="*/ 1412558 h 1747838"/>
                  <a:gd name="connsiteX7" fmla="*/ 1564958 w 1650682"/>
                  <a:gd name="connsiteY7" fmla="*/ 391955 h 1747838"/>
                  <a:gd name="connsiteX8" fmla="*/ 1643062 w 1650682"/>
                  <a:gd name="connsiteY8" fmla="*/ 0 h 1747838"/>
                  <a:gd name="connsiteX0" fmla="*/ 1643062 w 1650682"/>
                  <a:gd name="connsiteY0" fmla="*/ 0 h 1743075"/>
                  <a:gd name="connsiteX1" fmla="*/ 294799 w 1650682"/>
                  <a:gd name="connsiteY1" fmla="*/ 953 h 1743075"/>
                  <a:gd name="connsiteX2" fmla="*/ 476 w 1650682"/>
                  <a:gd name="connsiteY2" fmla="*/ 198596 h 1743075"/>
                  <a:gd name="connsiteX3" fmla="*/ 0 w 1650682"/>
                  <a:gd name="connsiteY3" fmla="*/ 1473518 h 1743075"/>
                  <a:gd name="connsiteX4" fmla="*/ 243840 w 1650682"/>
                  <a:gd name="connsiteY4" fmla="*/ 1743075 h 1743075"/>
                  <a:gd name="connsiteX5" fmla="*/ 1650682 w 1650682"/>
                  <a:gd name="connsiteY5" fmla="*/ 1739742 h 1743075"/>
                  <a:gd name="connsiteX6" fmla="*/ 1563529 w 1650682"/>
                  <a:gd name="connsiteY6" fmla="*/ 1412558 h 1743075"/>
                  <a:gd name="connsiteX7" fmla="*/ 1564958 w 1650682"/>
                  <a:gd name="connsiteY7" fmla="*/ 391955 h 1743075"/>
                  <a:gd name="connsiteX8" fmla="*/ 1643062 w 1650682"/>
                  <a:gd name="connsiteY8" fmla="*/ 0 h 1743075"/>
                  <a:gd name="connsiteX0" fmla="*/ 1643062 w 1650682"/>
                  <a:gd name="connsiteY0" fmla="*/ 0 h 1743076"/>
                  <a:gd name="connsiteX1" fmla="*/ 294799 w 1650682"/>
                  <a:gd name="connsiteY1" fmla="*/ 953 h 1743076"/>
                  <a:gd name="connsiteX2" fmla="*/ 476 w 1650682"/>
                  <a:gd name="connsiteY2" fmla="*/ 198596 h 1743076"/>
                  <a:gd name="connsiteX3" fmla="*/ 0 w 1650682"/>
                  <a:gd name="connsiteY3" fmla="*/ 1473518 h 1743076"/>
                  <a:gd name="connsiteX4" fmla="*/ 243840 w 1650682"/>
                  <a:gd name="connsiteY4" fmla="*/ 1743075 h 1743076"/>
                  <a:gd name="connsiteX5" fmla="*/ 1650682 w 1650682"/>
                  <a:gd name="connsiteY5" fmla="*/ 1739742 h 1743076"/>
                  <a:gd name="connsiteX6" fmla="*/ 1563529 w 1650682"/>
                  <a:gd name="connsiteY6" fmla="*/ 1412558 h 1743076"/>
                  <a:gd name="connsiteX7" fmla="*/ 1564958 w 1650682"/>
                  <a:gd name="connsiteY7" fmla="*/ 391955 h 1743076"/>
                  <a:gd name="connsiteX8" fmla="*/ 1643062 w 1650682"/>
                  <a:gd name="connsiteY8" fmla="*/ 0 h 1743076"/>
                  <a:gd name="connsiteX0" fmla="*/ 1643504 w 1651124"/>
                  <a:gd name="connsiteY0" fmla="*/ 0 h 1748137"/>
                  <a:gd name="connsiteX1" fmla="*/ 295241 w 1651124"/>
                  <a:gd name="connsiteY1" fmla="*/ 953 h 1748137"/>
                  <a:gd name="connsiteX2" fmla="*/ 918 w 1651124"/>
                  <a:gd name="connsiteY2" fmla="*/ 198596 h 1748137"/>
                  <a:gd name="connsiteX3" fmla="*/ 442 w 1651124"/>
                  <a:gd name="connsiteY3" fmla="*/ 1473518 h 1748137"/>
                  <a:gd name="connsiteX4" fmla="*/ 244282 w 1651124"/>
                  <a:gd name="connsiteY4" fmla="*/ 1743075 h 1748137"/>
                  <a:gd name="connsiteX5" fmla="*/ 1651124 w 1651124"/>
                  <a:gd name="connsiteY5" fmla="*/ 1739742 h 1748137"/>
                  <a:gd name="connsiteX6" fmla="*/ 1563971 w 1651124"/>
                  <a:gd name="connsiteY6" fmla="*/ 1412558 h 1748137"/>
                  <a:gd name="connsiteX7" fmla="*/ 1565400 w 1651124"/>
                  <a:gd name="connsiteY7" fmla="*/ 391955 h 1748137"/>
                  <a:gd name="connsiteX8" fmla="*/ 1643504 w 1651124"/>
                  <a:gd name="connsiteY8" fmla="*/ 0 h 1748137"/>
                  <a:gd name="connsiteX0" fmla="*/ 1643613 w 1651233"/>
                  <a:gd name="connsiteY0" fmla="*/ 0 h 1747104"/>
                  <a:gd name="connsiteX1" fmla="*/ 295350 w 1651233"/>
                  <a:gd name="connsiteY1" fmla="*/ 953 h 1747104"/>
                  <a:gd name="connsiteX2" fmla="*/ 1027 w 1651233"/>
                  <a:gd name="connsiteY2" fmla="*/ 198596 h 1747104"/>
                  <a:gd name="connsiteX3" fmla="*/ 551 w 1651233"/>
                  <a:gd name="connsiteY3" fmla="*/ 1473518 h 1747104"/>
                  <a:gd name="connsiteX4" fmla="*/ 244391 w 1651233"/>
                  <a:gd name="connsiteY4" fmla="*/ 1743075 h 1747104"/>
                  <a:gd name="connsiteX5" fmla="*/ 1651233 w 1651233"/>
                  <a:gd name="connsiteY5" fmla="*/ 1739742 h 1747104"/>
                  <a:gd name="connsiteX6" fmla="*/ 1564080 w 1651233"/>
                  <a:gd name="connsiteY6" fmla="*/ 1412558 h 1747104"/>
                  <a:gd name="connsiteX7" fmla="*/ 1565509 w 1651233"/>
                  <a:gd name="connsiteY7" fmla="*/ 391955 h 1747104"/>
                  <a:gd name="connsiteX8" fmla="*/ 1643613 w 1651233"/>
                  <a:gd name="connsiteY8" fmla="*/ 0 h 1747104"/>
                  <a:gd name="connsiteX0" fmla="*/ 1643993 w 1651613"/>
                  <a:gd name="connsiteY0" fmla="*/ 0 h 1746724"/>
                  <a:gd name="connsiteX1" fmla="*/ 295730 w 1651613"/>
                  <a:gd name="connsiteY1" fmla="*/ 953 h 1746724"/>
                  <a:gd name="connsiteX2" fmla="*/ 1407 w 1651613"/>
                  <a:gd name="connsiteY2" fmla="*/ 198596 h 1746724"/>
                  <a:gd name="connsiteX3" fmla="*/ 931 w 1651613"/>
                  <a:gd name="connsiteY3" fmla="*/ 1473518 h 1746724"/>
                  <a:gd name="connsiteX4" fmla="*/ 244771 w 1651613"/>
                  <a:gd name="connsiteY4" fmla="*/ 1743075 h 1746724"/>
                  <a:gd name="connsiteX5" fmla="*/ 1651613 w 1651613"/>
                  <a:gd name="connsiteY5" fmla="*/ 1739742 h 1746724"/>
                  <a:gd name="connsiteX6" fmla="*/ 1564460 w 1651613"/>
                  <a:gd name="connsiteY6" fmla="*/ 1412558 h 1746724"/>
                  <a:gd name="connsiteX7" fmla="*/ 1565889 w 1651613"/>
                  <a:gd name="connsiteY7" fmla="*/ 391955 h 1746724"/>
                  <a:gd name="connsiteX8" fmla="*/ 1643993 w 1651613"/>
                  <a:gd name="connsiteY8" fmla="*/ 0 h 1746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1613" h="1746724">
                    <a:moveTo>
                      <a:pt x="1643993" y="0"/>
                    </a:moveTo>
                    <a:lnTo>
                      <a:pt x="295730" y="953"/>
                    </a:lnTo>
                    <a:cubicBezTo>
                      <a:pt x="58715" y="8892"/>
                      <a:pt x="2676" y="-45085"/>
                      <a:pt x="1407" y="198596"/>
                    </a:cubicBezTo>
                    <a:cubicBezTo>
                      <a:pt x="1248" y="623570"/>
                      <a:pt x="1090" y="1048544"/>
                      <a:pt x="931" y="1473518"/>
                    </a:cubicBezTo>
                    <a:cubicBezTo>
                      <a:pt x="-8276" y="1803877"/>
                      <a:pt x="49191" y="1741329"/>
                      <a:pt x="244771" y="1743075"/>
                    </a:cubicBezTo>
                    <a:lnTo>
                      <a:pt x="1651613" y="1739742"/>
                    </a:lnTo>
                    <a:cubicBezTo>
                      <a:pt x="1593193" y="1749743"/>
                      <a:pt x="1570492" y="1685926"/>
                      <a:pt x="1564460" y="1412558"/>
                    </a:cubicBezTo>
                    <a:cubicBezTo>
                      <a:pt x="1564936" y="1072357"/>
                      <a:pt x="1565413" y="732156"/>
                      <a:pt x="1565889" y="391955"/>
                    </a:cubicBezTo>
                    <a:cubicBezTo>
                      <a:pt x="1566525" y="159703"/>
                      <a:pt x="1540965" y="53658"/>
                      <a:pt x="1643993" y="0"/>
                    </a:cubicBezTo>
                    <a:close/>
                  </a:path>
                </a:pathLst>
              </a:cu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700">
                  <a:solidFill>
                    <a:prstClr val="white"/>
                  </a:solidFill>
                </a:endParaRPr>
              </a:p>
            </p:txBody>
          </p:sp>
          <p:sp>
            <p:nvSpPr>
              <p:cNvPr id="19" name="TextBox 12"/>
              <p:cNvSpPr txBox="1">
                <a:spLocks noChangeArrowheads="1"/>
              </p:cNvSpPr>
              <p:nvPr/>
            </p:nvSpPr>
            <p:spPr bwMode="auto">
              <a:xfrm>
                <a:off x="1477482" y="1928644"/>
                <a:ext cx="1540101" cy="98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sz="7200" b="1" dirty="0">
                    <a:solidFill>
                      <a:schemeClr val="bg1"/>
                    </a:solidFill>
                    <a:effectLst>
                      <a:outerShdw blurRad="38100" dist="38100" dir="2700000" algn="tl">
                        <a:srgbClr val="000000">
                          <a:alpha val="43137"/>
                        </a:srgbClr>
                      </a:outerShdw>
                    </a:effectLst>
                    <a:latin typeface="+mn-lt"/>
                  </a:rPr>
                  <a:t>1</a:t>
                </a:r>
              </a:p>
            </p:txBody>
          </p:sp>
        </p:grpSp>
        <p:sp>
          <p:nvSpPr>
            <p:cNvPr id="23" name="Rectangle 22"/>
            <p:cNvSpPr/>
            <p:nvPr/>
          </p:nvSpPr>
          <p:spPr>
            <a:xfrm>
              <a:off x="2263548" y="1860212"/>
              <a:ext cx="6734148" cy="1545038"/>
            </a:xfrm>
            <a:prstGeom prst="rect">
              <a:avLst/>
            </a:prstGeom>
          </p:spPr>
          <p:txBody>
            <a:bodyPr wrap="square">
              <a:spAutoFit/>
            </a:bodyPr>
            <a:lstStyle/>
            <a:p>
              <a:pPr algn="ctr">
                <a:lnSpc>
                  <a:spcPct val="110000"/>
                </a:lnSpc>
              </a:pPr>
              <a:r>
                <a:rPr lang="en-US" sz="2800" b="1" dirty="0">
                  <a:solidFill>
                    <a:srgbClr val="000090"/>
                  </a:solidFill>
                  <a:latin typeface="Times New Roman" panose="02020603050405020304" pitchFamily="18" charset="0"/>
                  <a:cs typeface="Times New Roman" panose="02020603050405020304" pitchFamily="18" charset="0"/>
                </a:rPr>
                <a:t>SỰ LÃNH ĐẠO ĐÚNG ĐẮN CỦA ĐẢNG LÀ NHÂN TỐ HÀNG ĐẦU QUYẾT ĐỊNH THẮNG LỢI CỦA CÁCH MẠNG VIỆT NAM</a:t>
              </a:r>
              <a:endParaRPr lang="en-GB" sz="2800" b="1" dirty="0">
                <a:solidFill>
                  <a:srgbClr val="000090"/>
                </a:solidFill>
                <a:latin typeface="Times New Roman" panose="02020603050405020304" pitchFamily="18" charset="0"/>
                <a:cs typeface="Times New Roman" panose="02020603050405020304" pitchFamily="18" charset="0"/>
              </a:endParaRPr>
            </a:p>
          </p:txBody>
        </p:sp>
      </p:grpSp>
      <p:grpSp>
        <p:nvGrpSpPr>
          <p:cNvPr id="20" name="Group 19"/>
          <p:cNvGrpSpPr/>
          <p:nvPr/>
        </p:nvGrpSpPr>
        <p:grpSpPr>
          <a:xfrm>
            <a:off x="787355" y="4018152"/>
            <a:ext cx="10765284" cy="2204248"/>
            <a:chOff x="53080" y="1461353"/>
            <a:chExt cx="9116771" cy="2204248"/>
          </a:xfrm>
        </p:grpSpPr>
        <p:sp>
          <p:nvSpPr>
            <p:cNvPr id="21" name="Rectangle 20"/>
            <p:cNvSpPr/>
            <p:nvPr/>
          </p:nvSpPr>
          <p:spPr>
            <a:xfrm>
              <a:off x="53080" y="1711230"/>
              <a:ext cx="9116771" cy="1837248"/>
            </a:xfrm>
            <a:prstGeom prst="rect">
              <a:avLst/>
            </a:prstGeom>
            <a:gradFill flip="none" rotWithShape="1">
              <a:gsLst>
                <a:gs pos="0">
                  <a:srgbClr val="EEEBE6">
                    <a:shade val="30000"/>
                    <a:satMod val="115000"/>
                    <a:alpha val="0"/>
                    <a:lumMod val="48000"/>
                    <a:lumOff val="52000"/>
                  </a:srgbClr>
                </a:gs>
                <a:gs pos="25000">
                  <a:srgbClr val="E7E2E5">
                    <a:lumMod val="63000"/>
                    <a:lumOff val="37000"/>
                  </a:srgbClr>
                </a:gs>
                <a:gs pos="50000">
                  <a:srgbClr val="EEE6EB"/>
                </a:gs>
                <a:gs pos="97917">
                  <a:srgbClr val="EEEBE6">
                    <a:shade val="100000"/>
                    <a:satMod val="115000"/>
                    <a:lumMod val="100000"/>
                    <a:alpha val="0"/>
                  </a:srgbClr>
                </a:gs>
                <a:gs pos="85000">
                  <a:srgbClr val="EEEBE6">
                    <a:shade val="100000"/>
                    <a:satMod val="115000"/>
                    <a:alpha val="52000"/>
                    <a:lumMod val="93000"/>
                  </a:srgbClr>
                </a:gs>
              </a:gsLst>
              <a:lin ang="10800000" scaled="1"/>
              <a:tileRect/>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700">
                <a:solidFill>
                  <a:prstClr val="white"/>
                </a:solidFill>
              </a:endParaRPr>
            </a:p>
          </p:txBody>
        </p:sp>
        <p:grpSp>
          <p:nvGrpSpPr>
            <p:cNvPr id="33" name="Group 32"/>
            <p:cNvGrpSpPr/>
            <p:nvPr/>
          </p:nvGrpSpPr>
          <p:grpSpPr>
            <a:xfrm>
              <a:off x="171008" y="1461353"/>
              <a:ext cx="1723668" cy="2204248"/>
              <a:chOff x="1293037" y="1516893"/>
              <a:chExt cx="1723668" cy="1765610"/>
            </a:xfrm>
          </p:grpSpPr>
          <p:sp>
            <p:nvSpPr>
              <p:cNvPr id="35" name="Freeform 34"/>
              <p:cNvSpPr/>
              <p:nvPr/>
            </p:nvSpPr>
            <p:spPr>
              <a:xfrm>
                <a:off x="1303792" y="1516893"/>
                <a:ext cx="1712913" cy="196850"/>
              </a:xfrm>
              <a:custGeom>
                <a:avLst/>
                <a:gdLst>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95435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95435 h 197816"/>
                  <a:gd name="connsiteX0" fmla="*/ 1712118 w 1712279"/>
                  <a:gd name="connsiteY0" fmla="*/ 195435 h 197816"/>
                  <a:gd name="connsiteX1" fmla="*/ 1566862 w 1712279"/>
                  <a:gd name="connsiteY1" fmla="*/ 195435 h 197816"/>
                  <a:gd name="connsiteX2" fmla="*/ 0 w 1712279"/>
                  <a:gd name="connsiteY2" fmla="*/ 197816 h 197816"/>
                  <a:gd name="connsiteX3" fmla="*/ 159543 w 1712279"/>
                  <a:gd name="connsiteY3" fmla="*/ 172 h 197816"/>
                  <a:gd name="connsiteX4" fmla="*/ 1588293 w 1712279"/>
                  <a:gd name="connsiteY4" fmla="*/ 4935 h 197816"/>
                  <a:gd name="connsiteX5" fmla="*/ 1712118 w 1712279"/>
                  <a:gd name="connsiteY5" fmla="*/ 195435 h 197816"/>
                  <a:gd name="connsiteX0" fmla="*/ 1712118 w 1712470"/>
                  <a:gd name="connsiteY0" fmla="*/ 195435 h 197816"/>
                  <a:gd name="connsiteX1" fmla="*/ 1566862 w 1712470"/>
                  <a:gd name="connsiteY1" fmla="*/ 195435 h 197816"/>
                  <a:gd name="connsiteX2" fmla="*/ 0 w 1712470"/>
                  <a:gd name="connsiteY2" fmla="*/ 197816 h 197816"/>
                  <a:gd name="connsiteX3" fmla="*/ 159543 w 1712470"/>
                  <a:gd name="connsiteY3" fmla="*/ 172 h 197816"/>
                  <a:gd name="connsiteX4" fmla="*/ 1588293 w 1712470"/>
                  <a:gd name="connsiteY4" fmla="*/ 4935 h 197816"/>
                  <a:gd name="connsiteX5" fmla="*/ 1712118 w 1712470"/>
                  <a:gd name="connsiteY5" fmla="*/ 195435 h 19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2470" h="197816">
                    <a:moveTo>
                      <a:pt x="1712118" y="195435"/>
                    </a:moveTo>
                    <a:lnTo>
                      <a:pt x="1566862" y="195435"/>
                    </a:lnTo>
                    <a:lnTo>
                      <a:pt x="0" y="197816"/>
                    </a:lnTo>
                    <a:cubicBezTo>
                      <a:pt x="10318" y="36685"/>
                      <a:pt x="15875" y="-3003"/>
                      <a:pt x="159543" y="172"/>
                    </a:cubicBezTo>
                    <a:lnTo>
                      <a:pt x="1588293" y="4935"/>
                    </a:lnTo>
                    <a:cubicBezTo>
                      <a:pt x="1715292" y="1760"/>
                      <a:pt x="1713706" y="67641"/>
                      <a:pt x="1712118" y="195435"/>
                    </a:cubicBezTo>
                    <a:close/>
                  </a:path>
                </a:pathLst>
              </a:custGeom>
              <a:gradFill flip="none" rotWithShape="1">
                <a:gsLst>
                  <a:gs pos="0">
                    <a:srgbClr val="266568"/>
                  </a:gs>
                  <a:gs pos="100000">
                    <a:srgbClr val="3296A0"/>
                  </a:gs>
                </a:gsLst>
                <a:lin ang="54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700">
                  <a:solidFill>
                    <a:prstClr val="white"/>
                  </a:solidFill>
                </a:endParaRPr>
              </a:p>
            </p:txBody>
          </p:sp>
          <p:sp>
            <p:nvSpPr>
              <p:cNvPr id="36" name="Freeform 35"/>
              <p:cNvSpPr/>
              <p:nvPr/>
            </p:nvSpPr>
            <p:spPr>
              <a:xfrm flipV="1">
                <a:off x="1293037" y="3074351"/>
                <a:ext cx="1712913" cy="196850"/>
              </a:xfrm>
              <a:custGeom>
                <a:avLst/>
                <a:gdLst>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95435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95435 h 197816"/>
                  <a:gd name="connsiteX0" fmla="*/ 1712118 w 1712279"/>
                  <a:gd name="connsiteY0" fmla="*/ 195435 h 197816"/>
                  <a:gd name="connsiteX1" fmla="*/ 1566862 w 1712279"/>
                  <a:gd name="connsiteY1" fmla="*/ 195435 h 197816"/>
                  <a:gd name="connsiteX2" fmla="*/ 0 w 1712279"/>
                  <a:gd name="connsiteY2" fmla="*/ 197816 h 197816"/>
                  <a:gd name="connsiteX3" fmla="*/ 159543 w 1712279"/>
                  <a:gd name="connsiteY3" fmla="*/ 172 h 197816"/>
                  <a:gd name="connsiteX4" fmla="*/ 1588293 w 1712279"/>
                  <a:gd name="connsiteY4" fmla="*/ 4935 h 197816"/>
                  <a:gd name="connsiteX5" fmla="*/ 1712118 w 1712279"/>
                  <a:gd name="connsiteY5" fmla="*/ 195435 h 197816"/>
                  <a:gd name="connsiteX0" fmla="*/ 1712118 w 1712470"/>
                  <a:gd name="connsiteY0" fmla="*/ 195435 h 197816"/>
                  <a:gd name="connsiteX1" fmla="*/ 1566862 w 1712470"/>
                  <a:gd name="connsiteY1" fmla="*/ 195435 h 197816"/>
                  <a:gd name="connsiteX2" fmla="*/ 0 w 1712470"/>
                  <a:gd name="connsiteY2" fmla="*/ 197816 h 197816"/>
                  <a:gd name="connsiteX3" fmla="*/ 159543 w 1712470"/>
                  <a:gd name="connsiteY3" fmla="*/ 172 h 197816"/>
                  <a:gd name="connsiteX4" fmla="*/ 1588293 w 1712470"/>
                  <a:gd name="connsiteY4" fmla="*/ 4935 h 197816"/>
                  <a:gd name="connsiteX5" fmla="*/ 1712118 w 1712470"/>
                  <a:gd name="connsiteY5" fmla="*/ 195435 h 19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2470" h="197816">
                    <a:moveTo>
                      <a:pt x="1712118" y="195435"/>
                    </a:moveTo>
                    <a:lnTo>
                      <a:pt x="1566862" y="195435"/>
                    </a:lnTo>
                    <a:lnTo>
                      <a:pt x="0" y="197816"/>
                    </a:lnTo>
                    <a:cubicBezTo>
                      <a:pt x="10318" y="36685"/>
                      <a:pt x="15875" y="-3003"/>
                      <a:pt x="159543" y="172"/>
                    </a:cubicBezTo>
                    <a:lnTo>
                      <a:pt x="1588293" y="4935"/>
                    </a:lnTo>
                    <a:cubicBezTo>
                      <a:pt x="1715292" y="1760"/>
                      <a:pt x="1713706" y="67641"/>
                      <a:pt x="1712118" y="195435"/>
                    </a:cubicBezTo>
                    <a:close/>
                  </a:path>
                </a:pathLst>
              </a:custGeom>
              <a:gradFill flip="none" rotWithShape="1">
                <a:gsLst>
                  <a:gs pos="0">
                    <a:srgbClr val="266568"/>
                  </a:gs>
                  <a:gs pos="99000">
                    <a:srgbClr val="3296A0"/>
                  </a:gs>
                </a:gsLst>
                <a:lin ang="54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700">
                  <a:solidFill>
                    <a:prstClr val="white"/>
                  </a:solidFill>
                </a:endParaRPr>
              </a:p>
            </p:txBody>
          </p:sp>
          <p:sp>
            <p:nvSpPr>
              <p:cNvPr id="37" name="Freeform 36"/>
              <p:cNvSpPr/>
              <p:nvPr/>
            </p:nvSpPr>
            <p:spPr>
              <a:xfrm>
                <a:off x="1293037" y="1536253"/>
                <a:ext cx="1651000" cy="1746250"/>
              </a:xfrm>
              <a:custGeom>
                <a:avLst/>
                <a:gdLst>
                  <a:gd name="connsiteX0" fmla="*/ 1638300 w 1645920"/>
                  <a:gd name="connsiteY0" fmla="*/ 0 h 1752600"/>
                  <a:gd name="connsiteX1" fmla="*/ 182880 w 1645920"/>
                  <a:gd name="connsiteY1" fmla="*/ 15240 h 1752600"/>
                  <a:gd name="connsiteX2" fmla="*/ 7620 w 1645920"/>
                  <a:gd name="connsiteY2" fmla="*/ 205740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54318 w 1645920"/>
                  <a:gd name="connsiteY1" fmla="*/ 17622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40 w 1645960"/>
                  <a:gd name="connsiteY0" fmla="*/ 0 h 1752600"/>
                  <a:gd name="connsiteX1" fmla="*/ 254358 w 1645960"/>
                  <a:gd name="connsiteY1" fmla="*/ 17622 h 1752600"/>
                  <a:gd name="connsiteX2" fmla="*/ 516 w 1645960"/>
                  <a:gd name="connsiteY2" fmla="*/ 203358 h 1752600"/>
                  <a:gd name="connsiteX3" fmla="*/ 40 w 1645960"/>
                  <a:gd name="connsiteY3" fmla="*/ 1478280 h 1752600"/>
                  <a:gd name="connsiteX4" fmla="*/ 243880 w 1645960"/>
                  <a:gd name="connsiteY4" fmla="*/ 1752600 h 1752600"/>
                  <a:gd name="connsiteX5" fmla="*/ 1645960 w 1645960"/>
                  <a:gd name="connsiteY5" fmla="*/ 1737360 h 1752600"/>
                  <a:gd name="connsiteX6" fmla="*/ 1546900 w 1645960"/>
                  <a:gd name="connsiteY6" fmla="*/ 1417320 h 1752600"/>
                  <a:gd name="connsiteX7" fmla="*/ 1569760 w 1645960"/>
                  <a:gd name="connsiteY7" fmla="*/ 251460 h 1752600"/>
                  <a:gd name="connsiteX8" fmla="*/ 1638340 w 1645960"/>
                  <a:gd name="connsiteY8" fmla="*/ 0 h 1752600"/>
                  <a:gd name="connsiteX0" fmla="*/ 1638340 w 1645960"/>
                  <a:gd name="connsiteY0" fmla="*/ 0 h 1752600"/>
                  <a:gd name="connsiteX1" fmla="*/ 254358 w 1645960"/>
                  <a:gd name="connsiteY1" fmla="*/ 10478 h 1752600"/>
                  <a:gd name="connsiteX2" fmla="*/ 516 w 1645960"/>
                  <a:gd name="connsiteY2" fmla="*/ 203358 h 1752600"/>
                  <a:gd name="connsiteX3" fmla="*/ 40 w 1645960"/>
                  <a:gd name="connsiteY3" fmla="*/ 1478280 h 1752600"/>
                  <a:gd name="connsiteX4" fmla="*/ 243880 w 1645960"/>
                  <a:gd name="connsiteY4" fmla="*/ 1752600 h 1752600"/>
                  <a:gd name="connsiteX5" fmla="*/ 1645960 w 1645960"/>
                  <a:gd name="connsiteY5" fmla="*/ 1737360 h 1752600"/>
                  <a:gd name="connsiteX6" fmla="*/ 1546900 w 1645960"/>
                  <a:gd name="connsiteY6" fmla="*/ 1417320 h 1752600"/>
                  <a:gd name="connsiteX7" fmla="*/ 1569760 w 1645960"/>
                  <a:gd name="connsiteY7" fmla="*/ 251460 h 1752600"/>
                  <a:gd name="connsiteX8" fmla="*/ 1638340 w 1645960"/>
                  <a:gd name="connsiteY8" fmla="*/ 0 h 1752600"/>
                  <a:gd name="connsiteX0" fmla="*/ 1638300 w 1645920"/>
                  <a:gd name="connsiteY0" fmla="*/ 0 h 1752600"/>
                  <a:gd name="connsiteX1" fmla="*/ 254318 w 1645920"/>
                  <a:gd name="connsiteY1" fmla="*/ 10478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54318 w 1645920"/>
                  <a:gd name="connsiteY1" fmla="*/ 10478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4799 w 1645920"/>
                  <a:gd name="connsiteY1" fmla="*/ 5715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4799 w 1645920"/>
                  <a:gd name="connsiteY1" fmla="*/ 5715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4799 w 1645920"/>
                  <a:gd name="connsiteY1" fmla="*/ 5715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9720 w 1645920"/>
                  <a:gd name="connsiteY7" fmla="*/ 246698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9720 w 1645920"/>
                  <a:gd name="connsiteY7" fmla="*/ 246698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0195 w 1645920"/>
                  <a:gd name="connsiteY7" fmla="*/ 337186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0195 w 1645920"/>
                  <a:gd name="connsiteY7" fmla="*/ 337186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63529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63529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63529 w 1645920"/>
                  <a:gd name="connsiteY6" fmla="*/ 1412558 h 1747838"/>
                  <a:gd name="connsiteX7" fmla="*/ 1564958 w 1645920"/>
                  <a:gd name="connsiteY7" fmla="*/ 391955 h 1747838"/>
                  <a:gd name="connsiteX8" fmla="*/ 1643062 w 1645920"/>
                  <a:gd name="connsiteY8" fmla="*/ 0 h 1747838"/>
                  <a:gd name="connsiteX0" fmla="*/ 1643062 w 1650682"/>
                  <a:gd name="connsiteY0" fmla="*/ 0 h 1747838"/>
                  <a:gd name="connsiteX1" fmla="*/ 294799 w 1650682"/>
                  <a:gd name="connsiteY1" fmla="*/ 953 h 1747838"/>
                  <a:gd name="connsiteX2" fmla="*/ 476 w 1650682"/>
                  <a:gd name="connsiteY2" fmla="*/ 198596 h 1747838"/>
                  <a:gd name="connsiteX3" fmla="*/ 0 w 1650682"/>
                  <a:gd name="connsiteY3" fmla="*/ 1473518 h 1747838"/>
                  <a:gd name="connsiteX4" fmla="*/ 243840 w 1650682"/>
                  <a:gd name="connsiteY4" fmla="*/ 1747838 h 1747838"/>
                  <a:gd name="connsiteX5" fmla="*/ 1650682 w 1650682"/>
                  <a:gd name="connsiteY5" fmla="*/ 1739742 h 1747838"/>
                  <a:gd name="connsiteX6" fmla="*/ 1563529 w 1650682"/>
                  <a:gd name="connsiteY6" fmla="*/ 1412558 h 1747838"/>
                  <a:gd name="connsiteX7" fmla="*/ 1564958 w 1650682"/>
                  <a:gd name="connsiteY7" fmla="*/ 391955 h 1747838"/>
                  <a:gd name="connsiteX8" fmla="*/ 1643062 w 1650682"/>
                  <a:gd name="connsiteY8" fmla="*/ 0 h 1747838"/>
                  <a:gd name="connsiteX0" fmla="*/ 1643062 w 1650682"/>
                  <a:gd name="connsiteY0" fmla="*/ 0 h 1743075"/>
                  <a:gd name="connsiteX1" fmla="*/ 294799 w 1650682"/>
                  <a:gd name="connsiteY1" fmla="*/ 953 h 1743075"/>
                  <a:gd name="connsiteX2" fmla="*/ 476 w 1650682"/>
                  <a:gd name="connsiteY2" fmla="*/ 198596 h 1743075"/>
                  <a:gd name="connsiteX3" fmla="*/ 0 w 1650682"/>
                  <a:gd name="connsiteY3" fmla="*/ 1473518 h 1743075"/>
                  <a:gd name="connsiteX4" fmla="*/ 243840 w 1650682"/>
                  <a:gd name="connsiteY4" fmla="*/ 1743075 h 1743075"/>
                  <a:gd name="connsiteX5" fmla="*/ 1650682 w 1650682"/>
                  <a:gd name="connsiteY5" fmla="*/ 1739742 h 1743075"/>
                  <a:gd name="connsiteX6" fmla="*/ 1563529 w 1650682"/>
                  <a:gd name="connsiteY6" fmla="*/ 1412558 h 1743075"/>
                  <a:gd name="connsiteX7" fmla="*/ 1564958 w 1650682"/>
                  <a:gd name="connsiteY7" fmla="*/ 391955 h 1743075"/>
                  <a:gd name="connsiteX8" fmla="*/ 1643062 w 1650682"/>
                  <a:gd name="connsiteY8" fmla="*/ 0 h 1743075"/>
                  <a:gd name="connsiteX0" fmla="*/ 1643062 w 1650682"/>
                  <a:gd name="connsiteY0" fmla="*/ 0 h 1743076"/>
                  <a:gd name="connsiteX1" fmla="*/ 294799 w 1650682"/>
                  <a:gd name="connsiteY1" fmla="*/ 953 h 1743076"/>
                  <a:gd name="connsiteX2" fmla="*/ 476 w 1650682"/>
                  <a:gd name="connsiteY2" fmla="*/ 198596 h 1743076"/>
                  <a:gd name="connsiteX3" fmla="*/ 0 w 1650682"/>
                  <a:gd name="connsiteY3" fmla="*/ 1473518 h 1743076"/>
                  <a:gd name="connsiteX4" fmla="*/ 243840 w 1650682"/>
                  <a:gd name="connsiteY4" fmla="*/ 1743075 h 1743076"/>
                  <a:gd name="connsiteX5" fmla="*/ 1650682 w 1650682"/>
                  <a:gd name="connsiteY5" fmla="*/ 1739742 h 1743076"/>
                  <a:gd name="connsiteX6" fmla="*/ 1563529 w 1650682"/>
                  <a:gd name="connsiteY6" fmla="*/ 1412558 h 1743076"/>
                  <a:gd name="connsiteX7" fmla="*/ 1564958 w 1650682"/>
                  <a:gd name="connsiteY7" fmla="*/ 391955 h 1743076"/>
                  <a:gd name="connsiteX8" fmla="*/ 1643062 w 1650682"/>
                  <a:gd name="connsiteY8" fmla="*/ 0 h 1743076"/>
                  <a:gd name="connsiteX0" fmla="*/ 1643504 w 1651124"/>
                  <a:gd name="connsiteY0" fmla="*/ 0 h 1748137"/>
                  <a:gd name="connsiteX1" fmla="*/ 295241 w 1651124"/>
                  <a:gd name="connsiteY1" fmla="*/ 953 h 1748137"/>
                  <a:gd name="connsiteX2" fmla="*/ 918 w 1651124"/>
                  <a:gd name="connsiteY2" fmla="*/ 198596 h 1748137"/>
                  <a:gd name="connsiteX3" fmla="*/ 442 w 1651124"/>
                  <a:gd name="connsiteY3" fmla="*/ 1473518 h 1748137"/>
                  <a:gd name="connsiteX4" fmla="*/ 244282 w 1651124"/>
                  <a:gd name="connsiteY4" fmla="*/ 1743075 h 1748137"/>
                  <a:gd name="connsiteX5" fmla="*/ 1651124 w 1651124"/>
                  <a:gd name="connsiteY5" fmla="*/ 1739742 h 1748137"/>
                  <a:gd name="connsiteX6" fmla="*/ 1563971 w 1651124"/>
                  <a:gd name="connsiteY6" fmla="*/ 1412558 h 1748137"/>
                  <a:gd name="connsiteX7" fmla="*/ 1565400 w 1651124"/>
                  <a:gd name="connsiteY7" fmla="*/ 391955 h 1748137"/>
                  <a:gd name="connsiteX8" fmla="*/ 1643504 w 1651124"/>
                  <a:gd name="connsiteY8" fmla="*/ 0 h 1748137"/>
                  <a:gd name="connsiteX0" fmla="*/ 1643613 w 1651233"/>
                  <a:gd name="connsiteY0" fmla="*/ 0 h 1747104"/>
                  <a:gd name="connsiteX1" fmla="*/ 295350 w 1651233"/>
                  <a:gd name="connsiteY1" fmla="*/ 953 h 1747104"/>
                  <a:gd name="connsiteX2" fmla="*/ 1027 w 1651233"/>
                  <a:gd name="connsiteY2" fmla="*/ 198596 h 1747104"/>
                  <a:gd name="connsiteX3" fmla="*/ 551 w 1651233"/>
                  <a:gd name="connsiteY3" fmla="*/ 1473518 h 1747104"/>
                  <a:gd name="connsiteX4" fmla="*/ 244391 w 1651233"/>
                  <a:gd name="connsiteY4" fmla="*/ 1743075 h 1747104"/>
                  <a:gd name="connsiteX5" fmla="*/ 1651233 w 1651233"/>
                  <a:gd name="connsiteY5" fmla="*/ 1739742 h 1747104"/>
                  <a:gd name="connsiteX6" fmla="*/ 1564080 w 1651233"/>
                  <a:gd name="connsiteY6" fmla="*/ 1412558 h 1747104"/>
                  <a:gd name="connsiteX7" fmla="*/ 1565509 w 1651233"/>
                  <a:gd name="connsiteY7" fmla="*/ 391955 h 1747104"/>
                  <a:gd name="connsiteX8" fmla="*/ 1643613 w 1651233"/>
                  <a:gd name="connsiteY8" fmla="*/ 0 h 1747104"/>
                  <a:gd name="connsiteX0" fmla="*/ 1643993 w 1651613"/>
                  <a:gd name="connsiteY0" fmla="*/ 0 h 1746724"/>
                  <a:gd name="connsiteX1" fmla="*/ 295730 w 1651613"/>
                  <a:gd name="connsiteY1" fmla="*/ 953 h 1746724"/>
                  <a:gd name="connsiteX2" fmla="*/ 1407 w 1651613"/>
                  <a:gd name="connsiteY2" fmla="*/ 198596 h 1746724"/>
                  <a:gd name="connsiteX3" fmla="*/ 931 w 1651613"/>
                  <a:gd name="connsiteY3" fmla="*/ 1473518 h 1746724"/>
                  <a:gd name="connsiteX4" fmla="*/ 244771 w 1651613"/>
                  <a:gd name="connsiteY4" fmla="*/ 1743075 h 1746724"/>
                  <a:gd name="connsiteX5" fmla="*/ 1651613 w 1651613"/>
                  <a:gd name="connsiteY5" fmla="*/ 1739742 h 1746724"/>
                  <a:gd name="connsiteX6" fmla="*/ 1564460 w 1651613"/>
                  <a:gd name="connsiteY6" fmla="*/ 1412558 h 1746724"/>
                  <a:gd name="connsiteX7" fmla="*/ 1565889 w 1651613"/>
                  <a:gd name="connsiteY7" fmla="*/ 391955 h 1746724"/>
                  <a:gd name="connsiteX8" fmla="*/ 1643993 w 1651613"/>
                  <a:gd name="connsiteY8" fmla="*/ 0 h 1746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1613" h="1746724">
                    <a:moveTo>
                      <a:pt x="1643993" y="0"/>
                    </a:moveTo>
                    <a:lnTo>
                      <a:pt x="295730" y="953"/>
                    </a:lnTo>
                    <a:cubicBezTo>
                      <a:pt x="58715" y="8892"/>
                      <a:pt x="2676" y="-45085"/>
                      <a:pt x="1407" y="198596"/>
                    </a:cubicBezTo>
                    <a:cubicBezTo>
                      <a:pt x="1248" y="623570"/>
                      <a:pt x="1090" y="1048544"/>
                      <a:pt x="931" y="1473518"/>
                    </a:cubicBezTo>
                    <a:cubicBezTo>
                      <a:pt x="-8276" y="1803877"/>
                      <a:pt x="49191" y="1741329"/>
                      <a:pt x="244771" y="1743075"/>
                    </a:cubicBezTo>
                    <a:lnTo>
                      <a:pt x="1651613" y="1739742"/>
                    </a:lnTo>
                    <a:cubicBezTo>
                      <a:pt x="1593193" y="1749743"/>
                      <a:pt x="1570492" y="1685926"/>
                      <a:pt x="1564460" y="1412558"/>
                    </a:cubicBezTo>
                    <a:cubicBezTo>
                      <a:pt x="1564936" y="1072357"/>
                      <a:pt x="1565413" y="732156"/>
                      <a:pt x="1565889" y="391955"/>
                    </a:cubicBezTo>
                    <a:cubicBezTo>
                      <a:pt x="1566525" y="159703"/>
                      <a:pt x="1540965" y="53658"/>
                      <a:pt x="1643993" y="0"/>
                    </a:cubicBezTo>
                    <a:close/>
                  </a:path>
                </a:pathLst>
              </a:custGeom>
              <a:solidFill>
                <a:schemeClr val="accent6">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700">
                  <a:solidFill>
                    <a:prstClr val="white"/>
                  </a:solidFill>
                </a:endParaRPr>
              </a:p>
            </p:txBody>
          </p:sp>
          <p:sp>
            <p:nvSpPr>
              <p:cNvPr id="38" name="TextBox 12"/>
              <p:cNvSpPr txBox="1">
                <a:spLocks noChangeArrowheads="1"/>
              </p:cNvSpPr>
              <p:nvPr/>
            </p:nvSpPr>
            <p:spPr bwMode="auto">
              <a:xfrm>
                <a:off x="1294641" y="1928644"/>
                <a:ext cx="1540101" cy="986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sz="7200" b="1" dirty="0">
                    <a:solidFill>
                      <a:schemeClr val="bg1"/>
                    </a:solidFill>
                    <a:effectLst>
                      <a:outerShdw blurRad="38100" dist="38100" dir="2700000" algn="tl">
                        <a:srgbClr val="000000">
                          <a:alpha val="43137"/>
                        </a:srgbClr>
                      </a:outerShdw>
                    </a:effectLst>
                    <a:latin typeface="+mn-lt"/>
                  </a:rPr>
                  <a:t>2</a:t>
                </a:r>
              </a:p>
            </p:txBody>
          </p:sp>
        </p:grpSp>
        <p:sp>
          <p:nvSpPr>
            <p:cNvPr id="34" name="Rectangle 33"/>
            <p:cNvSpPr/>
            <p:nvPr/>
          </p:nvSpPr>
          <p:spPr>
            <a:xfrm>
              <a:off x="1894676" y="1733212"/>
              <a:ext cx="7103020" cy="1846660"/>
            </a:xfrm>
            <a:prstGeom prst="rect">
              <a:avLst/>
            </a:prstGeom>
          </p:spPr>
          <p:txBody>
            <a:bodyPr wrap="square">
              <a:spAutoFit/>
            </a:bodyPr>
            <a:lstStyle/>
            <a:p>
              <a:pPr algn="ctr"/>
              <a:r>
                <a:rPr lang="en-US" sz="2800" b="1" dirty="0">
                  <a:solidFill>
                    <a:srgbClr val="000090"/>
                  </a:solidFill>
                  <a:latin typeface="Times New Roman"/>
                  <a:cs typeface="Times New Roman"/>
                </a:rPr>
                <a:t>DÂN LÀ GỐC, NHÂN DÂN LÀ TRUNG TÂM, </a:t>
              </a:r>
            </a:p>
            <a:p>
              <a:pPr algn="ctr"/>
              <a:r>
                <a:rPr lang="en-US" sz="2800" b="1" dirty="0">
                  <a:solidFill>
                    <a:srgbClr val="000090"/>
                  </a:solidFill>
                  <a:latin typeface="Times New Roman"/>
                  <a:cs typeface="Times New Roman"/>
                </a:rPr>
                <a:t>LÀ CHỦ THỂ, LÀ CỘI NGUỒN SỨC MẠNH TRONG CÔNG CUỘC ĐỔI MỚI, XÂY DỰNG </a:t>
              </a:r>
            </a:p>
            <a:p>
              <a:pPr algn="ctr"/>
              <a:r>
                <a:rPr lang="en-US" sz="2800" b="1" dirty="0">
                  <a:solidFill>
                    <a:srgbClr val="000090"/>
                  </a:solidFill>
                  <a:latin typeface="Times New Roman"/>
                  <a:cs typeface="Times New Roman"/>
                </a:rPr>
                <a:t>VÀ BẢO VỆ TỔ QUỐC  </a:t>
              </a:r>
              <a:endParaRPr lang="en-US" sz="2800" dirty="0">
                <a:solidFill>
                  <a:srgbClr val="000090"/>
                </a:solidFill>
                <a:latin typeface="Times New Roman"/>
                <a:cs typeface="Times New Roman"/>
              </a:endParaRPr>
            </a:p>
          </p:txBody>
        </p:sp>
      </p:grpSp>
      <p:pic>
        <p:nvPicPr>
          <p:cNvPr id="24" name="Picture 6" descr="See the source image">
            <a:extLst>
              <a:ext uri="{FF2B5EF4-FFF2-40B4-BE49-F238E27FC236}">
                <a16:creationId xmlns:a16="http://schemas.microsoft.com/office/drawing/2014/main" xmlns="" id="{3A75FBD6-313A-4F36-91E4-76FCC18BBD7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102267" y="1941750"/>
            <a:ext cx="5131839" cy="3205999"/>
          </a:xfrm>
          <a:prstGeom prst="rect">
            <a:avLst/>
          </a:prstGeom>
          <a:noFill/>
          <a:effectLst>
            <a:softEdge rad="1270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7863669"/>
      </p:ext>
    </p:extLst>
  </p:cSld>
  <p:clrMapOvr>
    <a:masterClrMapping/>
  </p:clrMapOvr>
  <p:transition spd="slow">
    <p:wip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042855" y="1053716"/>
            <a:ext cx="10873208" cy="936104"/>
          </a:xfrm>
          <a:prstGeom prst="roundRect">
            <a:avLst/>
          </a:prstGeom>
          <a:solidFill>
            <a:schemeClr val="accent4">
              <a:lumMod val="20000"/>
              <a:lumOff val="80000"/>
            </a:schemeClr>
          </a:solidFill>
          <a:ln/>
        </p:spPr>
        <p:style>
          <a:lnRef idx="1">
            <a:schemeClr val="accent3"/>
          </a:lnRef>
          <a:fillRef idx="2">
            <a:schemeClr val="accent3"/>
          </a:fillRef>
          <a:effectRef idx="1">
            <a:schemeClr val="accent3"/>
          </a:effectRef>
          <a:fontRef idx="minor">
            <a:schemeClr val="dk1"/>
          </a:fontRef>
        </p:style>
        <p:txBody>
          <a:bodyPr lIns="91430" tIns="45718" rIns="91430" bIns="45718" rtlCol="0" anchor="ctr"/>
          <a:lstStyle/>
          <a:p>
            <a:r>
              <a:rPr lang="vi-VN" sz="2800" b="1" dirty="0">
                <a:solidFill>
                  <a:srgbClr val="0000CC"/>
                </a:solidFill>
                <a:latin typeface="Times New Roman" pitchFamily="18" charset="0"/>
              </a:rPr>
              <a:t> </a:t>
            </a:r>
            <a:r>
              <a:rPr lang="en-US" sz="2800" b="1" dirty="0">
                <a:solidFill>
                  <a:srgbClr val="0000CC"/>
                </a:solidFill>
                <a:latin typeface="Times New Roman" pitchFamily="18" charset="0"/>
              </a:rPr>
              <a:t> </a:t>
            </a:r>
            <a:r>
              <a:rPr lang="en-US" sz="2800" b="1" dirty="0" err="1">
                <a:solidFill>
                  <a:srgbClr val="0000CC"/>
                </a:solidFill>
                <a:latin typeface="Times New Roman" pitchFamily="18" charset="0"/>
              </a:rPr>
              <a:t>Đề</a:t>
            </a:r>
            <a:r>
              <a:rPr lang="en-US" sz="2800" b="1" dirty="0">
                <a:solidFill>
                  <a:srgbClr val="0000CC"/>
                </a:solidFill>
                <a:latin typeface="Times New Roman" pitchFamily="18" charset="0"/>
              </a:rPr>
              <a:t> </a:t>
            </a:r>
            <a:r>
              <a:rPr lang="en-US" sz="2800" b="1" dirty="0" err="1">
                <a:solidFill>
                  <a:srgbClr val="0000CC"/>
                </a:solidFill>
                <a:latin typeface="Times New Roman" pitchFamily="18" charset="0"/>
              </a:rPr>
              <a:t>cao</a:t>
            </a:r>
            <a:r>
              <a:rPr lang="en-US" sz="2800" b="1" dirty="0">
                <a:solidFill>
                  <a:srgbClr val="0000CC"/>
                </a:solidFill>
                <a:latin typeface="Times New Roman" pitchFamily="18" charset="0"/>
              </a:rPr>
              <a:t> v</a:t>
            </a:r>
            <a:r>
              <a:rPr lang="vi-VN" sz="2800" b="1" dirty="0">
                <a:solidFill>
                  <a:srgbClr val="0000CC"/>
                </a:solidFill>
                <a:latin typeface="Times New Roman" pitchFamily="18" charset="0"/>
              </a:rPr>
              <a:t>ai trò chủ thể, vị trí trung tâm của nhân dân trong chiến lược phát triển đất nước</a:t>
            </a:r>
          </a:p>
        </p:txBody>
      </p:sp>
      <p:sp>
        <p:nvSpPr>
          <p:cNvPr id="11" name="Rounded Rectangle 10"/>
          <p:cNvSpPr/>
          <p:nvPr/>
        </p:nvSpPr>
        <p:spPr>
          <a:xfrm>
            <a:off x="1042855" y="2230852"/>
            <a:ext cx="10873208" cy="1080120"/>
          </a:xfrm>
          <a:prstGeom prst="roundRect">
            <a:avLst/>
          </a:prstGeom>
          <a:solidFill>
            <a:schemeClr val="accent4">
              <a:lumMod val="20000"/>
              <a:lumOff val="80000"/>
            </a:schemeClr>
          </a:solidFill>
          <a:ln/>
        </p:spPr>
        <p:style>
          <a:lnRef idx="1">
            <a:schemeClr val="accent3"/>
          </a:lnRef>
          <a:fillRef idx="2">
            <a:schemeClr val="accent3"/>
          </a:fillRef>
          <a:effectRef idx="1">
            <a:schemeClr val="accent3"/>
          </a:effectRef>
          <a:fontRef idx="minor">
            <a:schemeClr val="dk1"/>
          </a:fontRef>
        </p:style>
        <p:txBody>
          <a:bodyPr lIns="91430" tIns="45718" rIns="91430" bIns="45718" rtlCol="0" anchor="ctr"/>
          <a:lstStyle/>
          <a:p>
            <a:pPr algn="just"/>
            <a:r>
              <a:rPr lang="en-US" sz="2800" b="1" spc="-100" dirty="0">
                <a:solidFill>
                  <a:srgbClr val="0000CC"/>
                </a:solidFill>
                <a:latin typeface="Times New Roman" pitchFamily="18" charset="0"/>
              </a:rPr>
              <a:t>  </a:t>
            </a:r>
            <a:r>
              <a:rPr lang="vi-VN" sz="2800" b="1" spc="-100" dirty="0">
                <a:solidFill>
                  <a:srgbClr val="0000CC"/>
                </a:solidFill>
                <a:latin typeface="Times New Roman" pitchFamily="18" charset="0"/>
              </a:rPr>
              <a:t>Phát huy tính tích cực, quyền và trách nhiệm của nhân dân tham gia xây dựng</a:t>
            </a:r>
            <a:r>
              <a:rPr lang="en-US" sz="2800" b="1" spc="-100" dirty="0">
                <a:solidFill>
                  <a:srgbClr val="0000CC"/>
                </a:solidFill>
                <a:latin typeface="Times New Roman" pitchFamily="18" charset="0"/>
              </a:rPr>
              <a:t> </a:t>
            </a:r>
            <a:r>
              <a:rPr lang="en-US" sz="2800" b="1" spc="-100" dirty="0" err="1">
                <a:solidFill>
                  <a:srgbClr val="0000CC"/>
                </a:solidFill>
                <a:latin typeface="Times New Roman" pitchFamily="18" charset="0"/>
              </a:rPr>
              <a:t>hệ</a:t>
            </a:r>
            <a:r>
              <a:rPr lang="en-US" sz="2800" b="1" spc="-100" dirty="0">
                <a:solidFill>
                  <a:srgbClr val="0000CC"/>
                </a:solidFill>
                <a:latin typeface="Times New Roman" pitchFamily="18" charset="0"/>
              </a:rPr>
              <a:t> </a:t>
            </a:r>
            <a:r>
              <a:rPr lang="en-US" sz="2800" b="1" spc="-100" dirty="0" err="1">
                <a:solidFill>
                  <a:srgbClr val="0000CC"/>
                </a:solidFill>
                <a:latin typeface="Times New Roman" pitchFamily="18" charset="0"/>
              </a:rPr>
              <a:t>thống</a:t>
            </a:r>
            <a:r>
              <a:rPr lang="en-US" sz="2800" b="1" spc="-100" dirty="0">
                <a:solidFill>
                  <a:srgbClr val="0000CC"/>
                </a:solidFill>
                <a:latin typeface="Times New Roman" pitchFamily="18" charset="0"/>
              </a:rPr>
              <a:t> </a:t>
            </a:r>
            <a:r>
              <a:rPr lang="en-US" sz="2800" b="1" spc="-100" dirty="0" err="1">
                <a:solidFill>
                  <a:srgbClr val="0000CC"/>
                </a:solidFill>
                <a:latin typeface="Times New Roman" pitchFamily="18" charset="0"/>
              </a:rPr>
              <a:t>chính</a:t>
            </a:r>
            <a:r>
              <a:rPr lang="en-US" sz="2800" b="1" spc="-100" dirty="0">
                <a:solidFill>
                  <a:srgbClr val="0000CC"/>
                </a:solidFill>
                <a:latin typeface="Times New Roman" pitchFamily="18" charset="0"/>
              </a:rPr>
              <a:t> </a:t>
            </a:r>
            <a:r>
              <a:rPr lang="en-US" sz="2800" b="1" spc="-100" dirty="0" err="1">
                <a:solidFill>
                  <a:srgbClr val="0000CC"/>
                </a:solidFill>
                <a:latin typeface="Times New Roman" pitchFamily="18" charset="0"/>
              </a:rPr>
              <a:t>trị</a:t>
            </a:r>
            <a:endParaRPr lang="vi-VN" sz="2800" b="1" spc="-100" dirty="0">
              <a:solidFill>
                <a:srgbClr val="0000CC"/>
              </a:solidFill>
              <a:latin typeface="Times New Roman" pitchFamily="18" charset="0"/>
            </a:endParaRPr>
          </a:p>
        </p:txBody>
      </p:sp>
      <p:cxnSp>
        <p:nvCxnSpPr>
          <p:cNvPr id="8" name="Straight Connector 7"/>
          <p:cNvCxnSpPr/>
          <p:nvPr/>
        </p:nvCxnSpPr>
        <p:spPr>
          <a:xfrm>
            <a:off x="2855640" y="4149080"/>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Rounded Rectangle 12"/>
          <p:cNvSpPr/>
          <p:nvPr/>
        </p:nvSpPr>
        <p:spPr>
          <a:xfrm>
            <a:off x="1030268" y="3596186"/>
            <a:ext cx="10873208" cy="1112985"/>
          </a:xfrm>
          <a:prstGeom prst="roundRect">
            <a:avLst/>
          </a:prstGeom>
          <a:solidFill>
            <a:schemeClr val="accent4">
              <a:lumMod val="20000"/>
              <a:lumOff val="80000"/>
            </a:schemeClr>
          </a:solidFill>
          <a:ln/>
        </p:spPr>
        <p:style>
          <a:lnRef idx="1">
            <a:schemeClr val="accent3"/>
          </a:lnRef>
          <a:fillRef idx="2">
            <a:schemeClr val="accent3"/>
          </a:fillRef>
          <a:effectRef idx="1">
            <a:schemeClr val="accent3"/>
          </a:effectRef>
          <a:fontRef idx="minor">
            <a:schemeClr val="dk1"/>
          </a:fontRef>
        </p:style>
        <p:txBody>
          <a:bodyPr lIns="91430" tIns="45718" rIns="91430" bIns="45718" rtlCol="0" anchor="ctr"/>
          <a:lstStyle/>
          <a:p>
            <a:pPr algn="just"/>
            <a:r>
              <a:rPr lang="en-US" sz="2800" b="1" dirty="0">
                <a:solidFill>
                  <a:srgbClr val="0000CC"/>
                </a:solidFill>
                <a:latin typeface="Times New Roman" pitchFamily="18" charset="0"/>
              </a:rPr>
              <a:t> </a:t>
            </a:r>
            <a:r>
              <a:rPr lang="vi-VN" sz="2800" b="1" dirty="0">
                <a:solidFill>
                  <a:srgbClr val="0000CC"/>
                </a:solidFill>
                <a:latin typeface="Times New Roman" pitchFamily="18" charset="0"/>
              </a:rPr>
              <a:t>Thực hiện đúng đắn, hiệu quả dân chủ trực tiếp, dân chủ đại diện, nhất là dân chủ ở cơ sở</a:t>
            </a:r>
          </a:p>
        </p:txBody>
      </p:sp>
      <p:sp>
        <p:nvSpPr>
          <p:cNvPr id="12" name="Rounded Rectangle 11"/>
          <p:cNvSpPr/>
          <p:nvPr/>
        </p:nvSpPr>
        <p:spPr>
          <a:xfrm>
            <a:off x="1030271" y="4831080"/>
            <a:ext cx="10848036" cy="1645920"/>
          </a:xfrm>
          <a:prstGeom prst="roundRect">
            <a:avLst/>
          </a:prstGeom>
          <a:solidFill>
            <a:schemeClr val="accent4">
              <a:lumMod val="20000"/>
              <a:lumOff val="80000"/>
            </a:schemeClr>
          </a:solidFill>
          <a:ln/>
        </p:spPr>
        <p:style>
          <a:lnRef idx="1">
            <a:schemeClr val="accent3"/>
          </a:lnRef>
          <a:fillRef idx="2">
            <a:schemeClr val="accent3"/>
          </a:fillRef>
          <a:effectRef idx="1">
            <a:schemeClr val="accent3"/>
          </a:effectRef>
          <a:fontRef idx="minor">
            <a:schemeClr val="dk1"/>
          </a:fontRef>
        </p:style>
        <p:txBody>
          <a:bodyPr lIns="91430" tIns="45718" rIns="91430" bIns="45718" rtlCol="0" anchor="ctr"/>
          <a:lstStyle/>
          <a:p>
            <a:pPr algn="just"/>
            <a:r>
              <a:rPr lang="en-US" sz="2700" b="1" dirty="0">
                <a:solidFill>
                  <a:srgbClr val="0000CC"/>
                </a:solidFill>
                <a:latin typeface="Times New Roman" pitchFamily="18" charset="0"/>
              </a:rPr>
              <a:t> </a:t>
            </a:r>
            <a:r>
              <a:rPr lang="vi-VN" sz="2700" b="1" dirty="0">
                <a:solidFill>
                  <a:srgbClr val="0000CC"/>
                </a:solidFill>
                <a:latin typeface="Times New Roman" pitchFamily="18" charset="0"/>
              </a:rPr>
              <a:t> </a:t>
            </a:r>
            <a:r>
              <a:rPr lang="en-US" sz="2700" b="1" dirty="0">
                <a:solidFill>
                  <a:srgbClr val="0000CC"/>
                </a:solidFill>
                <a:latin typeface="Times New Roman" pitchFamily="18" charset="0"/>
              </a:rPr>
              <a:t>H</a:t>
            </a:r>
            <a:r>
              <a:rPr lang="vi-VN" sz="2700" b="1" dirty="0">
                <a:solidFill>
                  <a:srgbClr val="0000CC"/>
                </a:solidFill>
                <a:latin typeface="Times New Roman" pitchFamily="18" charset="0"/>
              </a:rPr>
              <a:t>oàn thiện, xây dựng hệ thống pháp luật thống nhất, đồng bộ, hiện đại, khả thi, công khai, minh bạch, ổn định, dễ tiếp cận, có sức cạnh tranh quốc tế, bảo đảm quyền và lợi ích </a:t>
            </a:r>
            <a:r>
              <a:rPr lang="en-US" sz="2700" b="1" dirty="0" err="1">
                <a:solidFill>
                  <a:srgbClr val="0000CC"/>
                </a:solidFill>
                <a:latin typeface="Times New Roman" pitchFamily="18" charset="0"/>
              </a:rPr>
              <a:t>hợp</a:t>
            </a:r>
            <a:r>
              <a:rPr lang="en-US" sz="2700" b="1" dirty="0">
                <a:solidFill>
                  <a:srgbClr val="0000CC"/>
                </a:solidFill>
                <a:latin typeface="Times New Roman" pitchFamily="18" charset="0"/>
              </a:rPr>
              <a:t> </a:t>
            </a:r>
            <a:r>
              <a:rPr lang="en-US" sz="2700" b="1" dirty="0" err="1">
                <a:solidFill>
                  <a:srgbClr val="0000CC"/>
                </a:solidFill>
                <a:latin typeface="Times New Roman" pitchFamily="18" charset="0"/>
              </a:rPr>
              <a:t>pháp</a:t>
            </a:r>
            <a:r>
              <a:rPr lang="en-US" sz="2700" b="1" dirty="0">
                <a:solidFill>
                  <a:srgbClr val="0000CC"/>
                </a:solidFill>
                <a:latin typeface="Times New Roman" pitchFamily="18" charset="0"/>
              </a:rPr>
              <a:t>, </a:t>
            </a:r>
            <a:r>
              <a:rPr lang="vi-VN" sz="2700" b="1" dirty="0">
                <a:solidFill>
                  <a:srgbClr val="0000CC"/>
                </a:solidFill>
                <a:latin typeface="Times New Roman" pitchFamily="18" charset="0"/>
              </a:rPr>
              <a:t>chính đáng của nhân dân, thúc đẩy đổi mới sáng tạo</a:t>
            </a:r>
          </a:p>
        </p:txBody>
      </p:sp>
      <p:sp>
        <p:nvSpPr>
          <p:cNvPr id="10" name="Chevron 9"/>
          <p:cNvSpPr/>
          <p:nvPr/>
        </p:nvSpPr>
        <p:spPr>
          <a:xfrm>
            <a:off x="623392" y="2507726"/>
            <a:ext cx="648072" cy="399335"/>
          </a:xfrm>
          <a:prstGeom prst="chevron">
            <a:avLst>
              <a:gd name="adj" fmla="val 53067"/>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vi-VN">
              <a:solidFill>
                <a:schemeClr val="tx1"/>
              </a:solidFill>
            </a:endParaRPr>
          </a:p>
        </p:txBody>
      </p:sp>
      <p:sp>
        <p:nvSpPr>
          <p:cNvPr id="15" name="Chevron 14"/>
          <p:cNvSpPr/>
          <p:nvPr/>
        </p:nvSpPr>
        <p:spPr>
          <a:xfrm>
            <a:off x="598363" y="3949419"/>
            <a:ext cx="648072" cy="399335"/>
          </a:xfrm>
          <a:prstGeom prst="chevron">
            <a:avLst>
              <a:gd name="adj" fmla="val 53067"/>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vi-VN">
              <a:solidFill>
                <a:schemeClr val="tx1"/>
              </a:solidFill>
            </a:endParaRPr>
          </a:p>
        </p:txBody>
      </p:sp>
      <p:sp>
        <p:nvSpPr>
          <p:cNvPr id="16" name="Chevron 15"/>
          <p:cNvSpPr/>
          <p:nvPr/>
        </p:nvSpPr>
        <p:spPr>
          <a:xfrm>
            <a:off x="623392" y="1322107"/>
            <a:ext cx="648072" cy="399335"/>
          </a:xfrm>
          <a:prstGeom prst="chevron">
            <a:avLst>
              <a:gd name="adj" fmla="val 53067"/>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vi-VN">
              <a:solidFill>
                <a:schemeClr val="tx1"/>
              </a:solidFill>
            </a:endParaRPr>
          </a:p>
        </p:txBody>
      </p:sp>
      <p:sp>
        <p:nvSpPr>
          <p:cNvPr id="17" name="Chevron 16"/>
          <p:cNvSpPr/>
          <p:nvPr/>
        </p:nvSpPr>
        <p:spPr>
          <a:xfrm>
            <a:off x="559177" y="5454379"/>
            <a:ext cx="648072" cy="399335"/>
          </a:xfrm>
          <a:prstGeom prst="chevron">
            <a:avLst>
              <a:gd name="adj" fmla="val 53067"/>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vi-VN">
              <a:solidFill>
                <a:schemeClr val="tx1"/>
              </a:solidFill>
            </a:endParaRPr>
          </a:p>
        </p:txBody>
      </p:sp>
      <p:sp>
        <p:nvSpPr>
          <p:cNvPr id="2" name="Rectangle 1"/>
          <p:cNvSpPr/>
          <p:nvPr/>
        </p:nvSpPr>
        <p:spPr>
          <a:xfrm>
            <a:off x="2238375" y="128171"/>
            <a:ext cx="9639932" cy="523220"/>
          </a:xfrm>
          <a:prstGeom prst="rect">
            <a:avLst/>
          </a:prstGeom>
        </p:spPr>
        <p:txBody>
          <a:bodyPr wrap="square" lIns="91438" tIns="45719" rIns="91438" bIns="45719">
            <a:spAutoFit/>
          </a:bodyPr>
          <a:lstStyle/>
          <a:p>
            <a:r>
              <a:rPr lang="vi-VN" sz="2800" b="1" i="1" dirty="0">
                <a:solidFill>
                  <a:srgbClr val="FFFF00"/>
                </a:solidFill>
              </a:rPr>
              <a:t>Về dân chủ xã hội chủ nghĩa, đại đoàn kết toàn dân tộc</a:t>
            </a:r>
            <a:endParaRPr lang="en-US" sz="2800" dirty="0">
              <a:solidFill>
                <a:srgbClr val="FFFF00"/>
              </a:solidFill>
            </a:endParaRPr>
          </a:p>
        </p:txBody>
      </p:sp>
    </p:spTree>
    <p:extLst>
      <p:ext uri="{BB962C8B-B14F-4D97-AF65-F5344CB8AC3E}">
        <p14:creationId xmlns:p14="http://schemas.microsoft.com/office/powerpoint/2010/main" val="420702275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528772" y="1683027"/>
            <a:ext cx="11514584" cy="3935896"/>
          </a:xfrm>
          <a:prstGeom prst="roundRect">
            <a:avLst/>
          </a:prstGeom>
        </p:spPr>
        <p:style>
          <a:lnRef idx="2">
            <a:schemeClr val="accent6"/>
          </a:lnRef>
          <a:fillRef idx="1">
            <a:schemeClr val="lt1"/>
          </a:fillRef>
          <a:effectRef idx="0">
            <a:schemeClr val="accent6"/>
          </a:effectRef>
          <a:fontRef idx="minor">
            <a:schemeClr val="dk1"/>
          </a:fontRef>
        </p:style>
        <p:txBody>
          <a:bodyPr spcFirstLastPara="0" vert="horz" wrap="square" lIns="627351" tIns="636953" rIns="627351" bIns="636953" numCol="1" spcCol="1271" anchor="ctr" anchorCtr="0">
            <a:noAutofit/>
          </a:bodyPr>
          <a:lstStyle/>
          <a:p>
            <a:pPr algn="just" defTabSz="1066667">
              <a:lnSpc>
                <a:spcPct val="90000"/>
              </a:lnSpc>
              <a:spcAft>
                <a:spcPct val="35000"/>
              </a:spcAft>
            </a:pP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Quản</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lý</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chặt</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chẽ</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sử</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dụng</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hợp</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lý</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hiệu</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quả</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đất</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đai</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tài</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nguyên</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bảo</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vệ</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cải</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thiện</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môi</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trường</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chủ</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động</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tích</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cực</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triển</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khai</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các</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giải</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pháp</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thích</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ứng</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với</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biến</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đổi</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khí</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hậu</a:t>
            </a:r>
            <a:r>
              <a:rPr lang="en-US" sz="4800" b="1" spc="-191" dirty="0">
                <a:solidFill>
                  <a:srgbClr val="002060"/>
                </a:solidFill>
                <a:latin typeface="Times New Roman" panose="02020603050405020304" pitchFamily="18" charset="0"/>
                <a:cs typeface="Times New Roman" panose="02020603050405020304" pitchFamily="18" charset="0"/>
              </a:rPr>
              <a:t> </a:t>
            </a:r>
            <a:endParaRPr lang="en-GB" sz="4800" b="1" spc="-191" dirty="0">
              <a:solidFill>
                <a:srgbClr val="002060"/>
              </a:solidFill>
              <a:latin typeface="Times New Roman" panose="02020603050405020304" pitchFamily="18" charset="0"/>
              <a:cs typeface="Times New Roman" panose="02020603050405020304" pitchFamily="18" charset="0"/>
            </a:endParaRPr>
          </a:p>
        </p:txBody>
      </p:sp>
      <p:sp>
        <p:nvSpPr>
          <p:cNvPr id="6" name="Freeform 5"/>
          <p:cNvSpPr/>
          <p:nvPr/>
        </p:nvSpPr>
        <p:spPr>
          <a:xfrm>
            <a:off x="10" y="3257083"/>
            <a:ext cx="1106905" cy="1094884"/>
          </a:xfrm>
          <a:custGeom>
            <a:avLst/>
            <a:gdLst>
              <a:gd name="connsiteX0" fmla="*/ 0 w 1692861"/>
              <a:gd name="connsiteY0" fmla="*/ 788415 h 1576829"/>
              <a:gd name="connsiteX1" fmla="*/ 846431 w 1692861"/>
              <a:gd name="connsiteY1" fmla="*/ 0 h 1576829"/>
              <a:gd name="connsiteX2" fmla="*/ 1692862 w 1692861"/>
              <a:gd name="connsiteY2" fmla="*/ 788415 h 1576829"/>
              <a:gd name="connsiteX3" fmla="*/ 846431 w 1692861"/>
              <a:gd name="connsiteY3" fmla="*/ 1576830 h 1576829"/>
              <a:gd name="connsiteX4" fmla="*/ 0 w 1692861"/>
              <a:gd name="connsiteY4" fmla="*/ 788415 h 1576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861" h="1576829">
                <a:moveTo>
                  <a:pt x="0" y="788415"/>
                </a:moveTo>
                <a:cubicBezTo>
                  <a:pt x="0" y="352985"/>
                  <a:pt x="378960" y="0"/>
                  <a:pt x="846431" y="0"/>
                </a:cubicBezTo>
                <a:cubicBezTo>
                  <a:pt x="1313902" y="0"/>
                  <a:pt x="1692862" y="352985"/>
                  <a:pt x="1692862" y="788415"/>
                </a:cubicBezTo>
                <a:cubicBezTo>
                  <a:pt x="1692862" y="1223845"/>
                  <a:pt x="1313902" y="1576830"/>
                  <a:pt x="846431" y="1576830"/>
                </a:cubicBezTo>
                <a:cubicBezTo>
                  <a:pt x="378960" y="1576830"/>
                  <a:pt x="0" y="1223845"/>
                  <a:pt x="0" y="788415"/>
                </a:cubicBezTo>
                <a:close/>
              </a:path>
            </a:pathLst>
          </a:cu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78361" tIns="261368" rIns="278361" bIns="261368" numCol="1" spcCol="1271" anchor="ctr" anchorCtr="0">
            <a:noAutofit/>
          </a:bodyPr>
          <a:lstStyle/>
          <a:p>
            <a:pPr algn="ctr" defTabSz="1066667">
              <a:lnSpc>
                <a:spcPct val="90000"/>
              </a:lnSpc>
              <a:spcBef>
                <a:spcPct val="0"/>
              </a:spcBef>
              <a:spcAft>
                <a:spcPct val="35000"/>
              </a:spcAft>
            </a:pPr>
            <a:r>
              <a:rPr lang="en-GB" sz="4800" b="1" dirty="0">
                <a:solidFill>
                  <a:srgbClr val="FFFF00"/>
                </a:solidFill>
                <a:effectLst>
                  <a:outerShdw blurRad="38100" dist="38100" dir="2700000" algn="tl">
                    <a:srgbClr val="000000">
                      <a:alpha val="43137"/>
                    </a:srgbClr>
                  </a:outerShdw>
                </a:effectLst>
                <a:cs typeface="Times New Roman" panose="02020603050405020304" pitchFamily="18" charset="0"/>
              </a:rPr>
              <a:t>6</a:t>
            </a:r>
          </a:p>
        </p:txBody>
      </p:sp>
      <p:sp>
        <p:nvSpPr>
          <p:cNvPr id="4" name="Title 1"/>
          <p:cNvSpPr>
            <a:spLocks noGrp="1"/>
          </p:cNvSpPr>
          <p:nvPr>
            <p:ph type="title"/>
          </p:nvPr>
        </p:nvSpPr>
        <p:spPr>
          <a:xfrm>
            <a:off x="2017654" y="42161"/>
            <a:ext cx="10025713" cy="755179"/>
          </a:xfrm>
        </p:spPr>
        <p:txBody>
          <a:bodyPr/>
          <a:lstStyle/>
          <a:p>
            <a:pPr algn="ctr"/>
            <a:r>
              <a:rPr lang="en-GB" altLang="en-US" b="1" dirty="0">
                <a:solidFill>
                  <a:srgbClr val="FFFF00"/>
                </a:solidFill>
                <a:latin typeface="Times New Roman" pitchFamily="18" charset="0"/>
                <a:cs typeface="Times New Roman" pitchFamily="18" charset="0"/>
              </a:rPr>
              <a:t>6 </a:t>
            </a:r>
            <a:r>
              <a:rPr lang="en-GB" altLang="en-US" b="1" dirty="0" err="1">
                <a:solidFill>
                  <a:srgbClr val="FFFF00"/>
                </a:solidFill>
                <a:latin typeface="Times New Roman" pitchFamily="18" charset="0"/>
                <a:cs typeface="Times New Roman" pitchFamily="18" charset="0"/>
              </a:rPr>
              <a:t>nhiệm</a:t>
            </a:r>
            <a:r>
              <a:rPr lang="en-GB" altLang="en-US" b="1" dirty="0">
                <a:solidFill>
                  <a:srgbClr val="FFFF00"/>
                </a:solidFill>
                <a:latin typeface="Times New Roman" pitchFamily="18" charset="0"/>
                <a:cs typeface="Times New Roman" pitchFamily="18" charset="0"/>
              </a:rPr>
              <a:t> </a:t>
            </a:r>
            <a:r>
              <a:rPr lang="en-GB" altLang="en-US" b="1" dirty="0" err="1">
                <a:solidFill>
                  <a:srgbClr val="FFFF00"/>
                </a:solidFill>
                <a:latin typeface="Times New Roman" pitchFamily="18" charset="0"/>
                <a:cs typeface="Times New Roman" pitchFamily="18" charset="0"/>
              </a:rPr>
              <a:t>vụ</a:t>
            </a:r>
            <a:r>
              <a:rPr lang="en-GB" altLang="en-US" b="1" dirty="0">
                <a:solidFill>
                  <a:srgbClr val="FFFF00"/>
                </a:solidFill>
                <a:latin typeface="Times New Roman" pitchFamily="18" charset="0"/>
                <a:cs typeface="Times New Roman" pitchFamily="18" charset="0"/>
              </a:rPr>
              <a:t> </a:t>
            </a:r>
            <a:r>
              <a:rPr lang="en-GB" altLang="en-US" b="1" dirty="0" err="1">
                <a:solidFill>
                  <a:srgbClr val="FFFF00"/>
                </a:solidFill>
                <a:latin typeface="Times New Roman" pitchFamily="18" charset="0"/>
                <a:cs typeface="Times New Roman" pitchFamily="18" charset="0"/>
              </a:rPr>
              <a:t>trọng</a:t>
            </a:r>
            <a:r>
              <a:rPr lang="en-GB" altLang="en-US" b="1" dirty="0">
                <a:solidFill>
                  <a:srgbClr val="FFFF00"/>
                </a:solidFill>
                <a:latin typeface="Times New Roman" pitchFamily="18" charset="0"/>
                <a:cs typeface="Times New Roman" pitchFamily="18" charset="0"/>
              </a:rPr>
              <a:t> </a:t>
            </a:r>
            <a:r>
              <a:rPr lang="en-GB" altLang="en-US" b="1" dirty="0" err="1">
                <a:solidFill>
                  <a:srgbClr val="FFFF00"/>
                </a:solidFill>
                <a:latin typeface="Times New Roman" pitchFamily="18" charset="0"/>
                <a:cs typeface="Times New Roman" pitchFamily="18" charset="0"/>
              </a:rPr>
              <a:t>tâm</a:t>
            </a:r>
            <a:r>
              <a:rPr lang="en-GB" altLang="en-US" b="1" dirty="0">
                <a:solidFill>
                  <a:srgbClr val="FFFF00"/>
                </a:solidFill>
                <a:latin typeface="Times New Roman" pitchFamily="18" charset="0"/>
                <a:cs typeface="Times New Roman" pitchFamily="18" charset="0"/>
              </a:rPr>
              <a:t> </a:t>
            </a:r>
          </a:p>
        </p:txBody>
      </p:sp>
    </p:spTree>
    <p:extLst>
      <p:ext uri="{BB962C8B-B14F-4D97-AF65-F5344CB8AC3E}">
        <p14:creationId xmlns:p14="http://schemas.microsoft.com/office/powerpoint/2010/main" val="403523741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a:xfrm>
            <a:off x="306408" y="924326"/>
            <a:ext cx="7172240" cy="1490857"/>
          </a:xfrm>
          <a:custGeom>
            <a:avLst/>
            <a:gdLst>
              <a:gd name="connsiteX0" fmla="*/ 0 w 11953328"/>
              <a:gd name="connsiteY0" fmla="*/ 164306 h 1643062"/>
              <a:gd name="connsiteX1" fmla="*/ 164306 w 11953328"/>
              <a:gd name="connsiteY1" fmla="*/ 0 h 1643062"/>
              <a:gd name="connsiteX2" fmla="*/ 11789022 w 11953328"/>
              <a:gd name="connsiteY2" fmla="*/ 0 h 1643062"/>
              <a:gd name="connsiteX3" fmla="*/ 11953328 w 11953328"/>
              <a:gd name="connsiteY3" fmla="*/ 164306 h 1643062"/>
              <a:gd name="connsiteX4" fmla="*/ 11953328 w 11953328"/>
              <a:gd name="connsiteY4" fmla="*/ 1478756 h 1643062"/>
              <a:gd name="connsiteX5" fmla="*/ 11789022 w 11953328"/>
              <a:gd name="connsiteY5" fmla="*/ 1643062 h 1643062"/>
              <a:gd name="connsiteX6" fmla="*/ 164306 w 11953328"/>
              <a:gd name="connsiteY6" fmla="*/ 1643062 h 1643062"/>
              <a:gd name="connsiteX7" fmla="*/ 0 w 11953328"/>
              <a:gd name="connsiteY7" fmla="*/ 1478756 h 1643062"/>
              <a:gd name="connsiteX8" fmla="*/ 0 w 11953328"/>
              <a:gd name="connsiteY8" fmla="*/ 164306 h 1643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53328" h="1643062">
                <a:moveTo>
                  <a:pt x="0" y="164306"/>
                </a:moveTo>
                <a:cubicBezTo>
                  <a:pt x="0" y="73562"/>
                  <a:pt x="73562" y="0"/>
                  <a:pt x="164306" y="0"/>
                </a:cubicBezTo>
                <a:lnTo>
                  <a:pt x="11789022" y="0"/>
                </a:lnTo>
                <a:cubicBezTo>
                  <a:pt x="11879766" y="0"/>
                  <a:pt x="11953328" y="73562"/>
                  <a:pt x="11953328" y="164306"/>
                </a:cubicBezTo>
                <a:lnTo>
                  <a:pt x="11953328" y="1478756"/>
                </a:lnTo>
                <a:cubicBezTo>
                  <a:pt x="11953328" y="1569500"/>
                  <a:pt x="11879766" y="1643062"/>
                  <a:pt x="11789022" y="1643062"/>
                </a:cubicBezTo>
                <a:lnTo>
                  <a:pt x="164306" y="1643062"/>
                </a:lnTo>
                <a:cubicBezTo>
                  <a:pt x="73562" y="1643062"/>
                  <a:pt x="0" y="1569500"/>
                  <a:pt x="0" y="1478756"/>
                </a:cubicBezTo>
                <a:lnTo>
                  <a:pt x="0" y="164306"/>
                </a:lnTo>
                <a:close/>
              </a:path>
            </a:pathLst>
          </a:custGeom>
          <a:solidFill>
            <a:schemeClr val="accent4">
              <a:lumMod val="20000"/>
              <a:lumOff val="80000"/>
            </a:schemeClr>
          </a:solidFill>
        </p:spPr>
        <p:style>
          <a:lnRef idx="1">
            <a:schemeClr val="accent5"/>
          </a:lnRef>
          <a:fillRef idx="2">
            <a:schemeClr val="accent5"/>
          </a:fillRef>
          <a:effectRef idx="1">
            <a:schemeClr val="accent5"/>
          </a:effectRef>
          <a:fontRef idx="minor">
            <a:schemeClr val="dk1"/>
          </a:fontRef>
        </p:style>
        <p:txBody>
          <a:bodyPr spcFirstLastPara="0" vert="horz" wrap="square" lIns="2676557" tIns="121906" rIns="121908" bIns="121906" numCol="1" spcCol="1271" anchor="t" anchorCtr="0">
            <a:noAutofit/>
          </a:bodyPr>
          <a:lstStyle/>
          <a:p>
            <a:pPr defTabSz="1422220">
              <a:lnSpc>
                <a:spcPct val="90000"/>
              </a:lnSpc>
              <a:spcBef>
                <a:spcPct val="0"/>
              </a:spcBef>
              <a:spcAft>
                <a:spcPct val="35000"/>
              </a:spcAft>
            </a:pPr>
            <a:endParaRPr lang="en-US" sz="3200">
              <a:solidFill>
                <a:srgbClr val="FFFF00"/>
              </a:solidFill>
            </a:endParaRPr>
          </a:p>
          <a:p>
            <a:pPr marL="228573" lvl="1" indent="-228573" defTabSz="1111111">
              <a:lnSpc>
                <a:spcPct val="90000"/>
              </a:lnSpc>
              <a:spcBef>
                <a:spcPct val="0"/>
              </a:spcBef>
              <a:spcAft>
                <a:spcPct val="15000"/>
              </a:spcAft>
              <a:buChar char="••"/>
            </a:pPr>
            <a:endParaRPr lang="en-US" sz="2500">
              <a:solidFill>
                <a:srgbClr val="FFFF00"/>
              </a:solidFill>
            </a:endParaRPr>
          </a:p>
          <a:p>
            <a:pPr marL="228573" lvl="1" indent="-228573" defTabSz="1111111">
              <a:lnSpc>
                <a:spcPct val="90000"/>
              </a:lnSpc>
              <a:spcBef>
                <a:spcPct val="0"/>
              </a:spcBef>
              <a:spcAft>
                <a:spcPct val="15000"/>
              </a:spcAft>
              <a:buChar char="••"/>
            </a:pPr>
            <a:endParaRPr lang="en-US" sz="2500">
              <a:solidFill>
                <a:srgbClr val="FFFF00"/>
              </a:solidFill>
            </a:endParaRPr>
          </a:p>
        </p:txBody>
      </p:sp>
      <p:sp>
        <p:nvSpPr>
          <p:cNvPr id="8" name="Freeform 7"/>
          <p:cNvSpPr/>
          <p:nvPr/>
        </p:nvSpPr>
        <p:spPr>
          <a:xfrm>
            <a:off x="306411" y="4251966"/>
            <a:ext cx="7172248" cy="1491799"/>
          </a:xfrm>
          <a:custGeom>
            <a:avLst/>
            <a:gdLst>
              <a:gd name="connsiteX0" fmla="*/ 0 w 11953328"/>
              <a:gd name="connsiteY0" fmla="*/ 164306 h 1643062"/>
              <a:gd name="connsiteX1" fmla="*/ 164306 w 11953328"/>
              <a:gd name="connsiteY1" fmla="*/ 0 h 1643062"/>
              <a:gd name="connsiteX2" fmla="*/ 11789022 w 11953328"/>
              <a:gd name="connsiteY2" fmla="*/ 0 h 1643062"/>
              <a:gd name="connsiteX3" fmla="*/ 11953328 w 11953328"/>
              <a:gd name="connsiteY3" fmla="*/ 164306 h 1643062"/>
              <a:gd name="connsiteX4" fmla="*/ 11953328 w 11953328"/>
              <a:gd name="connsiteY4" fmla="*/ 1478756 h 1643062"/>
              <a:gd name="connsiteX5" fmla="*/ 11789022 w 11953328"/>
              <a:gd name="connsiteY5" fmla="*/ 1643062 h 1643062"/>
              <a:gd name="connsiteX6" fmla="*/ 164306 w 11953328"/>
              <a:gd name="connsiteY6" fmla="*/ 1643062 h 1643062"/>
              <a:gd name="connsiteX7" fmla="*/ 0 w 11953328"/>
              <a:gd name="connsiteY7" fmla="*/ 1478756 h 1643062"/>
              <a:gd name="connsiteX8" fmla="*/ 0 w 11953328"/>
              <a:gd name="connsiteY8" fmla="*/ 164306 h 1643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53328" h="1643062">
                <a:moveTo>
                  <a:pt x="0" y="164306"/>
                </a:moveTo>
                <a:cubicBezTo>
                  <a:pt x="0" y="73562"/>
                  <a:pt x="73562" y="0"/>
                  <a:pt x="164306" y="0"/>
                </a:cubicBezTo>
                <a:lnTo>
                  <a:pt x="11789022" y="0"/>
                </a:lnTo>
                <a:cubicBezTo>
                  <a:pt x="11879766" y="0"/>
                  <a:pt x="11953328" y="73562"/>
                  <a:pt x="11953328" y="164306"/>
                </a:cubicBezTo>
                <a:lnTo>
                  <a:pt x="11953328" y="1478756"/>
                </a:lnTo>
                <a:cubicBezTo>
                  <a:pt x="11953328" y="1569500"/>
                  <a:pt x="11879766" y="1643062"/>
                  <a:pt x="11789022" y="1643062"/>
                </a:cubicBezTo>
                <a:lnTo>
                  <a:pt x="164306" y="1643062"/>
                </a:lnTo>
                <a:cubicBezTo>
                  <a:pt x="73562" y="1643062"/>
                  <a:pt x="0" y="1569500"/>
                  <a:pt x="0" y="1478756"/>
                </a:cubicBezTo>
                <a:lnTo>
                  <a:pt x="0" y="164306"/>
                </a:lnTo>
                <a:close/>
              </a:path>
            </a:pathLst>
          </a:custGeom>
          <a:solidFill>
            <a:schemeClr val="accent5">
              <a:lumMod val="20000"/>
              <a:lumOff val="80000"/>
            </a:schemeClr>
          </a:solidFill>
        </p:spPr>
        <p:style>
          <a:lnRef idx="1">
            <a:schemeClr val="accent4"/>
          </a:lnRef>
          <a:fillRef idx="2">
            <a:schemeClr val="accent4"/>
          </a:fillRef>
          <a:effectRef idx="1">
            <a:schemeClr val="accent4"/>
          </a:effectRef>
          <a:fontRef idx="minor">
            <a:schemeClr val="dk1"/>
          </a:fontRef>
        </p:style>
        <p:txBody>
          <a:bodyPr spcFirstLastPara="0" vert="horz" wrap="square" lIns="2676557" tIns="121906" rIns="121908" bIns="121906" numCol="1" spcCol="1271" anchor="t" anchorCtr="0">
            <a:noAutofit/>
          </a:bodyPr>
          <a:lstStyle/>
          <a:p>
            <a:pPr defTabSz="1422220">
              <a:lnSpc>
                <a:spcPct val="90000"/>
              </a:lnSpc>
              <a:spcBef>
                <a:spcPct val="0"/>
              </a:spcBef>
              <a:spcAft>
                <a:spcPct val="35000"/>
              </a:spcAft>
            </a:pPr>
            <a:endParaRPr lang="en-US" sz="3200" dirty="0"/>
          </a:p>
          <a:p>
            <a:pPr marL="228573" lvl="1" indent="-228573" defTabSz="1111111">
              <a:lnSpc>
                <a:spcPct val="90000"/>
              </a:lnSpc>
              <a:spcBef>
                <a:spcPct val="0"/>
              </a:spcBef>
              <a:spcAft>
                <a:spcPct val="15000"/>
              </a:spcAft>
              <a:buChar char="••"/>
            </a:pPr>
            <a:endParaRPr lang="en-US" sz="2500" dirty="0"/>
          </a:p>
          <a:p>
            <a:pPr marL="228573" lvl="1" indent="-228573" defTabSz="1111111">
              <a:lnSpc>
                <a:spcPct val="90000"/>
              </a:lnSpc>
              <a:spcBef>
                <a:spcPct val="0"/>
              </a:spcBef>
              <a:spcAft>
                <a:spcPct val="15000"/>
              </a:spcAft>
              <a:buChar char="••"/>
            </a:pPr>
            <a:endParaRPr lang="en-US" sz="2500" dirty="0"/>
          </a:p>
        </p:txBody>
      </p:sp>
      <p:sp>
        <p:nvSpPr>
          <p:cNvPr id="12" name="TextBox 11"/>
          <p:cNvSpPr txBox="1"/>
          <p:nvPr/>
        </p:nvSpPr>
        <p:spPr>
          <a:xfrm>
            <a:off x="1601858" y="890059"/>
            <a:ext cx="5752967" cy="1569656"/>
          </a:xfrm>
          <a:prstGeom prst="rect">
            <a:avLst/>
          </a:prstGeom>
          <a:noFill/>
        </p:spPr>
        <p:txBody>
          <a:bodyPr wrap="square" lIns="91430" tIns="45718" rIns="91430" bIns="45718" rtlCol="0">
            <a:spAutoFit/>
          </a:bodyPr>
          <a:lstStyle/>
          <a:p>
            <a:pPr algn="just"/>
            <a:r>
              <a:rPr lang="vi-VN" sz="2400" b="1" dirty="0">
                <a:solidFill>
                  <a:srgbClr val="0000CC"/>
                </a:solidFill>
              </a:rPr>
              <a:t>Xây dựng chiến lược, hoàn thiện hệ thống thể chế quản lý, sử dụng có hiệu quả tài nguyên, trọng tâm là đất, nước và khoáng sản</a:t>
            </a:r>
            <a:endParaRPr lang="vi-VN" sz="2400" b="1" dirty="0">
              <a:solidFill>
                <a:srgbClr val="0000CC"/>
              </a:solidFill>
              <a:latin typeface="Times New Roman" pitchFamily="18" charset="0"/>
              <a:cs typeface="Times New Roman" pitchFamily="18" charset="0"/>
            </a:endParaRPr>
          </a:p>
        </p:txBody>
      </p:sp>
      <p:sp>
        <p:nvSpPr>
          <p:cNvPr id="13" name="TextBox 12"/>
          <p:cNvSpPr txBox="1"/>
          <p:nvPr/>
        </p:nvSpPr>
        <p:spPr>
          <a:xfrm>
            <a:off x="1798323" y="4382671"/>
            <a:ext cx="5556500" cy="1384991"/>
          </a:xfrm>
          <a:prstGeom prst="rect">
            <a:avLst/>
          </a:prstGeom>
          <a:noFill/>
        </p:spPr>
        <p:txBody>
          <a:bodyPr wrap="square" lIns="91430" tIns="45718" rIns="91430" bIns="45718" rtlCol="0">
            <a:spAutoFit/>
          </a:bodyPr>
          <a:lstStyle/>
          <a:p>
            <a:pPr algn="just"/>
            <a:r>
              <a:rPr lang="vi-VN" sz="2800" b="1" dirty="0">
                <a:solidFill>
                  <a:srgbClr val="0000CC"/>
                </a:solidFill>
                <a:latin typeface="Arial "/>
              </a:rPr>
              <a:t>Giải quyết hài hoà mối quan hệ giữa phát triển kinh tế với bảo vệ môi trường</a:t>
            </a:r>
          </a:p>
        </p:txBody>
      </p:sp>
      <p:sp>
        <p:nvSpPr>
          <p:cNvPr id="14" name="Flowchart: Connector 13"/>
          <p:cNvSpPr/>
          <p:nvPr/>
        </p:nvSpPr>
        <p:spPr>
          <a:xfrm>
            <a:off x="473641" y="1114583"/>
            <a:ext cx="1019351" cy="958060"/>
          </a:xfrm>
          <a:prstGeom prst="flowChartConnector">
            <a:avLst/>
          </a:prstGeom>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ctr"/>
            <a:r>
              <a:rPr lang="vi-VN" sz="5500" b="1" dirty="0">
                <a:solidFill>
                  <a:srgbClr val="002060"/>
                </a:solidFill>
                <a:latin typeface="Calibri" panose="020F0502020204030204" pitchFamily="34" charset="0"/>
                <a:cs typeface="Calibri" panose="020F0502020204030204" pitchFamily="34" charset="0"/>
              </a:rPr>
              <a:t>1</a:t>
            </a:r>
          </a:p>
        </p:txBody>
      </p:sp>
      <p:sp>
        <p:nvSpPr>
          <p:cNvPr id="15" name="Flowchart: Connector 14"/>
          <p:cNvSpPr/>
          <p:nvPr/>
        </p:nvSpPr>
        <p:spPr>
          <a:xfrm>
            <a:off x="473640" y="4485249"/>
            <a:ext cx="1006917" cy="1005419"/>
          </a:xfrm>
          <a:prstGeom prst="flowChartConnector">
            <a:avLst/>
          </a:prstGeom>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ctr"/>
            <a:r>
              <a:rPr lang="en-US" sz="5500" b="1" dirty="0">
                <a:solidFill>
                  <a:srgbClr val="002060"/>
                </a:solidFill>
                <a:latin typeface="Calibri" panose="020F0502020204030204" pitchFamily="34" charset="0"/>
                <a:cs typeface="Calibri" panose="020F0502020204030204" pitchFamily="34" charset="0"/>
              </a:rPr>
              <a:t>3</a:t>
            </a:r>
            <a:endParaRPr lang="vi-VN" sz="5500" b="1" dirty="0">
              <a:solidFill>
                <a:srgbClr val="002060"/>
              </a:solidFill>
              <a:latin typeface="Calibri" panose="020F0502020204030204" pitchFamily="34" charset="0"/>
              <a:cs typeface="Calibri" panose="020F0502020204030204" pitchFamily="34" charset="0"/>
            </a:endParaRPr>
          </a:p>
        </p:txBody>
      </p:sp>
      <p:sp>
        <p:nvSpPr>
          <p:cNvPr id="5" name="Pentagon 4"/>
          <p:cNvSpPr/>
          <p:nvPr/>
        </p:nvSpPr>
        <p:spPr>
          <a:xfrm>
            <a:off x="7734301" y="2415177"/>
            <a:ext cx="4259580" cy="1255007"/>
          </a:xfrm>
          <a:prstGeom prst="homePlat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r>
              <a:rPr lang="en-US" sz="2000" b="1" dirty="0" err="1">
                <a:solidFill>
                  <a:srgbClr val="002060"/>
                </a:solidFill>
                <a:latin typeface="Calibri" pitchFamily="34" charset="0"/>
                <a:cs typeface="Calibri" pitchFamily="34" charset="0"/>
              </a:rPr>
              <a:t>Phát</a:t>
            </a:r>
            <a:r>
              <a:rPr lang="en-US" sz="2000" b="1" dirty="0">
                <a:solidFill>
                  <a:srgbClr val="002060"/>
                </a:solidFill>
                <a:latin typeface="Calibri" pitchFamily="34" charset="0"/>
                <a:cs typeface="Calibri" pitchFamily="34" charset="0"/>
              </a:rPr>
              <a:t> </a:t>
            </a:r>
            <a:r>
              <a:rPr lang="en-US" sz="2000" b="1" dirty="0" err="1">
                <a:solidFill>
                  <a:srgbClr val="002060"/>
                </a:solidFill>
                <a:latin typeface="Calibri" pitchFamily="34" charset="0"/>
                <a:cs typeface="Calibri" pitchFamily="34" charset="0"/>
              </a:rPr>
              <a:t>triển</a:t>
            </a:r>
            <a:r>
              <a:rPr lang="en-US" sz="2000" b="1" dirty="0">
                <a:solidFill>
                  <a:srgbClr val="002060"/>
                </a:solidFill>
                <a:latin typeface="Calibri" pitchFamily="34" charset="0"/>
                <a:cs typeface="Calibri" pitchFamily="34" charset="0"/>
              </a:rPr>
              <a:t> </a:t>
            </a:r>
            <a:r>
              <a:rPr lang="en-US" sz="2000" b="1" dirty="0" err="1">
                <a:solidFill>
                  <a:srgbClr val="002060"/>
                </a:solidFill>
                <a:latin typeface="Calibri" pitchFamily="34" charset="0"/>
                <a:cs typeface="Calibri" pitchFamily="34" charset="0"/>
              </a:rPr>
              <a:t>kinh</a:t>
            </a:r>
            <a:r>
              <a:rPr lang="en-US" sz="2000" b="1" dirty="0">
                <a:solidFill>
                  <a:srgbClr val="002060"/>
                </a:solidFill>
                <a:latin typeface="Calibri" pitchFamily="34" charset="0"/>
                <a:cs typeface="Calibri" pitchFamily="34" charset="0"/>
              </a:rPr>
              <a:t> </a:t>
            </a:r>
            <a:r>
              <a:rPr lang="en-US" sz="2000" b="1" dirty="0" err="1">
                <a:solidFill>
                  <a:srgbClr val="002060"/>
                </a:solidFill>
                <a:latin typeface="Calibri" pitchFamily="34" charset="0"/>
                <a:cs typeface="Calibri" pitchFamily="34" charset="0"/>
              </a:rPr>
              <a:t>tế</a:t>
            </a:r>
            <a:r>
              <a:rPr lang="en-US" sz="2000" b="1" dirty="0">
                <a:solidFill>
                  <a:srgbClr val="002060"/>
                </a:solidFill>
                <a:latin typeface="Calibri" pitchFamily="34" charset="0"/>
                <a:cs typeface="Calibri" pitchFamily="34" charset="0"/>
              </a:rPr>
              <a:t> </a:t>
            </a:r>
            <a:r>
              <a:rPr lang="en-US" sz="2000" b="1" dirty="0" err="1">
                <a:solidFill>
                  <a:srgbClr val="002060"/>
                </a:solidFill>
                <a:latin typeface="Calibri" pitchFamily="34" charset="0"/>
                <a:cs typeface="Calibri" pitchFamily="34" charset="0"/>
              </a:rPr>
              <a:t>xanh</a:t>
            </a:r>
            <a:r>
              <a:rPr lang="en-US" sz="2000" b="1" dirty="0">
                <a:solidFill>
                  <a:srgbClr val="002060"/>
                </a:solidFill>
                <a:latin typeface="Calibri" pitchFamily="34" charset="0"/>
                <a:cs typeface="Calibri" pitchFamily="34" charset="0"/>
              </a:rPr>
              <a:t>, </a:t>
            </a:r>
            <a:r>
              <a:rPr lang="en-US" sz="2000" b="1" dirty="0" err="1">
                <a:solidFill>
                  <a:srgbClr val="002060"/>
                </a:solidFill>
                <a:latin typeface="Calibri" pitchFamily="34" charset="0"/>
                <a:cs typeface="Calibri" pitchFamily="34" charset="0"/>
              </a:rPr>
              <a:t>ít</a:t>
            </a:r>
            <a:r>
              <a:rPr lang="en-US" sz="2000" b="1" dirty="0">
                <a:solidFill>
                  <a:srgbClr val="002060"/>
                </a:solidFill>
                <a:latin typeface="Calibri" pitchFamily="34" charset="0"/>
                <a:cs typeface="Calibri" pitchFamily="34" charset="0"/>
              </a:rPr>
              <a:t> </a:t>
            </a:r>
            <a:r>
              <a:rPr lang="en-US" sz="2000" b="1" dirty="0" err="1">
                <a:solidFill>
                  <a:srgbClr val="002060"/>
                </a:solidFill>
                <a:latin typeface="Calibri" pitchFamily="34" charset="0"/>
                <a:cs typeface="Calibri" pitchFamily="34" charset="0"/>
              </a:rPr>
              <a:t>chất</a:t>
            </a:r>
            <a:r>
              <a:rPr lang="en-US" sz="2000" b="1" dirty="0">
                <a:solidFill>
                  <a:srgbClr val="002060"/>
                </a:solidFill>
                <a:latin typeface="Calibri" pitchFamily="34" charset="0"/>
                <a:cs typeface="Calibri" pitchFamily="34" charset="0"/>
              </a:rPr>
              <a:t> </a:t>
            </a:r>
            <a:r>
              <a:rPr lang="en-US" sz="2000" b="1" dirty="0" err="1">
                <a:solidFill>
                  <a:srgbClr val="002060"/>
                </a:solidFill>
                <a:latin typeface="Calibri" pitchFamily="34" charset="0"/>
                <a:cs typeface="Calibri" pitchFamily="34" charset="0"/>
              </a:rPr>
              <a:t>thải</a:t>
            </a:r>
            <a:r>
              <a:rPr lang="en-US" sz="2000" b="1" dirty="0">
                <a:solidFill>
                  <a:srgbClr val="002060"/>
                </a:solidFill>
                <a:latin typeface="Calibri" pitchFamily="34" charset="0"/>
                <a:cs typeface="Calibri" pitchFamily="34" charset="0"/>
              </a:rPr>
              <a:t>, </a:t>
            </a:r>
            <a:r>
              <a:rPr lang="en-US" sz="2000" b="1" dirty="0" err="1">
                <a:solidFill>
                  <a:srgbClr val="002060"/>
                </a:solidFill>
                <a:latin typeface="Calibri" pitchFamily="34" charset="0"/>
                <a:cs typeface="Calibri" pitchFamily="34" charset="0"/>
              </a:rPr>
              <a:t>giảm</a:t>
            </a:r>
            <a:r>
              <a:rPr lang="en-US" sz="2000" b="1" dirty="0">
                <a:solidFill>
                  <a:srgbClr val="002060"/>
                </a:solidFill>
                <a:latin typeface="Calibri" pitchFamily="34" charset="0"/>
                <a:cs typeface="Calibri" pitchFamily="34" charset="0"/>
              </a:rPr>
              <a:t> </a:t>
            </a:r>
            <a:r>
              <a:rPr lang="en-US" sz="2000" b="1" dirty="0" err="1">
                <a:solidFill>
                  <a:srgbClr val="002060"/>
                </a:solidFill>
                <a:latin typeface="Calibri" pitchFamily="34" charset="0"/>
                <a:cs typeface="Calibri" pitchFamily="34" charset="0"/>
              </a:rPr>
              <a:t>nhẹ</a:t>
            </a:r>
            <a:r>
              <a:rPr lang="en-US" sz="2000" b="1" dirty="0">
                <a:solidFill>
                  <a:srgbClr val="002060"/>
                </a:solidFill>
                <a:latin typeface="Calibri" pitchFamily="34" charset="0"/>
                <a:cs typeface="Calibri" pitchFamily="34" charset="0"/>
              </a:rPr>
              <a:t> </a:t>
            </a:r>
            <a:r>
              <a:rPr lang="en-US" sz="2000" b="1" dirty="0" err="1">
                <a:solidFill>
                  <a:srgbClr val="002060"/>
                </a:solidFill>
                <a:latin typeface="Calibri" pitchFamily="34" charset="0"/>
                <a:cs typeface="Calibri" pitchFamily="34" charset="0"/>
              </a:rPr>
              <a:t>phát</a:t>
            </a:r>
            <a:r>
              <a:rPr lang="en-US" sz="2000" b="1" dirty="0">
                <a:solidFill>
                  <a:srgbClr val="002060"/>
                </a:solidFill>
                <a:latin typeface="Calibri" pitchFamily="34" charset="0"/>
                <a:cs typeface="Calibri" pitchFamily="34" charset="0"/>
              </a:rPr>
              <a:t> </a:t>
            </a:r>
            <a:r>
              <a:rPr lang="en-US" sz="2000" b="1" dirty="0" err="1">
                <a:solidFill>
                  <a:srgbClr val="002060"/>
                </a:solidFill>
                <a:latin typeface="Calibri" pitchFamily="34" charset="0"/>
                <a:cs typeface="Calibri" pitchFamily="34" charset="0"/>
              </a:rPr>
              <a:t>thải</a:t>
            </a:r>
            <a:r>
              <a:rPr lang="en-US" sz="2000" b="1" dirty="0">
                <a:solidFill>
                  <a:srgbClr val="002060"/>
                </a:solidFill>
                <a:latin typeface="Calibri" pitchFamily="34" charset="0"/>
                <a:cs typeface="Calibri" pitchFamily="34" charset="0"/>
              </a:rPr>
              <a:t> </a:t>
            </a:r>
            <a:r>
              <a:rPr lang="en-US" sz="2000" b="1" dirty="0" err="1">
                <a:solidFill>
                  <a:srgbClr val="002060"/>
                </a:solidFill>
                <a:latin typeface="Calibri" pitchFamily="34" charset="0"/>
                <a:cs typeface="Calibri" pitchFamily="34" charset="0"/>
              </a:rPr>
              <a:t>khí</a:t>
            </a:r>
            <a:r>
              <a:rPr lang="en-US" sz="2000" b="1" dirty="0">
                <a:solidFill>
                  <a:srgbClr val="002060"/>
                </a:solidFill>
                <a:latin typeface="Calibri" pitchFamily="34" charset="0"/>
                <a:cs typeface="Calibri" pitchFamily="34" charset="0"/>
              </a:rPr>
              <a:t> </a:t>
            </a:r>
            <a:r>
              <a:rPr lang="en-US" sz="2000" b="1" dirty="0" err="1">
                <a:solidFill>
                  <a:srgbClr val="002060"/>
                </a:solidFill>
                <a:latin typeface="Calibri" pitchFamily="34" charset="0"/>
                <a:cs typeface="Calibri" pitchFamily="34" charset="0"/>
              </a:rPr>
              <a:t>nhà</a:t>
            </a:r>
            <a:r>
              <a:rPr lang="en-US" sz="2000" b="1" dirty="0">
                <a:solidFill>
                  <a:srgbClr val="002060"/>
                </a:solidFill>
                <a:latin typeface="Calibri" pitchFamily="34" charset="0"/>
                <a:cs typeface="Calibri" pitchFamily="34" charset="0"/>
              </a:rPr>
              <a:t> </a:t>
            </a:r>
            <a:r>
              <a:rPr lang="en-US" sz="2000" b="1" dirty="0" err="1">
                <a:solidFill>
                  <a:srgbClr val="002060"/>
                </a:solidFill>
                <a:latin typeface="Calibri" pitchFamily="34" charset="0"/>
                <a:cs typeface="Calibri" pitchFamily="34" charset="0"/>
              </a:rPr>
              <a:t>kính</a:t>
            </a:r>
            <a:r>
              <a:rPr lang="en-US" sz="2000" b="1" dirty="0">
                <a:solidFill>
                  <a:srgbClr val="002060"/>
                </a:solidFill>
                <a:latin typeface="Calibri" pitchFamily="34" charset="0"/>
                <a:cs typeface="Calibri" pitchFamily="34" charset="0"/>
              </a:rPr>
              <a:t>; </a:t>
            </a:r>
            <a:r>
              <a:rPr lang="en-US" sz="2000" b="1" dirty="0" err="1">
                <a:solidFill>
                  <a:srgbClr val="002060"/>
                </a:solidFill>
                <a:latin typeface="Calibri" pitchFamily="34" charset="0"/>
                <a:cs typeface="Calibri" pitchFamily="34" charset="0"/>
              </a:rPr>
              <a:t>khuyến</a:t>
            </a:r>
            <a:r>
              <a:rPr lang="en-US" sz="2000" b="1" dirty="0">
                <a:solidFill>
                  <a:srgbClr val="002060"/>
                </a:solidFill>
                <a:latin typeface="Calibri" pitchFamily="34" charset="0"/>
                <a:cs typeface="Calibri" pitchFamily="34" charset="0"/>
              </a:rPr>
              <a:t> </a:t>
            </a:r>
            <a:r>
              <a:rPr lang="en-US" sz="2000" b="1" dirty="0" err="1">
                <a:solidFill>
                  <a:srgbClr val="002060"/>
                </a:solidFill>
                <a:latin typeface="Calibri" pitchFamily="34" charset="0"/>
                <a:cs typeface="Calibri" pitchFamily="34" charset="0"/>
              </a:rPr>
              <a:t>khích</a:t>
            </a:r>
            <a:r>
              <a:rPr lang="en-US" sz="2000" b="1" dirty="0">
                <a:solidFill>
                  <a:srgbClr val="002060"/>
                </a:solidFill>
                <a:latin typeface="Calibri" pitchFamily="34" charset="0"/>
                <a:cs typeface="Calibri" pitchFamily="34" charset="0"/>
              </a:rPr>
              <a:t> </a:t>
            </a:r>
            <a:r>
              <a:rPr lang="en-US" sz="2000" b="1" dirty="0" err="1">
                <a:solidFill>
                  <a:srgbClr val="002060"/>
                </a:solidFill>
                <a:latin typeface="Calibri" pitchFamily="34" charset="0"/>
                <a:cs typeface="Calibri" pitchFamily="34" charset="0"/>
              </a:rPr>
              <a:t>mô</a:t>
            </a:r>
            <a:r>
              <a:rPr lang="en-US" sz="2000" b="1" dirty="0">
                <a:solidFill>
                  <a:srgbClr val="002060"/>
                </a:solidFill>
                <a:latin typeface="Calibri" pitchFamily="34" charset="0"/>
                <a:cs typeface="Calibri" pitchFamily="34" charset="0"/>
              </a:rPr>
              <a:t> </a:t>
            </a:r>
            <a:r>
              <a:rPr lang="en-US" sz="2000" b="1" dirty="0" err="1">
                <a:solidFill>
                  <a:srgbClr val="002060"/>
                </a:solidFill>
                <a:latin typeface="Calibri" pitchFamily="34" charset="0"/>
                <a:cs typeface="Calibri" pitchFamily="34" charset="0"/>
              </a:rPr>
              <a:t>hình</a:t>
            </a:r>
            <a:r>
              <a:rPr lang="en-US" sz="2000" b="1" dirty="0">
                <a:solidFill>
                  <a:srgbClr val="002060"/>
                </a:solidFill>
                <a:latin typeface="Calibri" pitchFamily="34" charset="0"/>
                <a:cs typeface="Calibri" pitchFamily="34" charset="0"/>
              </a:rPr>
              <a:t> </a:t>
            </a:r>
            <a:r>
              <a:rPr lang="en-US" sz="2000" b="1" dirty="0" err="1">
                <a:solidFill>
                  <a:srgbClr val="002060"/>
                </a:solidFill>
                <a:latin typeface="Calibri" pitchFamily="34" charset="0"/>
                <a:cs typeface="Calibri" pitchFamily="34" charset="0"/>
              </a:rPr>
              <a:t>kinh</a:t>
            </a:r>
            <a:r>
              <a:rPr lang="en-US" sz="2000" b="1" dirty="0">
                <a:solidFill>
                  <a:srgbClr val="002060"/>
                </a:solidFill>
                <a:latin typeface="Calibri" pitchFamily="34" charset="0"/>
                <a:cs typeface="Calibri" pitchFamily="34" charset="0"/>
              </a:rPr>
              <a:t> </a:t>
            </a:r>
            <a:r>
              <a:rPr lang="en-US" sz="2000" b="1" dirty="0" err="1">
                <a:solidFill>
                  <a:srgbClr val="002060"/>
                </a:solidFill>
                <a:latin typeface="Calibri" pitchFamily="34" charset="0"/>
                <a:cs typeface="Calibri" pitchFamily="34" charset="0"/>
              </a:rPr>
              <a:t>tế</a:t>
            </a:r>
            <a:r>
              <a:rPr lang="en-US" sz="2000" b="1" dirty="0">
                <a:solidFill>
                  <a:srgbClr val="002060"/>
                </a:solidFill>
                <a:latin typeface="Calibri" pitchFamily="34" charset="0"/>
                <a:cs typeface="Calibri" pitchFamily="34" charset="0"/>
              </a:rPr>
              <a:t> </a:t>
            </a:r>
            <a:r>
              <a:rPr lang="en-US" sz="2000" b="1" dirty="0" err="1">
                <a:solidFill>
                  <a:srgbClr val="002060"/>
                </a:solidFill>
                <a:latin typeface="Calibri" pitchFamily="34" charset="0"/>
                <a:cs typeface="Calibri" pitchFamily="34" charset="0"/>
              </a:rPr>
              <a:t>tuần</a:t>
            </a:r>
            <a:r>
              <a:rPr lang="en-US" sz="2000" b="1" dirty="0">
                <a:solidFill>
                  <a:srgbClr val="002060"/>
                </a:solidFill>
                <a:latin typeface="Calibri" pitchFamily="34" charset="0"/>
                <a:cs typeface="Calibri" pitchFamily="34" charset="0"/>
              </a:rPr>
              <a:t> </a:t>
            </a:r>
            <a:r>
              <a:rPr lang="en-US" sz="2000" b="1" dirty="0" err="1">
                <a:solidFill>
                  <a:srgbClr val="002060"/>
                </a:solidFill>
                <a:latin typeface="Calibri" pitchFamily="34" charset="0"/>
                <a:cs typeface="Calibri" pitchFamily="34" charset="0"/>
              </a:rPr>
              <a:t>hoàn</a:t>
            </a:r>
            <a:r>
              <a:rPr lang="en-US" sz="2000" b="1" dirty="0">
                <a:solidFill>
                  <a:srgbClr val="002060"/>
                </a:solidFill>
                <a:latin typeface="Calibri" pitchFamily="34" charset="0"/>
                <a:cs typeface="Calibri" pitchFamily="34" charset="0"/>
              </a:rPr>
              <a:t> </a:t>
            </a:r>
          </a:p>
        </p:txBody>
      </p:sp>
      <p:sp>
        <p:nvSpPr>
          <p:cNvPr id="16" name="Pentagon 15"/>
          <p:cNvSpPr/>
          <p:nvPr/>
        </p:nvSpPr>
        <p:spPr>
          <a:xfrm>
            <a:off x="7734301" y="3837947"/>
            <a:ext cx="4259580" cy="1255007"/>
          </a:xfrm>
          <a:prstGeom prst="homePlat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r>
              <a:rPr lang="vi-VN" sz="2000" b="1" dirty="0">
                <a:solidFill>
                  <a:srgbClr val="002060"/>
                </a:solidFill>
                <a:latin typeface="Calibri" pitchFamily="34" charset="0"/>
                <a:cs typeface="Calibri" pitchFamily="34" charset="0"/>
              </a:rPr>
              <a:t>Nâng cao tính chống chịu và khả năng thích ứng với biến đổi khí hậu của hệ thống kết cấu hạ tầng và nền kinh tế</a:t>
            </a:r>
            <a:r>
              <a:rPr lang="en-US" sz="2000" b="1" dirty="0">
                <a:solidFill>
                  <a:srgbClr val="002060"/>
                </a:solidFill>
                <a:latin typeface="Calibri" pitchFamily="34" charset="0"/>
                <a:cs typeface="Calibri" pitchFamily="34" charset="0"/>
              </a:rPr>
              <a:t> </a:t>
            </a:r>
          </a:p>
        </p:txBody>
      </p:sp>
      <p:sp>
        <p:nvSpPr>
          <p:cNvPr id="17" name="Pentagon 16"/>
          <p:cNvSpPr/>
          <p:nvPr/>
        </p:nvSpPr>
        <p:spPr>
          <a:xfrm>
            <a:off x="7734301" y="5284839"/>
            <a:ext cx="4122420" cy="917844"/>
          </a:xfrm>
          <a:prstGeom prst="homePlat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r>
              <a:rPr lang="en-US" sz="2000" b="1" dirty="0">
                <a:solidFill>
                  <a:srgbClr val="002060"/>
                </a:solidFill>
                <a:latin typeface="Calibri" pitchFamily="34" charset="0"/>
                <a:cs typeface="Calibri" pitchFamily="34" charset="0"/>
              </a:rPr>
              <a:t>T</a:t>
            </a:r>
            <a:r>
              <a:rPr lang="vi-VN" sz="2000" b="1" dirty="0">
                <a:solidFill>
                  <a:srgbClr val="002060"/>
                </a:solidFill>
                <a:latin typeface="Calibri" pitchFamily="34" charset="0"/>
                <a:cs typeface="Calibri" pitchFamily="34" charset="0"/>
              </a:rPr>
              <a:t>hực hiện các giải pháp thông minh thích ứng với biến đổi khí hậu</a:t>
            </a:r>
            <a:r>
              <a:rPr lang="en-US" sz="2000" b="1" dirty="0">
                <a:solidFill>
                  <a:srgbClr val="002060"/>
                </a:solidFill>
                <a:latin typeface="Calibri" pitchFamily="34" charset="0"/>
                <a:cs typeface="Calibri" pitchFamily="34" charset="0"/>
              </a:rPr>
              <a:t> </a:t>
            </a:r>
          </a:p>
        </p:txBody>
      </p:sp>
      <p:pic>
        <p:nvPicPr>
          <p:cNvPr id="2054" name="Picture 6" descr="Nhiều doanh nghiệp Việt Nam chưa quan tâm tăng trưởng xanh"/>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16240" y="913560"/>
            <a:ext cx="3246120" cy="1325909"/>
          </a:xfrm>
          <a:prstGeom prst="rect">
            <a:avLst/>
          </a:prstGeom>
          <a:noFill/>
          <a:extLst>
            <a:ext uri="{909E8E84-426E-40DD-AFC4-6F175D3DCCD1}">
              <a14:hiddenFill xmlns:a14="http://schemas.microsoft.com/office/drawing/2010/main">
                <a:solidFill>
                  <a:srgbClr val="FFFFFF"/>
                </a:solidFill>
              </a14:hiddenFill>
            </a:ext>
          </a:extLst>
        </p:spPr>
      </p:pic>
      <p:sp>
        <p:nvSpPr>
          <p:cNvPr id="18" name="Freeform 17"/>
          <p:cNvSpPr/>
          <p:nvPr/>
        </p:nvSpPr>
        <p:spPr>
          <a:xfrm>
            <a:off x="306409" y="2586869"/>
            <a:ext cx="7172248" cy="1375532"/>
          </a:xfrm>
          <a:custGeom>
            <a:avLst/>
            <a:gdLst>
              <a:gd name="connsiteX0" fmla="*/ 0 w 11953328"/>
              <a:gd name="connsiteY0" fmla="*/ 164306 h 1643062"/>
              <a:gd name="connsiteX1" fmla="*/ 164306 w 11953328"/>
              <a:gd name="connsiteY1" fmla="*/ 0 h 1643062"/>
              <a:gd name="connsiteX2" fmla="*/ 11789022 w 11953328"/>
              <a:gd name="connsiteY2" fmla="*/ 0 h 1643062"/>
              <a:gd name="connsiteX3" fmla="*/ 11953328 w 11953328"/>
              <a:gd name="connsiteY3" fmla="*/ 164306 h 1643062"/>
              <a:gd name="connsiteX4" fmla="*/ 11953328 w 11953328"/>
              <a:gd name="connsiteY4" fmla="*/ 1478756 h 1643062"/>
              <a:gd name="connsiteX5" fmla="*/ 11789022 w 11953328"/>
              <a:gd name="connsiteY5" fmla="*/ 1643062 h 1643062"/>
              <a:gd name="connsiteX6" fmla="*/ 164306 w 11953328"/>
              <a:gd name="connsiteY6" fmla="*/ 1643062 h 1643062"/>
              <a:gd name="connsiteX7" fmla="*/ 0 w 11953328"/>
              <a:gd name="connsiteY7" fmla="*/ 1478756 h 1643062"/>
              <a:gd name="connsiteX8" fmla="*/ 0 w 11953328"/>
              <a:gd name="connsiteY8" fmla="*/ 164306 h 1643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53328" h="1643062">
                <a:moveTo>
                  <a:pt x="0" y="164306"/>
                </a:moveTo>
                <a:cubicBezTo>
                  <a:pt x="0" y="73562"/>
                  <a:pt x="73562" y="0"/>
                  <a:pt x="164306" y="0"/>
                </a:cubicBezTo>
                <a:lnTo>
                  <a:pt x="11789022" y="0"/>
                </a:lnTo>
                <a:cubicBezTo>
                  <a:pt x="11879766" y="0"/>
                  <a:pt x="11953328" y="73562"/>
                  <a:pt x="11953328" y="164306"/>
                </a:cubicBezTo>
                <a:lnTo>
                  <a:pt x="11953328" y="1478756"/>
                </a:lnTo>
                <a:cubicBezTo>
                  <a:pt x="11953328" y="1569500"/>
                  <a:pt x="11879766" y="1643062"/>
                  <a:pt x="11789022" y="1643062"/>
                </a:cubicBezTo>
                <a:lnTo>
                  <a:pt x="164306" y="1643062"/>
                </a:lnTo>
                <a:cubicBezTo>
                  <a:pt x="73562" y="1643062"/>
                  <a:pt x="0" y="1569500"/>
                  <a:pt x="0" y="1478756"/>
                </a:cubicBezTo>
                <a:lnTo>
                  <a:pt x="0" y="164306"/>
                </a:lnTo>
                <a:close/>
              </a:path>
            </a:pathLst>
          </a:custGeom>
        </p:spPr>
        <p:style>
          <a:lnRef idx="1">
            <a:schemeClr val="accent4"/>
          </a:lnRef>
          <a:fillRef idx="2">
            <a:schemeClr val="accent4"/>
          </a:fillRef>
          <a:effectRef idx="1">
            <a:schemeClr val="accent4"/>
          </a:effectRef>
          <a:fontRef idx="minor">
            <a:schemeClr val="dk1"/>
          </a:fontRef>
        </p:style>
        <p:txBody>
          <a:bodyPr spcFirstLastPara="0" vert="horz" wrap="square" lIns="2676557" tIns="121906" rIns="121908" bIns="121906" numCol="1" spcCol="1271" anchor="t" anchorCtr="0">
            <a:noAutofit/>
          </a:bodyPr>
          <a:lstStyle/>
          <a:p>
            <a:pPr defTabSz="1422220">
              <a:lnSpc>
                <a:spcPct val="90000"/>
              </a:lnSpc>
              <a:spcBef>
                <a:spcPct val="0"/>
              </a:spcBef>
              <a:spcAft>
                <a:spcPct val="35000"/>
              </a:spcAft>
            </a:pPr>
            <a:endParaRPr lang="en-US" sz="3200" dirty="0">
              <a:solidFill>
                <a:srgbClr val="0000CC"/>
              </a:solidFill>
            </a:endParaRPr>
          </a:p>
        </p:txBody>
      </p:sp>
      <p:sp>
        <p:nvSpPr>
          <p:cNvPr id="19" name="Flowchart: Connector 18"/>
          <p:cNvSpPr/>
          <p:nvPr/>
        </p:nvSpPr>
        <p:spPr>
          <a:xfrm>
            <a:off x="473641" y="2730247"/>
            <a:ext cx="958929" cy="943100"/>
          </a:xfrm>
          <a:prstGeom prst="flowChartConnector">
            <a:avLst/>
          </a:prstGeom>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ctr"/>
            <a:r>
              <a:rPr lang="en-US" sz="5500" b="1" dirty="0">
                <a:solidFill>
                  <a:srgbClr val="002060"/>
                </a:solidFill>
                <a:latin typeface="Calibri" panose="020F0502020204030204" pitchFamily="34" charset="0"/>
                <a:cs typeface="Calibri" panose="020F0502020204030204" pitchFamily="34" charset="0"/>
              </a:rPr>
              <a:t>2</a:t>
            </a:r>
            <a:endParaRPr lang="vi-VN" sz="5500" b="1" dirty="0">
              <a:solidFill>
                <a:srgbClr val="002060"/>
              </a:solidFill>
              <a:latin typeface="Calibri" panose="020F0502020204030204" pitchFamily="34" charset="0"/>
              <a:cs typeface="Calibri" panose="020F0502020204030204" pitchFamily="34" charset="0"/>
            </a:endParaRPr>
          </a:p>
        </p:txBody>
      </p:sp>
      <p:sp>
        <p:nvSpPr>
          <p:cNvPr id="2" name="Rectangle 1"/>
          <p:cNvSpPr/>
          <p:nvPr/>
        </p:nvSpPr>
        <p:spPr>
          <a:xfrm>
            <a:off x="1638176" y="2840671"/>
            <a:ext cx="5680328" cy="867927"/>
          </a:xfrm>
          <a:prstGeom prst="rect">
            <a:avLst/>
          </a:prstGeom>
        </p:spPr>
        <p:txBody>
          <a:bodyPr wrap="square" lIns="91430" tIns="45718" rIns="91430" bIns="45718">
            <a:spAutoFit/>
          </a:bodyPr>
          <a:lstStyle/>
          <a:p>
            <a:pPr defTabSz="1422220">
              <a:lnSpc>
                <a:spcPct val="90000"/>
              </a:lnSpc>
              <a:spcBef>
                <a:spcPct val="0"/>
              </a:spcBef>
              <a:spcAft>
                <a:spcPct val="35000"/>
              </a:spcAft>
            </a:pPr>
            <a:r>
              <a:rPr lang="en-US" sz="2800" b="1" dirty="0" err="1">
                <a:solidFill>
                  <a:srgbClr val="0000CC"/>
                </a:solidFill>
                <a:latin typeface="Arial "/>
              </a:rPr>
              <a:t>Xây</a:t>
            </a:r>
            <a:r>
              <a:rPr lang="en-US" sz="2800" b="1" dirty="0">
                <a:solidFill>
                  <a:srgbClr val="0000CC"/>
                </a:solidFill>
                <a:latin typeface="Arial "/>
              </a:rPr>
              <a:t> </a:t>
            </a:r>
            <a:r>
              <a:rPr lang="en-US" sz="2800" b="1" dirty="0" err="1">
                <a:solidFill>
                  <a:srgbClr val="0000CC"/>
                </a:solidFill>
                <a:latin typeface="Arial "/>
              </a:rPr>
              <a:t>dựng</a:t>
            </a:r>
            <a:r>
              <a:rPr lang="en-US" sz="2800" b="1" dirty="0">
                <a:solidFill>
                  <a:srgbClr val="0000CC"/>
                </a:solidFill>
                <a:latin typeface="Arial "/>
              </a:rPr>
              <a:t> </a:t>
            </a:r>
            <a:r>
              <a:rPr lang="en-US" sz="2800" b="1" dirty="0" err="1">
                <a:solidFill>
                  <a:srgbClr val="0000CC"/>
                </a:solidFill>
                <a:latin typeface="Arial "/>
              </a:rPr>
              <a:t>các</a:t>
            </a:r>
            <a:r>
              <a:rPr lang="en-US" sz="2800" b="1" dirty="0">
                <a:solidFill>
                  <a:srgbClr val="0000CC"/>
                </a:solidFill>
                <a:latin typeface="Arial "/>
              </a:rPr>
              <a:t> </a:t>
            </a:r>
            <a:r>
              <a:rPr lang="en-US" sz="2800" b="1" dirty="0" err="1">
                <a:solidFill>
                  <a:srgbClr val="0000CC"/>
                </a:solidFill>
                <a:latin typeface="Arial "/>
              </a:rPr>
              <a:t>cơ</a:t>
            </a:r>
            <a:r>
              <a:rPr lang="en-US" sz="2800" b="1" dirty="0">
                <a:solidFill>
                  <a:srgbClr val="0000CC"/>
                </a:solidFill>
                <a:latin typeface="Arial "/>
              </a:rPr>
              <a:t> </a:t>
            </a:r>
            <a:r>
              <a:rPr lang="en-US" sz="2800" b="1" dirty="0" err="1">
                <a:solidFill>
                  <a:srgbClr val="0000CC"/>
                </a:solidFill>
                <a:latin typeface="Arial "/>
              </a:rPr>
              <a:t>chế</a:t>
            </a:r>
            <a:r>
              <a:rPr lang="en-US" sz="2800" b="1" dirty="0">
                <a:solidFill>
                  <a:srgbClr val="0000CC"/>
                </a:solidFill>
                <a:latin typeface="Arial "/>
              </a:rPr>
              <a:t> </a:t>
            </a:r>
            <a:r>
              <a:rPr lang="en-US" sz="2800" b="1" dirty="0" err="1">
                <a:solidFill>
                  <a:srgbClr val="0000CC"/>
                </a:solidFill>
                <a:latin typeface="Arial "/>
              </a:rPr>
              <a:t>giám</a:t>
            </a:r>
            <a:r>
              <a:rPr lang="en-US" sz="2800" b="1" dirty="0">
                <a:solidFill>
                  <a:srgbClr val="0000CC"/>
                </a:solidFill>
                <a:latin typeface="Arial "/>
              </a:rPr>
              <a:t> </a:t>
            </a:r>
            <a:r>
              <a:rPr lang="en-US" sz="2800" b="1" dirty="0" err="1">
                <a:solidFill>
                  <a:srgbClr val="0000CC"/>
                </a:solidFill>
                <a:latin typeface="Arial "/>
              </a:rPr>
              <a:t>sát</a:t>
            </a:r>
            <a:r>
              <a:rPr lang="en-US" sz="2800" b="1" dirty="0">
                <a:solidFill>
                  <a:srgbClr val="0000CC"/>
                </a:solidFill>
                <a:latin typeface="Arial "/>
              </a:rPr>
              <a:t>, </a:t>
            </a:r>
            <a:r>
              <a:rPr lang="en-US" sz="2800" b="1" dirty="0" err="1">
                <a:solidFill>
                  <a:srgbClr val="0000CC"/>
                </a:solidFill>
                <a:latin typeface="Arial "/>
              </a:rPr>
              <a:t>cảnh</a:t>
            </a:r>
            <a:r>
              <a:rPr lang="en-US" sz="2800" b="1" dirty="0">
                <a:solidFill>
                  <a:srgbClr val="0000CC"/>
                </a:solidFill>
                <a:latin typeface="Arial "/>
              </a:rPr>
              <a:t> </a:t>
            </a:r>
            <a:r>
              <a:rPr lang="en-US" sz="2800" b="1" dirty="0" err="1">
                <a:solidFill>
                  <a:srgbClr val="0000CC"/>
                </a:solidFill>
                <a:latin typeface="Arial "/>
              </a:rPr>
              <a:t>báo</a:t>
            </a:r>
            <a:r>
              <a:rPr lang="en-US" sz="2800" b="1" dirty="0">
                <a:solidFill>
                  <a:srgbClr val="0000CC"/>
                </a:solidFill>
                <a:latin typeface="Arial "/>
              </a:rPr>
              <a:t> </a:t>
            </a:r>
            <a:r>
              <a:rPr lang="en-US" sz="2800" b="1" dirty="0" err="1">
                <a:solidFill>
                  <a:srgbClr val="0000CC"/>
                </a:solidFill>
                <a:latin typeface="Arial "/>
              </a:rPr>
              <a:t>sớm</a:t>
            </a:r>
            <a:endParaRPr lang="en-US" sz="2800" b="1" dirty="0">
              <a:solidFill>
                <a:srgbClr val="0000CC"/>
              </a:solidFill>
              <a:latin typeface="Arial "/>
            </a:endParaRPr>
          </a:p>
        </p:txBody>
      </p:sp>
      <p:sp>
        <p:nvSpPr>
          <p:cNvPr id="3" name="Rectangle 2"/>
          <p:cNvSpPr/>
          <p:nvPr/>
        </p:nvSpPr>
        <p:spPr>
          <a:xfrm>
            <a:off x="2268576" y="150542"/>
            <a:ext cx="9588144" cy="584775"/>
          </a:xfrm>
          <a:prstGeom prst="rect">
            <a:avLst/>
          </a:prstGeom>
        </p:spPr>
        <p:txBody>
          <a:bodyPr wrap="square" lIns="91438" tIns="45719" rIns="91438" bIns="45719">
            <a:spAutoFit/>
          </a:bodyPr>
          <a:lstStyle/>
          <a:p>
            <a:r>
              <a:rPr lang="vi-VN" sz="3200" b="1" i="1" dirty="0">
                <a:solidFill>
                  <a:srgbClr val="FFFF00"/>
                </a:solidFill>
              </a:rPr>
              <a:t>Về tài nguyên, môi trường, biến đổi khí hậu</a:t>
            </a:r>
            <a:endParaRPr lang="en-US" sz="3200" dirty="0">
              <a:solidFill>
                <a:srgbClr val="FFFF00"/>
              </a:solidFill>
            </a:endParaRPr>
          </a:p>
        </p:txBody>
      </p:sp>
    </p:spTree>
    <p:extLst>
      <p:ext uri="{BB962C8B-B14F-4D97-AF65-F5344CB8AC3E}">
        <p14:creationId xmlns:p14="http://schemas.microsoft.com/office/powerpoint/2010/main" val="31590744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8921" y="117757"/>
            <a:ext cx="9857179" cy="575779"/>
          </a:xfrm>
        </p:spPr>
        <p:txBody>
          <a:bodyPr>
            <a:noAutofit/>
          </a:bodyPr>
          <a:lstStyle/>
          <a:p>
            <a:pPr algn="ctr"/>
            <a:r>
              <a:rPr lang="en-US" sz="4800" b="1" dirty="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3 </a:t>
            </a:r>
            <a:r>
              <a:rPr lang="en-US" sz="4800" b="1" dirty="0" err="1">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đột</a:t>
            </a:r>
            <a:r>
              <a:rPr lang="en-US" sz="4800" b="1" dirty="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4800" b="1" dirty="0" err="1">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phá</a:t>
            </a:r>
            <a:r>
              <a:rPr lang="en-US" sz="4800" b="1" dirty="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4800" b="1" dirty="0" err="1">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chiến</a:t>
            </a:r>
            <a:r>
              <a:rPr lang="en-US" sz="4800" b="1" dirty="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4800" b="1" dirty="0" err="1">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lược</a:t>
            </a:r>
            <a:r>
              <a:rPr lang="en-US" sz="4800" b="1" dirty="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endParaRPr lang="en-GB" sz="6000" b="1" dirty="0">
              <a:solidFill>
                <a:srgbClr val="FFFF00"/>
              </a:solidFill>
              <a:effectLst>
                <a:outerShdw blurRad="38100" dist="38100" dir="2700000" algn="tl">
                  <a:srgbClr val="000000">
                    <a:alpha val="43137"/>
                  </a:srgbClr>
                </a:outerShdw>
              </a:effectLst>
            </a:endParaRPr>
          </a:p>
        </p:txBody>
      </p:sp>
      <p:grpSp>
        <p:nvGrpSpPr>
          <p:cNvPr id="33" name="Group 32"/>
          <p:cNvGrpSpPr/>
          <p:nvPr/>
        </p:nvGrpSpPr>
        <p:grpSpPr>
          <a:xfrm>
            <a:off x="583107" y="920090"/>
            <a:ext cx="10946295" cy="1600439"/>
            <a:chOff x="215760" y="1346031"/>
            <a:chExt cx="8818512" cy="2166762"/>
          </a:xfrm>
        </p:grpSpPr>
        <p:sp>
          <p:nvSpPr>
            <p:cNvPr id="9" name="Rectangle 2"/>
            <p:cNvSpPr/>
            <p:nvPr/>
          </p:nvSpPr>
          <p:spPr>
            <a:xfrm>
              <a:off x="1336504" y="1501090"/>
              <a:ext cx="7697768" cy="1955094"/>
            </a:xfrm>
            <a:custGeom>
              <a:avLst/>
              <a:gdLst>
                <a:gd name="connsiteX0" fmla="*/ 0 w 1739900"/>
                <a:gd name="connsiteY0" fmla="*/ 0 h 1257301"/>
                <a:gd name="connsiteX1" fmla="*/ 1739900 w 1739900"/>
                <a:gd name="connsiteY1" fmla="*/ 0 h 1257301"/>
                <a:gd name="connsiteX2" fmla="*/ 1739900 w 1739900"/>
                <a:gd name="connsiteY2" fmla="*/ 1257301 h 1257301"/>
                <a:gd name="connsiteX3" fmla="*/ 0 w 1739900"/>
                <a:gd name="connsiteY3" fmla="*/ 1257301 h 1257301"/>
                <a:gd name="connsiteX4" fmla="*/ 0 w 1739900"/>
                <a:gd name="connsiteY4"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2343162"/>
                <a:gd name="connsiteY0" fmla="*/ 0 h 1257301"/>
                <a:gd name="connsiteX1" fmla="*/ 1739900 w 2343162"/>
                <a:gd name="connsiteY1" fmla="*/ 0 h 1257301"/>
                <a:gd name="connsiteX2" fmla="*/ 2343150 w 2343162"/>
                <a:gd name="connsiteY2" fmla="*/ 622301 h 1257301"/>
                <a:gd name="connsiteX3" fmla="*/ 1739900 w 2343162"/>
                <a:gd name="connsiteY3" fmla="*/ 1257301 h 1257301"/>
                <a:gd name="connsiteX4" fmla="*/ 0 w 2343162"/>
                <a:gd name="connsiteY4" fmla="*/ 1257301 h 1257301"/>
                <a:gd name="connsiteX5" fmla="*/ 0 w 2343162"/>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0"/>
                <a:gd name="connsiteY0" fmla="*/ 0 h 1257301"/>
                <a:gd name="connsiteX1" fmla="*/ 1739900 w 2343150"/>
                <a:gd name="connsiteY1" fmla="*/ 0 h 1257301"/>
                <a:gd name="connsiteX2" fmla="*/ 2343150 w 2343150"/>
                <a:gd name="connsiteY2" fmla="*/ 622301 h 1257301"/>
                <a:gd name="connsiteX3" fmla="*/ 1739900 w 2343150"/>
                <a:gd name="connsiteY3" fmla="*/ 1257301 h 1257301"/>
                <a:gd name="connsiteX4" fmla="*/ 0 w 2343150"/>
                <a:gd name="connsiteY4" fmla="*/ 1257301 h 1257301"/>
                <a:gd name="connsiteX5" fmla="*/ 0 w 234315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9349" h="1257301">
                  <a:moveTo>
                    <a:pt x="0" y="0"/>
                  </a:moveTo>
                  <a:lnTo>
                    <a:pt x="1739900" y="0"/>
                  </a:lnTo>
                  <a:cubicBezTo>
                    <a:pt x="2097919" y="736600"/>
                    <a:pt x="1710758" y="-66675"/>
                    <a:pt x="2049349" y="635001"/>
                  </a:cubicBezTo>
                  <a:cubicBezTo>
                    <a:pt x="1687248" y="1352551"/>
                    <a:pt x="2110278" y="514351"/>
                    <a:pt x="1739900" y="1257301"/>
                  </a:cubicBezTo>
                  <a:lnTo>
                    <a:pt x="0" y="1257301"/>
                  </a:lnTo>
                  <a:lnTo>
                    <a:pt x="0" y="0"/>
                  </a:lnTo>
                  <a:close/>
                </a:path>
              </a:pathLst>
            </a:custGeom>
            <a:solidFill>
              <a:schemeClr val="bg1"/>
            </a:solidFill>
            <a:ln w="3175">
              <a:solidFill>
                <a:schemeClr val="accent6">
                  <a:lumMod val="75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000"/>
            </a:p>
          </p:txBody>
        </p:sp>
        <p:grpSp>
          <p:nvGrpSpPr>
            <p:cNvPr id="27" name="Group 26"/>
            <p:cNvGrpSpPr/>
            <p:nvPr/>
          </p:nvGrpSpPr>
          <p:grpSpPr>
            <a:xfrm>
              <a:off x="215760" y="1501090"/>
              <a:ext cx="1624013" cy="1955094"/>
              <a:chOff x="1705929" y="1696597"/>
              <a:chExt cx="1624013" cy="1257300"/>
            </a:xfrm>
            <a:solidFill>
              <a:schemeClr val="accent6">
                <a:lumMod val="75000"/>
              </a:schemeClr>
            </a:solidFill>
          </p:grpSpPr>
          <p:sp>
            <p:nvSpPr>
              <p:cNvPr id="10" name="Round Same Side Corner Rectangle 1"/>
              <p:cNvSpPr/>
              <p:nvPr/>
            </p:nvSpPr>
            <p:spPr>
              <a:xfrm rot="16200000">
                <a:off x="1889286" y="1513240"/>
                <a:ext cx="1257300" cy="1624013"/>
              </a:xfrm>
              <a:custGeom>
                <a:avLst/>
                <a:gdLst>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0 w 1257300"/>
                  <a:gd name="connsiteY5" fmla="*/ 1416050 h 1416050"/>
                  <a:gd name="connsiteX6" fmla="*/ 0 w 1257300"/>
                  <a:gd name="connsiteY6" fmla="*/ 1416050 h 1416050"/>
                  <a:gd name="connsiteX7" fmla="*/ 0 w 1257300"/>
                  <a:gd name="connsiteY7" fmla="*/ 330205 h 1416050"/>
                  <a:gd name="connsiteX8" fmla="*/ 330205 w 1257300"/>
                  <a:gd name="connsiteY8" fmla="*/ 0 h 1416050"/>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590550 w 1257300"/>
                  <a:gd name="connsiteY5" fmla="*/ 1416050 h 1416050"/>
                  <a:gd name="connsiteX6" fmla="*/ 0 w 1257300"/>
                  <a:gd name="connsiteY6" fmla="*/ 1416050 h 1416050"/>
                  <a:gd name="connsiteX7" fmla="*/ 0 w 1257300"/>
                  <a:gd name="connsiteY7" fmla="*/ 1416050 h 1416050"/>
                  <a:gd name="connsiteX8" fmla="*/ 0 w 1257300"/>
                  <a:gd name="connsiteY8" fmla="*/ 330205 h 1416050"/>
                  <a:gd name="connsiteX9" fmla="*/ 330205 w 1257300"/>
                  <a:gd name="connsiteY9" fmla="*/ 0 h 1416050"/>
                  <a:gd name="connsiteX0" fmla="*/ 330205 w 1257300"/>
                  <a:gd name="connsiteY0" fmla="*/ 0 h 2038350"/>
                  <a:gd name="connsiteX1" fmla="*/ 927095 w 1257300"/>
                  <a:gd name="connsiteY1" fmla="*/ 0 h 2038350"/>
                  <a:gd name="connsiteX2" fmla="*/ 1257300 w 1257300"/>
                  <a:gd name="connsiteY2" fmla="*/ 330205 h 2038350"/>
                  <a:gd name="connsiteX3" fmla="*/ 1257300 w 1257300"/>
                  <a:gd name="connsiteY3" fmla="*/ 1416050 h 2038350"/>
                  <a:gd name="connsiteX4" fmla="*/ 1257300 w 1257300"/>
                  <a:gd name="connsiteY4" fmla="*/ 1416050 h 2038350"/>
                  <a:gd name="connsiteX5" fmla="*/ 628650 w 1257300"/>
                  <a:gd name="connsiteY5" fmla="*/ 2038350 h 2038350"/>
                  <a:gd name="connsiteX6" fmla="*/ 0 w 1257300"/>
                  <a:gd name="connsiteY6" fmla="*/ 1416050 h 2038350"/>
                  <a:gd name="connsiteX7" fmla="*/ 0 w 1257300"/>
                  <a:gd name="connsiteY7" fmla="*/ 1416050 h 2038350"/>
                  <a:gd name="connsiteX8" fmla="*/ 0 w 1257300"/>
                  <a:gd name="connsiteY8" fmla="*/ 330205 h 2038350"/>
                  <a:gd name="connsiteX9" fmla="*/ 330205 w 1257300"/>
                  <a:gd name="connsiteY9" fmla="*/ 0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2038350">
                    <a:moveTo>
                      <a:pt x="330205" y="0"/>
                    </a:moveTo>
                    <a:lnTo>
                      <a:pt x="927095" y="0"/>
                    </a:lnTo>
                    <a:cubicBezTo>
                      <a:pt x="1109462" y="0"/>
                      <a:pt x="1257300" y="147838"/>
                      <a:pt x="1257300" y="330205"/>
                    </a:cubicBezTo>
                    <a:lnTo>
                      <a:pt x="1257300" y="1416050"/>
                    </a:lnTo>
                    <a:lnTo>
                      <a:pt x="1257300" y="1416050"/>
                    </a:lnTo>
                    <a:lnTo>
                      <a:pt x="628650" y="2038350"/>
                    </a:lnTo>
                    <a:lnTo>
                      <a:pt x="0" y="1416050"/>
                    </a:lnTo>
                    <a:lnTo>
                      <a:pt x="0" y="1416050"/>
                    </a:lnTo>
                    <a:lnTo>
                      <a:pt x="0" y="330205"/>
                    </a:lnTo>
                    <a:cubicBezTo>
                      <a:pt x="0" y="147838"/>
                      <a:pt x="147838" y="0"/>
                      <a:pt x="330205"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000"/>
              </a:p>
            </p:txBody>
          </p:sp>
          <p:sp>
            <p:nvSpPr>
              <p:cNvPr id="19" name="TextBox 41"/>
              <p:cNvSpPr txBox="1">
                <a:spLocks noChangeArrowheads="1"/>
              </p:cNvSpPr>
              <p:nvPr/>
            </p:nvSpPr>
            <p:spPr bwMode="auto">
              <a:xfrm>
                <a:off x="1986582" y="2017087"/>
                <a:ext cx="765078" cy="6163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sz="4000" b="1" dirty="0">
                    <a:solidFill>
                      <a:schemeClr val="bg1"/>
                    </a:solidFill>
                    <a:effectLst>
                      <a:outerShdw blurRad="38100" dist="38100" dir="2700000" algn="tl">
                        <a:srgbClr val="000000">
                          <a:alpha val="43137"/>
                        </a:srgbClr>
                      </a:outerShdw>
                    </a:effectLst>
                    <a:latin typeface="+mn-lt"/>
                  </a:rPr>
                  <a:t>1</a:t>
                </a:r>
              </a:p>
            </p:txBody>
          </p:sp>
        </p:grpSp>
        <p:sp>
          <p:nvSpPr>
            <p:cNvPr id="24" name="Rectangle 46"/>
            <p:cNvSpPr>
              <a:spLocks noChangeArrowheads="1"/>
            </p:cNvSpPr>
            <p:nvPr/>
          </p:nvSpPr>
          <p:spPr bwMode="auto">
            <a:xfrm>
              <a:off x="1839776" y="1346031"/>
              <a:ext cx="6214068" cy="216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r>
                <a:rPr lang="vi-VN" sz="2400" b="1" dirty="0">
                  <a:solidFill>
                    <a:schemeClr val="tx1">
                      <a:lumMod val="95000"/>
                      <a:lumOff val="5000"/>
                    </a:schemeClr>
                  </a:solidFill>
                  <a:latin typeface="Times New Roman" panose="02020603050405020304" pitchFamily="18" charset="0"/>
                  <a:cs typeface="Times New Roman" panose="02020603050405020304" pitchFamily="18" charset="0"/>
                </a:rPr>
                <a:t>Hoàn thiện đồng bộ thể chế phát triển, trước hết là thể chế phát triển nền kinh tế thị trường định hướng xã hội chủ nghĩa</a:t>
              </a:r>
              <a:r>
                <a:rPr lang="en-US"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2400" b="1" dirty="0" err="1">
                  <a:solidFill>
                    <a:schemeClr val="tx1">
                      <a:lumMod val="95000"/>
                      <a:lumOff val="5000"/>
                    </a:schemeClr>
                  </a:solidFill>
                  <a:latin typeface="Times New Roman" panose="02020603050405020304" pitchFamily="18" charset="0"/>
                  <a:cs typeface="Times New Roman" panose="02020603050405020304" pitchFamily="18" charset="0"/>
                </a:rPr>
                <a:t>Hoàn</a:t>
              </a:r>
              <a:r>
                <a:rPr lang="en-US"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2400" b="1" dirty="0" err="1">
                  <a:solidFill>
                    <a:schemeClr val="tx1">
                      <a:lumMod val="95000"/>
                      <a:lumOff val="5000"/>
                    </a:schemeClr>
                  </a:solidFill>
                  <a:latin typeface="Times New Roman" panose="02020603050405020304" pitchFamily="18" charset="0"/>
                  <a:cs typeface="Times New Roman" panose="02020603050405020304" pitchFamily="18" charset="0"/>
                </a:rPr>
                <a:t>thiện</a:t>
              </a:r>
              <a:r>
                <a:rPr lang="en-US"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2400" b="1" dirty="0" err="1">
                  <a:solidFill>
                    <a:schemeClr val="tx1">
                      <a:lumMod val="95000"/>
                      <a:lumOff val="5000"/>
                    </a:schemeClr>
                  </a:solidFill>
                  <a:latin typeface="Times New Roman" panose="02020603050405020304" pitchFamily="18" charset="0"/>
                  <a:cs typeface="Times New Roman" panose="02020603050405020304" pitchFamily="18" charset="0"/>
                </a:rPr>
                <a:t>đồng</a:t>
              </a:r>
              <a:r>
                <a:rPr lang="en-US"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2400" b="1" dirty="0" err="1">
                  <a:solidFill>
                    <a:schemeClr val="tx1">
                      <a:lumMod val="95000"/>
                      <a:lumOff val="5000"/>
                    </a:schemeClr>
                  </a:solidFill>
                  <a:latin typeface="Times New Roman" panose="02020603050405020304" pitchFamily="18" charset="0"/>
                  <a:cs typeface="Times New Roman" panose="02020603050405020304" pitchFamily="18" charset="0"/>
                </a:rPr>
                <a:t>bộ</a:t>
              </a:r>
              <a:r>
                <a:rPr lang="en-US"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2400" b="1" dirty="0" err="1">
                  <a:solidFill>
                    <a:schemeClr val="tx1">
                      <a:lumMod val="95000"/>
                      <a:lumOff val="5000"/>
                    </a:schemeClr>
                  </a:solidFill>
                  <a:latin typeface="Times New Roman" panose="02020603050405020304" pitchFamily="18" charset="0"/>
                  <a:cs typeface="Times New Roman" panose="02020603050405020304" pitchFamily="18" charset="0"/>
                </a:rPr>
                <a:t>tổ</a:t>
              </a:r>
              <a:r>
                <a:rPr lang="en-US"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2400" b="1" dirty="0" err="1">
                  <a:solidFill>
                    <a:schemeClr val="tx1">
                      <a:lumMod val="95000"/>
                      <a:lumOff val="5000"/>
                    </a:schemeClr>
                  </a:solidFill>
                  <a:latin typeface="Times New Roman" panose="02020603050405020304" pitchFamily="18" charset="0"/>
                  <a:cs typeface="Times New Roman" panose="02020603050405020304" pitchFamily="18" charset="0"/>
                </a:rPr>
                <a:t>chức</a:t>
              </a:r>
              <a:r>
                <a:rPr lang="en-US"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2400" b="1" dirty="0" err="1">
                  <a:solidFill>
                    <a:schemeClr val="tx1">
                      <a:lumMod val="95000"/>
                      <a:lumOff val="5000"/>
                    </a:schemeClr>
                  </a:solidFill>
                  <a:latin typeface="Times New Roman" panose="02020603050405020304" pitchFamily="18" charset="0"/>
                  <a:cs typeface="Times New Roman" panose="02020603050405020304" pitchFamily="18" charset="0"/>
                </a:rPr>
                <a:t>thực</a:t>
              </a:r>
              <a:r>
                <a:rPr lang="en-US"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2400" b="1" dirty="0" err="1">
                  <a:solidFill>
                    <a:schemeClr val="tx1">
                      <a:lumMod val="95000"/>
                      <a:lumOff val="5000"/>
                    </a:schemeClr>
                  </a:solidFill>
                  <a:latin typeface="Times New Roman" panose="02020603050405020304" pitchFamily="18" charset="0"/>
                  <a:cs typeface="Times New Roman" panose="02020603050405020304" pitchFamily="18" charset="0"/>
                </a:rPr>
                <a:t>hiện</a:t>
              </a:r>
              <a:r>
                <a:rPr lang="en-US"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2400" b="1" dirty="0" err="1">
                  <a:solidFill>
                    <a:schemeClr val="tx1">
                      <a:lumMod val="95000"/>
                      <a:lumOff val="5000"/>
                    </a:schemeClr>
                  </a:solidFill>
                  <a:latin typeface="Times New Roman" panose="02020603050405020304" pitchFamily="18" charset="0"/>
                  <a:cs typeface="Times New Roman" panose="02020603050405020304" pitchFamily="18" charset="0"/>
                </a:rPr>
                <a:t>tốt</a:t>
              </a:r>
              <a:r>
                <a:rPr lang="en-US"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2400" b="1" dirty="0" err="1">
                  <a:solidFill>
                    <a:schemeClr val="tx1">
                      <a:lumMod val="95000"/>
                      <a:lumOff val="5000"/>
                    </a:schemeClr>
                  </a:solidFill>
                  <a:latin typeface="Times New Roman" panose="02020603050405020304" pitchFamily="18" charset="0"/>
                  <a:cs typeface="Times New Roman" panose="02020603050405020304" pitchFamily="18" charset="0"/>
                </a:rPr>
                <a:t>hệ</a:t>
              </a:r>
              <a:r>
                <a:rPr lang="en-US"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2400" b="1" dirty="0" err="1">
                  <a:solidFill>
                    <a:schemeClr val="tx1">
                      <a:lumMod val="95000"/>
                      <a:lumOff val="5000"/>
                    </a:schemeClr>
                  </a:solidFill>
                  <a:latin typeface="Times New Roman" panose="02020603050405020304" pitchFamily="18" charset="0"/>
                  <a:cs typeface="Times New Roman" panose="02020603050405020304" pitchFamily="18" charset="0"/>
                </a:rPr>
                <a:t>thống</a:t>
              </a:r>
              <a:r>
                <a:rPr lang="en-US"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2400" b="1" dirty="0" err="1">
                  <a:solidFill>
                    <a:schemeClr val="tx1">
                      <a:lumMod val="95000"/>
                      <a:lumOff val="5000"/>
                    </a:schemeClr>
                  </a:solidFill>
                  <a:latin typeface="Times New Roman" panose="02020603050405020304" pitchFamily="18" charset="0"/>
                  <a:cs typeface="Times New Roman" panose="02020603050405020304" pitchFamily="18" charset="0"/>
                </a:rPr>
                <a:t>luật</a:t>
              </a:r>
              <a:r>
                <a:rPr lang="en-US"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2400" b="1" dirty="0" err="1">
                  <a:solidFill>
                    <a:schemeClr val="tx1">
                      <a:lumMod val="95000"/>
                      <a:lumOff val="5000"/>
                    </a:schemeClr>
                  </a:solidFill>
                  <a:latin typeface="Times New Roman" panose="02020603050405020304" pitchFamily="18" charset="0"/>
                  <a:cs typeface="Times New Roman" panose="02020603050405020304" pitchFamily="18" charset="0"/>
                </a:rPr>
                <a:t>pháp</a:t>
              </a:r>
              <a:r>
                <a:rPr lang="en-US"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2400" b="1" dirty="0" err="1">
                  <a:solidFill>
                    <a:schemeClr val="tx1">
                      <a:lumMod val="95000"/>
                      <a:lumOff val="5000"/>
                    </a:schemeClr>
                  </a:solidFill>
                  <a:latin typeface="Times New Roman" panose="02020603050405020304" pitchFamily="18" charset="0"/>
                  <a:cs typeface="Times New Roman" panose="02020603050405020304" pitchFamily="18" charset="0"/>
                </a:rPr>
                <a:t>cơ</a:t>
              </a:r>
              <a:r>
                <a:rPr lang="en-US"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2400" b="1" dirty="0" err="1">
                  <a:solidFill>
                    <a:schemeClr val="tx1">
                      <a:lumMod val="95000"/>
                      <a:lumOff val="5000"/>
                    </a:schemeClr>
                  </a:solidFill>
                  <a:latin typeface="Times New Roman" panose="02020603050405020304" pitchFamily="18" charset="0"/>
                  <a:cs typeface="Times New Roman" panose="02020603050405020304" pitchFamily="18" charset="0"/>
                </a:rPr>
                <a:t>chế</a:t>
              </a:r>
              <a:r>
                <a:rPr lang="en-US"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2400" b="1" dirty="0" err="1">
                  <a:solidFill>
                    <a:schemeClr val="tx1">
                      <a:lumMod val="95000"/>
                      <a:lumOff val="5000"/>
                    </a:schemeClr>
                  </a:solidFill>
                  <a:latin typeface="Times New Roman" panose="02020603050405020304" pitchFamily="18" charset="0"/>
                  <a:cs typeface="Times New Roman" panose="02020603050405020304" pitchFamily="18" charset="0"/>
                </a:rPr>
                <a:t>chính</a:t>
              </a:r>
              <a:r>
                <a:rPr lang="en-US" sz="2400" b="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sz="2400" b="1" dirty="0" err="1">
                  <a:solidFill>
                    <a:schemeClr val="tx1">
                      <a:lumMod val="95000"/>
                      <a:lumOff val="5000"/>
                    </a:schemeClr>
                  </a:solidFill>
                  <a:latin typeface="Times New Roman" panose="02020603050405020304" pitchFamily="18" charset="0"/>
                  <a:cs typeface="Times New Roman" panose="02020603050405020304" pitchFamily="18" charset="0"/>
                </a:rPr>
                <a:t>sách</a:t>
              </a:r>
              <a:endParaRPr lang="vi-VN" sz="2400" b="1" dirty="0">
                <a:solidFill>
                  <a:schemeClr val="tx1">
                    <a:lumMod val="95000"/>
                    <a:lumOff val="5000"/>
                  </a:schemeClr>
                </a:solidFill>
                <a:latin typeface="Times New Roman" panose="02020603050405020304" pitchFamily="18" charset="0"/>
                <a:cs typeface="Times New Roman" panose="02020603050405020304" pitchFamily="18" charset="0"/>
              </a:endParaRPr>
            </a:p>
          </p:txBody>
        </p:sp>
      </p:grpSp>
      <p:grpSp>
        <p:nvGrpSpPr>
          <p:cNvPr id="32" name="Group 31"/>
          <p:cNvGrpSpPr/>
          <p:nvPr/>
        </p:nvGrpSpPr>
        <p:grpSpPr>
          <a:xfrm>
            <a:off x="583100" y="2717629"/>
            <a:ext cx="11145079" cy="1969771"/>
            <a:chOff x="215758" y="3872966"/>
            <a:chExt cx="8818515" cy="2002036"/>
          </a:xfrm>
        </p:grpSpPr>
        <p:sp>
          <p:nvSpPr>
            <p:cNvPr id="12" name="Rectangle 2"/>
            <p:cNvSpPr/>
            <p:nvPr/>
          </p:nvSpPr>
          <p:spPr>
            <a:xfrm>
              <a:off x="1316515" y="3904488"/>
              <a:ext cx="7717758" cy="1938992"/>
            </a:xfrm>
            <a:custGeom>
              <a:avLst/>
              <a:gdLst>
                <a:gd name="connsiteX0" fmla="*/ 0 w 1739900"/>
                <a:gd name="connsiteY0" fmla="*/ 0 h 1257301"/>
                <a:gd name="connsiteX1" fmla="*/ 1739900 w 1739900"/>
                <a:gd name="connsiteY1" fmla="*/ 0 h 1257301"/>
                <a:gd name="connsiteX2" fmla="*/ 1739900 w 1739900"/>
                <a:gd name="connsiteY2" fmla="*/ 1257301 h 1257301"/>
                <a:gd name="connsiteX3" fmla="*/ 0 w 1739900"/>
                <a:gd name="connsiteY3" fmla="*/ 1257301 h 1257301"/>
                <a:gd name="connsiteX4" fmla="*/ 0 w 1739900"/>
                <a:gd name="connsiteY4"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2343162"/>
                <a:gd name="connsiteY0" fmla="*/ 0 h 1257301"/>
                <a:gd name="connsiteX1" fmla="*/ 1739900 w 2343162"/>
                <a:gd name="connsiteY1" fmla="*/ 0 h 1257301"/>
                <a:gd name="connsiteX2" fmla="*/ 2343150 w 2343162"/>
                <a:gd name="connsiteY2" fmla="*/ 622301 h 1257301"/>
                <a:gd name="connsiteX3" fmla="*/ 1739900 w 2343162"/>
                <a:gd name="connsiteY3" fmla="*/ 1257301 h 1257301"/>
                <a:gd name="connsiteX4" fmla="*/ 0 w 2343162"/>
                <a:gd name="connsiteY4" fmla="*/ 1257301 h 1257301"/>
                <a:gd name="connsiteX5" fmla="*/ 0 w 2343162"/>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0"/>
                <a:gd name="connsiteY0" fmla="*/ 0 h 1257301"/>
                <a:gd name="connsiteX1" fmla="*/ 1739900 w 2343150"/>
                <a:gd name="connsiteY1" fmla="*/ 0 h 1257301"/>
                <a:gd name="connsiteX2" fmla="*/ 2343150 w 2343150"/>
                <a:gd name="connsiteY2" fmla="*/ 622301 h 1257301"/>
                <a:gd name="connsiteX3" fmla="*/ 1739900 w 2343150"/>
                <a:gd name="connsiteY3" fmla="*/ 1257301 h 1257301"/>
                <a:gd name="connsiteX4" fmla="*/ 0 w 2343150"/>
                <a:gd name="connsiteY4" fmla="*/ 1257301 h 1257301"/>
                <a:gd name="connsiteX5" fmla="*/ 0 w 234315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9349" h="1257301">
                  <a:moveTo>
                    <a:pt x="0" y="0"/>
                  </a:moveTo>
                  <a:lnTo>
                    <a:pt x="1739900" y="0"/>
                  </a:lnTo>
                  <a:cubicBezTo>
                    <a:pt x="2097919" y="736600"/>
                    <a:pt x="1710758" y="-66675"/>
                    <a:pt x="2049349" y="635001"/>
                  </a:cubicBezTo>
                  <a:cubicBezTo>
                    <a:pt x="1687248" y="1352551"/>
                    <a:pt x="2110278" y="514351"/>
                    <a:pt x="1739900" y="1257301"/>
                  </a:cubicBezTo>
                  <a:lnTo>
                    <a:pt x="0" y="1257301"/>
                  </a:lnTo>
                  <a:lnTo>
                    <a:pt x="0" y="0"/>
                  </a:lnTo>
                  <a:close/>
                </a:path>
              </a:pathLst>
            </a:custGeom>
            <a:solidFill>
              <a:schemeClr val="bg1"/>
            </a:solidFill>
            <a:ln w="3175">
              <a:solidFill>
                <a:schemeClr val="accent2">
                  <a:lumMod val="75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000"/>
            </a:p>
          </p:txBody>
        </p:sp>
        <p:grpSp>
          <p:nvGrpSpPr>
            <p:cNvPr id="28" name="Group 27"/>
            <p:cNvGrpSpPr/>
            <p:nvPr/>
          </p:nvGrpSpPr>
          <p:grpSpPr>
            <a:xfrm>
              <a:off x="215758" y="3891789"/>
              <a:ext cx="1595050" cy="1951694"/>
              <a:chOff x="1705928" y="3334897"/>
              <a:chExt cx="1595050" cy="1257300"/>
            </a:xfrm>
          </p:grpSpPr>
          <p:sp>
            <p:nvSpPr>
              <p:cNvPr id="13" name="Round Same Side Corner Rectangle 1"/>
              <p:cNvSpPr/>
              <p:nvPr/>
            </p:nvSpPr>
            <p:spPr>
              <a:xfrm rot="16200000">
                <a:off x="1874803" y="3166022"/>
                <a:ext cx="1257300" cy="1595050"/>
              </a:xfrm>
              <a:custGeom>
                <a:avLst/>
                <a:gdLst>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0 w 1257300"/>
                  <a:gd name="connsiteY5" fmla="*/ 1416050 h 1416050"/>
                  <a:gd name="connsiteX6" fmla="*/ 0 w 1257300"/>
                  <a:gd name="connsiteY6" fmla="*/ 1416050 h 1416050"/>
                  <a:gd name="connsiteX7" fmla="*/ 0 w 1257300"/>
                  <a:gd name="connsiteY7" fmla="*/ 330205 h 1416050"/>
                  <a:gd name="connsiteX8" fmla="*/ 330205 w 1257300"/>
                  <a:gd name="connsiteY8" fmla="*/ 0 h 1416050"/>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590550 w 1257300"/>
                  <a:gd name="connsiteY5" fmla="*/ 1416050 h 1416050"/>
                  <a:gd name="connsiteX6" fmla="*/ 0 w 1257300"/>
                  <a:gd name="connsiteY6" fmla="*/ 1416050 h 1416050"/>
                  <a:gd name="connsiteX7" fmla="*/ 0 w 1257300"/>
                  <a:gd name="connsiteY7" fmla="*/ 1416050 h 1416050"/>
                  <a:gd name="connsiteX8" fmla="*/ 0 w 1257300"/>
                  <a:gd name="connsiteY8" fmla="*/ 330205 h 1416050"/>
                  <a:gd name="connsiteX9" fmla="*/ 330205 w 1257300"/>
                  <a:gd name="connsiteY9" fmla="*/ 0 h 1416050"/>
                  <a:gd name="connsiteX0" fmla="*/ 330205 w 1257300"/>
                  <a:gd name="connsiteY0" fmla="*/ 0 h 2038350"/>
                  <a:gd name="connsiteX1" fmla="*/ 927095 w 1257300"/>
                  <a:gd name="connsiteY1" fmla="*/ 0 h 2038350"/>
                  <a:gd name="connsiteX2" fmla="*/ 1257300 w 1257300"/>
                  <a:gd name="connsiteY2" fmla="*/ 330205 h 2038350"/>
                  <a:gd name="connsiteX3" fmla="*/ 1257300 w 1257300"/>
                  <a:gd name="connsiteY3" fmla="*/ 1416050 h 2038350"/>
                  <a:gd name="connsiteX4" fmla="*/ 1257300 w 1257300"/>
                  <a:gd name="connsiteY4" fmla="*/ 1416050 h 2038350"/>
                  <a:gd name="connsiteX5" fmla="*/ 628650 w 1257300"/>
                  <a:gd name="connsiteY5" fmla="*/ 2038350 h 2038350"/>
                  <a:gd name="connsiteX6" fmla="*/ 0 w 1257300"/>
                  <a:gd name="connsiteY6" fmla="*/ 1416050 h 2038350"/>
                  <a:gd name="connsiteX7" fmla="*/ 0 w 1257300"/>
                  <a:gd name="connsiteY7" fmla="*/ 1416050 h 2038350"/>
                  <a:gd name="connsiteX8" fmla="*/ 0 w 1257300"/>
                  <a:gd name="connsiteY8" fmla="*/ 330205 h 2038350"/>
                  <a:gd name="connsiteX9" fmla="*/ 330205 w 1257300"/>
                  <a:gd name="connsiteY9" fmla="*/ 0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2038350">
                    <a:moveTo>
                      <a:pt x="330205" y="0"/>
                    </a:moveTo>
                    <a:lnTo>
                      <a:pt x="927095" y="0"/>
                    </a:lnTo>
                    <a:cubicBezTo>
                      <a:pt x="1109462" y="0"/>
                      <a:pt x="1257300" y="147838"/>
                      <a:pt x="1257300" y="330205"/>
                    </a:cubicBezTo>
                    <a:lnTo>
                      <a:pt x="1257300" y="1416050"/>
                    </a:lnTo>
                    <a:lnTo>
                      <a:pt x="1257300" y="1416050"/>
                    </a:lnTo>
                    <a:lnTo>
                      <a:pt x="628650" y="2038350"/>
                    </a:lnTo>
                    <a:lnTo>
                      <a:pt x="0" y="1416050"/>
                    </a:lnTo>
                    <a:lnTo>
                      <a:pt x="0" y="1416050"/>
                    </a:lnTo>
                    <a:lnTo>
                      <a:pt x="0" y="330205"/>
                    </a:lnTo>
                    <a:cubicBezTo>
                      <a:pt x="0" y="147838"/>
                      <a:pt x="147838" y="0"/>
                      <a:pt x="330205" y="0"/>
                    </a:cubicBezTo>
                    <a:close/>
                  </a:path>
                </a:pathLst>
              </a:cu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000"/>
              </a:p>
            </p:txBody>
          </p:sp>
          <p:sp>
            <p:nvSpPr>
              <p:cNvPr id="21" name="TextBox 43"/>
              <p:cNvSpPr txBox="1">
                <a:spLocks noChangeArrowheads="1"/>
              </p:cNvSpPr>
              <p:nvPr/>
            </p:nvSpPr>
            <p:spPr bwMode="auto">
              <a:xfrm>
                <a:off x="2181498" y="3656964"/>
                <a:ext cx="351592" cy="463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sz="4000" b="1" dirty="0">
                    <a:solidFill>
                      <a:srgbClr val="0000CC"/>
                    </a:solidFill>
                    <a:effectLst>
                      <a:outerShdw blurRad="38100" dist="38100" dir="2700000" algn="tl">
                        <a:srgbClr val="000000">
                          <a:alpha val="43137"/>
                        </a:srgbClr>
                      </a:outerShdw>
                    </a:effectLst>
                    <a:latin typeface="+mn-lt"/>
                  </a:rPr>
                  <a:t>2</a:t>
                </a:r>
              </a:p>
            </p:txBody>
          </p:sp>
        </p:grpSp>
        <p:sp>
          <p:nvSpPr>
            <p:cNvPr id="30" name="Rectangle 46"/>
            <p:cNvSpPr>
              <a:spLocks noChangeArrowheads="1"/>
            </p:cNvSpPr>
            <p:nvPr/>
          </p:nvSpPr>
          <p:spPr bwMode="auto">
            <a:xfrm>
              <a:off x="1810812" y="3872966"/>
              <a:ext cx="6103235" cy="2002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buClr>
                  <a:srgbClr val="FF0000"/>
                </a:buClr>
                <a:defRPr/>
              </a:pPr>
              <a:r>
                <a:rPr lang="en-US" sz="2400" b="1" dirty="0" err="1">
                  <a:solidFill>
                    <a:schemeClr val="accent2">
                      <a:lumMod val="75000"/>
                    </a:schemeClr>
                  </a:solidFill>
                  <a:latin typeface="Times New Roman" panose="02020603050405020304" pitchFamily="18" charset="0"/>
                  <a:cs typeface="Times New Roman" panose="02020603050405020304" pitchFamily="18" charset="0"/>
                </a:rPr>
                <a:t>Phát</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triển</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nguồn</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nhân</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lực</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nhất</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là</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nguồn</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nhân</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lực</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chất</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lượng</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cao</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ưu</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tiên</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nguồn</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nhân</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lực</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cho</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lãnh</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đạo</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quản</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lý</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và</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các</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lĩnh</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vực</a:t>
              </a:r>
              <a:r>
                <a:rPr lang="en-US" sz="2400" b="1" dirty="0">
                  <a:solidFill>
                    <a:schemeClr val="accent2">
                      <a:lumMod val="75000"/>
                    </a:schemeClr>
                  </a:solidFill>
                  <a:latin typeface="Times New Roman" panose="02020603050405020304" pitchFamily="18" charset="0"/>
                  <a:cs typeface="Times New Roman" panose="02020603050405020304" pitchFamily="18" charset="0"/>
                </a:rPr>
                <a:t> then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chốt</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ứng</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dụng</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và</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phát</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triển</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khoa</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học</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công</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nghệ</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khơi</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dậy</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khát</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vọng</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phát</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triển</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phát</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huy</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giá</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trị</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văn</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hoá</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sức</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mạnh</a:t>
              </a:r>
              <a:r>
                <a:rPr lang="en-US" sz="2400" b="1" dirty="0">
                  <a:solidFill>
                    <a:schemeClr val="accent2">
                      <a:lumMod val="75000"/>
                    </a:schemeClr>
                  </a:solidFill>
                  <a:latin typeface="Times New Roman" panose="02020603050405020304" pitchFamily="18" charset="0"/>
                  <a:cs typeface="Times New Roman" panose="02020603050405020304" pitchFamily="18" charset="0"/>
                </a:rPr>
                <a:t> con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người</a:t>
              </a:r>
              <a:r>
                <a:rPr lang="en-US" sz="2400" b="1" dirty="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75000"/>
                    </a:schemeClr>
                  </a:solidFill>
                  <a:latin typeface="Times New Roman" panose="02020603050405020304" pitchFamily="18" charset="0"/>
                  <a:cs typeface="Times New Roman" panose="02020603050405020304" pitchFamily="18" charset="0"/>
                </a:rPr>
                <a:t>Việt</a:t>
              </a:r>
              <a:r>
                <a:rPr lang="en-US" sz="2400" b="1" dirty="0">
                  <a:solidFill>
                    <a:schemeClr val="accent2">
                      <a:lumMod val="75000"/>
                    </a:schemeClr>
                  </a:solidFill>
                  <a:latin typeface="Times New Roman" panose="02020603050405020304" pitchFamily="18" charset="0"/>
                  <a:cs typeface="Times New Roman" panose="02020603050405020304" pitchFamily="18" charset="0"/>
                </a:rPr>
                <a:t> Nam</a:t>
              </a:r>
            </a:p>
          </p:txBody>
        </p:sp>
      </p:grpSp>
      <p:grpSp>
        <p:nvGrpSpPr>
          <p:cNvPr id="20" name="Group 19"/>
          <p:cNvGrpSpPr/>
          <p:nvPr/>
        </p:nvGrpSpPr>
        <p:grpSpPr>
          <a:xfrm>
            <a:off x="689112" y="4810791"/>
            <a:ext cx="11039061" cy="1600439"/>
            <a:chOff x="215758" y="3763080"/>
            <a:chExt cx="8818514" cy="2221811"/>
          </a:xfrm>
        </p:grpSpPr>
        <p:sp>
          <p:nvSpPr>
            <p:cNvPr id="22" name="Rectangle 2"/>
            <p:cNvSpPr/>
            <p:nvPr/>
          </p:nvSpPr>
          <p:spPr>
            <a:xfrm>
              <a:off x="1242395" y="3895344"/>
              <a:ext cx="7791877" cy="1938992"/>
            </a:xfrm>
            <a:custGeom>
              <a:avLst/>
              <a:gdLst>
                <a:gd name="connsiteX0" fmla="*/ 0 w 1739900"/>
                <a:gd name="connsiteY0" fmla="*/ 0 h 1257301"/>
                <a:gd name="connsiteX1" fmla="*/ 1739900 w 1739900"/>
                <a:gd name="connsiteY1" fmla="*/ 0 h 1257301"/>
                <a:gd name="connsiteX2" fmla="*/ 1739900 w 1739900"/>
                <a:gd name="connsiteY2" fmla="*/ 1257301 h 1257301"/>
                <a:gd name="connsiteX3" fmla="*/ 0 w 1739900"/>
                <a:gd name="connsiteY3" fmla="*/ 1257301 h 1257301"/>
                <a:gd name="connsiteX4" fmla="*/ 0 w 1739900"/>
                <a:gd name="connsiteY4"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2343162"/>
                <a:gd name="connsiteY0" fmla="*/ 0 h 1257301"/>
                <a:gd name="connsiteX1" fmla="*/ 1739900 w 2343162"/>
                <a:gd name="connsiteY1" fmla="*/ 0 h 1257301"/>
                <a:gd name="connsiteX2" fmla="*/ 2343150 w 2343162"/>
                <a:gd name="connsiteY2" fmla="*/ 622301 h 1257301"/>
                <a:gd name="connsiteX3" fmla="*/ 1739900 w 2343162"/>
                <a:gd name="connsiteY3" fmla="*/ 1257301 h 1257301"/>
                <a:gd name="connsiteX4" fmla="*/ 0 w 2343162"/>
                <a:gd name="connsiteY4" fmla="*/ 1257301 h 1257301"/>
                <a:gd name="connsiteX5" fmla="*/ 0 w 2343162"/>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0"/>
                <a:gd name="connsiteY0" fmla="*/ 0 h 1257301"/>
                <a:gd name="connsiteX1" fmla="*/ 1739900 w 2343150"/>
                <a:gd name="connsiteY1" fmla="*/ 0 h 1257301"/>
                <a:gd name="connsiteX2" fmla="*/ 2343150 w 2343150"/>
                <a:gd name="connsiteY2" fmla="*/ 622301 h 1257301"/>
                <a:gd name="connsiteX3" fmla="*/ 1739900 w 2343150"/>
                <a:gd name="connsiteY3" fmla="*/ 1257301 h 1257301"/>
                <a:gd name="connsiteX4" fmla="*/ 0 w 2343150"/>
                <a:gd name="connsiteY4" fmla="*/ 1257301 h 1257301"/>
                <a:gd name="connsiteX5" fmla="*/ 0 w 234315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9349" h="1257301">
                  <a:moveTo>
                    <a:pt x="0" y="0"/>
                  </a:moveTo>
                  <a:lnTo>
                    <a:pt x="1739900" y="0"/>
                  </a:lnTo>
                  <a:cubicBezTo>
                    <a:pt x="2097919" y="736600"/>
                    <a:pt x="1710758" y="-66675"/>
                    <a:pt x="2049349" y="635001"/>
                  </a:cubicBezTo>
                  <a:cubicBezTo>
                    <a:pt x="1687248" y="1352551"/>
                    <a:pt x="2110278" y="514351"/>
                    <a:pt x="1739900" y="1257301"/>
                  </a:cubicBezTo>
                  <a:lnTo>
                    <a:pt x="0" y="1257301"/>
                  </a:lnTo>
                  <a:lnTo>
                    <a:pt x="0" y="0"/>
                  </a:lnTo>
                  <a:close/>
                </a:path>
              </a:pathLst>
            </a:custGeom>
            <a:solidFill>
              <a:schemeClr val="bg1"/>
            </a:solidFill>
            <a:ln w="3175">
              <a:solidFill>
                <a:srgbClr val="B0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000">
                <a:solidFill>
                  <a:srgbClr val="0000CC"/>
                </a:solidFill>
              </a:endParaRPr>
            </a:p>
          </p:txBody>
        </p:sp>
        <p:grpSp>
          <p:nvGrpSpPr>
            <p:cNvPr id="23" name="Group 22"/>
            <p:cNvGrpSpPr/>
            <p:nvPr/>
          </p:nvGrpSpPr>
          <p:grpSpPr>
            <a:xfrm>
              <a:off x="215758" y="3891786"/>
              <a:ext cx="1525677" cy="1951693"/>
              <a:chOff x="1705928" y="3334897"/>
              <a:chExt cx="1525677" cy="1257300"/>
            </a:xfrm>
          </p:grpSpPr>
          <p:sp>
            <p:nvSpPr>
              <p:cNvPr id="26" name="Round Same Side Corner Rectangle 1"/>
              <p:cNvSpPr/>
              <p:nvPr/>
            </p:nvSpPr>
            <p:spPr>
              <a:xfrm rot="16200000">
                <a:off x="1840117" y="3200708"/>
                <a:ext cx="1257300" cy="1525677"/>
              </a:xfrm>
              <a:custGeom>
                <a:avLst/>
                <a:gdLst>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0 w 1257300"/>
                  <a:gd name="connsiteY5" fmla="*/ 1416050 h 1416050"/>
                  <a:gd name="connsiteX6" fmla="*/ 0 w 1257300"/>
                  <a:gd name="connsiteY6" fmla="*/ 1416050 h 1416050"/>
                  <a:gd name="connsiteX7" fmla="*/ 0 w 1257300"/>
                  <a:gd name="connsiteY7" fmla="*/ 330205 h 1416050"/>
                  <a:gd name="connsiteX8" fmla="*/ 330205 w 1257300"/>
                  <a:gd name="connsiteY8" fmla="*/ 0 h 1416050"/>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590550 w 1257300"/>
                  <a:gd name="connsiteY5" fmla="*/ 1416050 h 1416050"/>
                  <a:gd name="connsiteX6" fmla="*/ 0 w 1257300"/>
                  <a:gd name="connsiteY6" fmla="*/ 1416050 h 1416050"/>
                  <a:gd name="connsiteX7" fmla="*/ 0 w 1257300"/>
                  <a:gd name="connsiteY7" fmla="*/ 1416050 h 1416050"/>
                  <a:gd name="connsiteX8" fmla="*/ 0 w 1257300"/>
                  <a:gd name="connsiteY8" fmla="*/ 330205 h 1416050"/>
                  <a:gd name="connsiteX9" fmla="*/ 330205 w 1257300"/>
                  <a:gd name="connsiteY9" fmla="*/ 0 h 1416050"/>
                  <a:gd name="connsiteX0" fmla="*/ 330205 w 1257300"/>
                  <a:gd name="connsiteY0" fmla="*/ 0 h 2038350"/>
                  <a:gd name="connsiteX1" fmla="*/ 927095 w 1257300"/>
                  <a:gd name="connsiteY1" fmla="*/ 0 h 2038350"/>
                  <a:gd name="connsiteX2" fmla="*/ 1257300 w 1257300"/>
                  <a:gd name="connsiteY2" fmla="*/ 330205 h 2038350"/>
                  <a:gd name="connsiteX3" fmla="*/ 1257300 w 1257300"/>
                  <a:gd name="connsiteY3" fmla="*/ 1416050 h 2038350"/>
                  <a:gd name="connsiteX4" fmla="*/ 1257300 w 1257300"/>
                  <a:gd name="connsiteY4" fmla="*/ 1416050 h 2038350"/>
                  <a:gd name="connsiteX5" fmla="*/ 628650 w 1257300"/>
                  <a:gd name="connsiteY5" fmla="*/ 2038350 h 2038350"/>
                  <a:gd name="connsiteX6" fmla="*/ 0 w 1257300"/>
                  <a:gd name="connsiteY6" fmla="*/ 1416050 h 2038350"/>
                  <a:gd name="connsiteX7" fmla="*/ 0 w 1257300"/>
                  <a:gd name="connsiteY7" fmla="*/ 1416050 h 2038350"/>
                  <a:gd name="connsiteX8" fmla="*/ 0 w 1257300"/>
                  <a:gd name="connsiteY8" fmla="*/ 330205 h 2038350"/>
                  <a:gd name="connsiteX9" fmla="*/ 330205 w 1257300"/>
                  <a:gd name="connsiteY9" fmla="*/ 0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2038350">
                    <a:moveTo>
                      <a:pt x="330205" y="0"/>
                    </a:moveTo>
                    <a:lnTo>
                      <a:pt x="927095" y="0"/>
                    </a:lnTo>
                    <a:cubicBezTo>
                      <a:pt x="1109462" y="0"/>
                      <a:pt x="1257300" y="147838"/>
                      <a:pt x="1257300" y="330205"/>
                    </a:cubicBezTo>
                    <a:lnTo>
                      <a:pt x="1257300" y="1416050"/>
                    </a:lnTo>
                    <a:lnTo>
                      <a:pt x="1257300" y="1416050"/>
                    </a:lnTo>
                    <a:lnTo>
                      <a:pt x="628650" y="2038350"/>
                    </a:lnTo>
                    <a:lnTo>
                      <a:pt x="0" y="1416050"/>
                    </a:lnTo>
                    <a:lnTo>
                      <a:pt x="0" y="1416050"/>
                    </a:lnTo>
                    <a:lnTo>
                      <a:pt x="0" y="330205"/>
                    </a:lnTo>
                    <a:cubicBezTo>
                      <a:pt x="0" y="147838"/>
                      <a:pt x="147838" y="0"/>
                      <a:pt x="330205" y="0"/>
                    </a:cubicBezTo>
                    <a:close/>
                  </a:path>
                </a:pathLst>
              </a:cu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000">
                  <a:solidFill>
                    <a:srgbClr val="0000CC"/>
                  </a:solidFill>
                </a:endParaRPr>
              </a:p>
            </p:txBody>
          </p:sp>
          <p:sp>
            <p:nvSpPr>
              <p:cNvPr id="35" name="TextBox 43"/>
              <p:cNvSpPr txBox="1">
                <a:spLocks noChangeArrowheads="1"/>
              </p:cNvSpPr>
              <p:nvPr/>
            </p:nvSpPr>
            <p:spPr bwMode="auto">
              <a:xfrm>
                <a:off x="2101370" y="3645209"/>
                <a:ext cx="354969" cy="633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sz="4000" b="1" dirty="0">
                    <a:solidFill>
                      <a:srgbClr val="FFFF00"/>
                    </a:solidFill>
                    <a:effectLst>
                      <a:outerShdw blurRad="38100" dist="38100" dir="2700000" algn="tl">
                        <a:srgbClr val="000000">
                          <a:alpha val="43137"/>
                        </a:srgbClr>
                      </a:outerShdw>
                    </a:effectLst>
                    <a:latin typeface="+mn-lt"/>
                  </a:rPr>
                  <a:t>3</a:t>
                </a:r>
              </a:p>
            </p:txBody>
          </p:sp>
        </p:grpSp>
        <p:sp>
          <p:nvSpPr>
            <p:cNvPr id="25" name="Rectangle 46"/>
            <p:cNvSpPr>
              <a:spLocks noChangeArrowheads="1"/>
            </p:cNvSpPr>
            <p:nvPr/>
          </p:nvSpPr>
          <p:spPr bwMode="auto">
            <a:xfrm>
              <a:off x="1741437" y="3763080"/>
              <a:ext cx="6161850" cy="2221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r>
                <a:rPr lang="vi-VN" sz="2400" b="1" dirty="0">
                  <a:solidFill>
                    <a:srgbClr val="0000CC"/>
                  </a:solidFill>
                  <a:latin typeface="Times New Roman" panose="02020603050405020304" pitchFamily="18" charset="0"/>
                  <a:cs typeface="Times New Roman" panose="02020603050405020304" pitchFamily="18" charset="0"/>
                </a:rPr>
                <a:t>Xây dựng kết cấu hạ tầng đồng bộ, hiện đại cả về kinh tế và xã hội</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môi</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trường</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quốc</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phòng</a:t>
              </a:r>
              <a:r>
                <a:rPr lang="en-US" sz="2400" b="1" dirty="0">
                  <a:solidFill>
                    <a:srgbClr val="0000CC"/>
                  </a:solidFill>
                  <a:latin typeface="Times New Roman" panose="02020603050405020304" pitchFamily="18" charset="0"/>
                  <a:cs typeface="Times New Roman" panose="02020603050405020304" pitchFamily="18" charset="0"/>
                </a:rPr>
                <a:t>, an </a:t>
              </a:r>
              <a:r>
                <a:rPr lang="en-US" sz="2400" b="1" dirty="0" err="1">
                  <a:solidFill>
                    <a:srgbClr val="0000CC"/>
                  </a:solidFill>
                  <a:latin typeface="Times New Roman" panose="02020603050405020304" pitchFamily="18" charset="0"/>
                  <a:cs typeface="Times New Roman" panose="02020603050405020304" pitchFamily="18" charset="0"/>
                </a:rPr>
                <a:t>ninh</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tạo</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nền</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tảng</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chuyển</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đổi</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số</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quốc</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gia</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từng</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bước</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phát</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triển</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kinh</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tế</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số</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xã</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hội</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số</a:t>
              </a:r>
              <a:r>
                <a:rPr lang="en-US" sz="2400" b="1" dirty="0">
                  <a:solidFill>
                    <a:srgbClr val="0000CC"/>
                  </a:solidFill>
                  <a:latin typeface="Times New Roman" panose="02020603050405020304" pitchFamily="18" charset="0"/>
                  <a:cs typeface="Times New Roman" panose="02020603050405020304" pitchFamily="18" charset="0"/>
                </a:rPr>
                <a:t> </a:t>
              </a:r>
              <a:endParaRPr lang="vi-VN" sz="2400" b="1" dirty="0">
                <a:solidFill>
                  <a:srgbClr val="0000CC"/>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4288043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24255" y="101087"/>
            <a:ext cx="8554891" cy="646327"/>
          </a:xfrm>
          <a:prstGeom prst="rect">
            <a:avLst/>
          </a:prstGeom>
        </p:spPr>
        <p:txBody>
          <a:bodyPr wrap="none" lIns="91430" tIns="45718" rIns="91430" bIns="45718">
            <a:spAutoFit/>
          </a:bodyPr>
          <a:lstStyle/>
          <a:p>
            <a:r>
              <a:rPr lang="en-US" sz="3600" b="1" dirty="0">
                <a:solidFill>
                  <a:srgbClr val="FFFF00"/>
                </a:solidFill>
                <a:latin typeface="Times New Roman" panose="02020603050405020304" pitchFamily="18" charset="0"/>
                <a:cs typeface="Times New Roman" panose="02020603050405020304" pitchFamily="18" charset="0"/>
              </a:rPr>
              <a:t>TỔNG KẾT THI HÀNH ĐIỀU LỆ ĐẢNG</a:t>
            </a:r>
            <a:endParaRPr lang="en-US" sz="3600" b="1" dirty="0">
              <a:solidFill>
                <a:srgbClr val="FFFF00"/>
              </a:solidFill>
            </a:endParaRPr>
          </a:p>
        </p:txBody>
      </p:sp>
      <p:sp>
        <p:nvSpPr>
          <p:cNvPr id="5" name="Rectangle 4"/>
          <p:cNvSpPr/>
          <p:nvPr/>
        </p:nvSpPr>
        <p:spPr>
          <a:xfrm>
            <a:off x="266701" y="881375"/>
            <a:ext cx="11715751" cy="5693867"/>
          </a:xfrm>
          <a:prstGeom prst="rect">
            <a:avLst/>
          </a:prstGeom>
        </p:spPr>
        <p:txBody>
          <a:bodyPr wrap="square" lIns="91438" tIns="45719" rIns="91438" bIns="45719">
            <a:spAutoFit/>
          </a:bodyPr>
          <a:lstStyle/>
          <a:p>
            <a:pPr algn="just" fontAlgn="base"/>
            <a:r>
              <a:rPr lang="en-US" sz="2400" b="1" i="1" dirty="0">
                <a:solidFill>
                  <a:srgbClr val="002060"/>
                </a:solidFill>
                <a:latin typeface="Arial" pitchFamily="34" charset="0"/>
                <a:cs typeface="Arial" pitchFamily="34" charset="0"/>
              </a:rPr>
              <a:t>	</a:t>
            </a:r>
            <a:r>
              <a:rPr lang="en-US" sz="2800" b="1" dirty="0">
                <a:solidFill>
                  <a:srgbClr val="FF0000"/>
                </a:solidFill>
                <a:latin typeface="Arial" pitchFamily="34" charset="0"/>
                <a:cs typeface="Arial" pitchFamily="34" charset="0"/>
              </a:rPr>
              <a:t>1. </a:t>
            </a:r>
            <a:r>
              <a:rPr lang="en-US" sz="2800" b="1" dirty="0" err="1">
                <a:solidFill>
                  <a:srgbClr val="FF0000"/>
                </a:solidFill>
                <a:latin typeface="Arial" pitchFamily="34" charset="0"/>
                <a:cs typeface="Arial" pitchFamily="34" charset="0"/>
              </a:rPr>
              <a:t>Ưu</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điểm</a:t>
            </a:r>
            <a:r>
              <a:rPr lang="en-US" sz="2800" b="1" dirty="0">
                <a:solidFill>
                  <a:srgbClr val="FF0000"/>
                </a:solidFill>
                <a:latin typeface="Arial" pitchFamily="34" charset="0"/>
                <a:cs typeface="Arial" pitchFamily="34" charset="0"/>
              </a:rPr>
              <a:t> </a:t>
            </a:r>
          </a:p>
          <a:p>
            <a:pPr algn="just" fontAlgn="base"/>
            <a:r>
              <a:rPr lang="en-US" sz="2400" b="1" dirty="0">
                <a:solidFill>
                  <a:srgbClr val="002060"/>
                </a:solidFill>
                <a:latin typeface="Arial" pitchFamily="34" charset="0"/>
                <a:cs typeface="Arial" pitchFamily="34" charset="0"/>
              </a:rPr>
              <a:t>	- </a:t>
            </a:r>
            <a:r>
              <a:rPr lang="en-US" sz="2400" b="1" dirty="0" err="1">
                <a:solidFill>
                  <a:srgbClr val="002060"/>
                </a:solidFill>
                <a:latin typeface="Arial" pitchFamily="34" charset="0"/>
                <a:cs typeface="Arial" pitchFamily="34" charset="0"/>
              </a:rPr>
              <a:t>Những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nội</a:t>
            </a:r>
            <a:r>
              <a:rPr lang="en-US" sz="2400" b="1" dirty="0">
                <a:solidFill>
                  <a:srgbClr val="002060"/>
                </a:solidFill>
                <a:latin typeface="Arial" pitchFamily="34" charset="0"/>
                <a:cs typeface="Arial" pitchFamily="34" charset="0"/>
              </a:rPr>
              <a:t> dung </a:t>
            </a:r>
            <a:r>
              <a:rPr lang="en-US" sz="2400" b="1" dirty="0" err="1">
                <a:solidFill>
                  <a:srgbClr val="002060"/>
                </a:solidFill>
                <a:latin typeface="Arial" pitchFamily="34" charset="0"/>
                <a:cs typeface="Arial" pitchFamily="34" charset="0"/>
              </a:rPr>
              <a:t>quy</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định</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của</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Điều</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lệ</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Đảng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hiện</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hành</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cơ</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bản</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phù</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hợp</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với</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tình</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hình</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thực</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tiễn</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và</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đáp</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ứng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được</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yêu</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cầu</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nhiệm</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vụ</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của</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công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tác</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xây</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dựng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Đảng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xây</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dựng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hệ</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thống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chính</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trị</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và</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đội</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ngũ</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cán</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bộ</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đảng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viên</a:t>
            </a:r>
            <a:r>
              <a:rPr lang="en-US" sz="2400" b="1" dirty="0">
                <a:solidFill>
                  <a:srgbClr val="002060"/>
                </a:solidFill>
                <a:latin typeface="Arial" pitchFamily="34" charset="0"/>
                <a:cs typeface="Arial" pitchFamily="34" charset="0"/>
              </a:rPr>
              <a:t>.</a:t>
            </a:r>
          </a:p>
          <a:p>
            <a:pPr algn="just" fontAlgn="base"/>
            <a:r>
              <a:rPr lang="en-US" sz="2400" b="1" dirty="0">
                <a:solidFill>
                  <a:srgbClr val="002060"/>
                </a:solidFill>
                <a:latin typeface="Arial" pitchFamily="34" charset="0"/>
                <a:cs typeface="Arial" pitchFamily="34" charset="0"/>
              </a:rPr>
              <a:t>	- </a:t>
            </a:r>
            <a:r>
              <a:rPr lang="en-US" sz="2400" b="1" dirty="0" err="1">
                <a:solidFill>
                  <a:srgbClr val="002060"/>
                </a:solidFill>
                <a:latin typeface="Arial" pitchFamily="34" charset="0"/>
                <a:cs typeface="Arial" pitchFamily="34" charset="0"/>
              </a:rPr>
              <a:t>Sau</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Đại</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hội</a:t>
            </a:r>
            <a:r>
              <a:rPr lang="en-US" sz="2400" b="1" dirty="0">
                <a:solidFill>
                  <a:srgbClr val="002060"/>
                </a:solidFill>
                <a:latin typeface="Arial" pitchFamily="34" charset="0"/>
                <a:cs typeface="Arial" pitchFamily="34" charset="0"/>
              </a:rPr>
              <a:t> XII, Ban </a:t>
            </a:r>
            <a:r>
              <a:rPr lang="en-US" sz="2400" b="1" dirty="0" err="1">
                <a:solidFill>
                  <a:srgbClr val="002060"/>
                </a:solidFill>
                <a:latin typeface="Arial" pitchFamily="34" charset="0"/>
                <a:cs typeface="Arial" pitchFamily="34" charset="0"/>
              </a:rPr>
              <a:t>Chấp</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hành</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Trung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ương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đã</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sớm</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bổ</a:t>
            </a:r>
            <a:r>
              <a:rPr lang="en-US" sz="2400" b="1" dirty="0">
                <a:solidFill>
                  <a:srgbClr val="002060"/>
                </a:solidFill>
                <a:latin typeface="Arial" pitchFamily="34" charset="0"/>
                <a:cs typeface="Arial" pitchFamily="34" charset="0"/>
              </a:rPr>
              <a:t> sung, </a:t>
            </a:r>
            <a:r>
              <a:rPr lang="en-US" sz="2400" b="1" dirty="0" err="1">
                <a:solidFill>
                  <a:srgbClr val="002060"/>
                </a:solidFill>
                <a:latin typeface="Arial" pitchFamily="34" charset="0"/>
                <a:cs typeface="Arial" pitchFamily="34" charset="0"/>
              </a:rPr>
              <a:t>sửa</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đổi</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Quy</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định</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thi</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hành</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Điều</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lệ</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Đảng</a:t>
            </a:r>
            <a:r>
              <a:rPr lang="en-US" sz="2400" b="1" dirty="0">
                <a:solidFill>
                  <a:srgbClr val="002060"/>
                </a:solidFill>
                <a:latin typeface="Arial" pitchFamily="34" charset="0"/>
                <a:cs typeface="Arial" pitchFamily="34" charset="0"/>
              </a:rPr>
              <a:t> </a:t>
            </a:r>
            <a:r>
              <a:rPr lang="en-US" sz="2400" b="1" i="1" dirty="0">
                <a:solidFill>
                  <a:srgbClr val="002060"/>
                </a:solidFill>
                <a:latin typeface="Arial" pitchFamily="34" charset="0"/>
                <a:cs typeface="Arial" pitchFamily="34" charset="0"/>
              </a:rPr>
              <a:t>(</a:t>
            </a:r>
            <a:r>
              <a:rPr lang="en-US" sz="2400" b="1" i="1" dirty="0" err="1">
                <a:solidFill>
                  <a:srgbClr val="002060"/>
                </a:solidFill>
                <a:latin typeface="Arial" pitchFamily="34" charset="0"/>
                <a:cs typeface="Arial" pitchFamily="34" charset="0"/>
              </a:rPr>
              <a:t>Quy</a:t>
            </a:r>
            <a:r>
              <a:rPr lang="en-US" sz="2400" b="1" i="1" dirty="0">
                <a:solidFill>
                  <a:srgbClr val="002060"/>
                </a:solidFill>
                <a:latin typeface="Arial" pitchFamily="34" charset="0"/>
                <a:cs typeface="Arial" pitchFamily="34" charset="0"/>
              </a:rPr>
              <a:t> </a:t>
            </a:r>
            <a:r>
              <a:rPr lang="en-US" sz="2400" b="1" i="1" dirty="0" err="1">
                <a:solidFill>
                  <a:srgbClr val="002060"/>
                </a:solidFill>
                <a:latin typeface="Arial" pitchFamily="34" charset="0"/>
                <a:cs typeface="Arial" pitchFamily="34" charset="0"/>
              </a:rPr>
              <a:t>định</a:t>
            </a:r>
            <a:r>
              <a:rPr lang="en-US" sz="2400" b="1" i="1" dirty="0">
                <a:solidFill>
                  <a:srgbClr val="002060"/>
                </a:solidFill>
                <a:latin typeface="Arial" pitchFamily="34" charset="0"/>
                <a:cs typeface="Arial" pitchFamily="34" charset="0"/>
              </a:rPr>
              <a:t> </a:t>
            </a:r>
            <a:r>
              <a:rPr lang="en-US" sz="2400" b="1" i="1" dirty="0" err="1">
                <a:solidFill>
                  <a:srgbClr val="002060"/>
                </a:solidFill>
                <a:latin typeface="Arial" pitchFamily="34" charset="0"/>
                <a:cs typeface="Arial" pitchFamily="34" charset="0"/>
              </a:rPr>
              <a:t>số</a:t>
            </a:r>
            <a:r>
              <a:rPr lang="en-US" sz="2400" b="1" i="1" dirty="0">
                <a:solidFill>
                  <a:srgbClr val="002060"/>
                </a:solidFill>
                <a:latin typeface="Arial" pitchFamily="34" charset="0"/>
                <a:cs typeface="Arial" pitchFamily="34" charset="0"/>
              </a:rPr>
              <a:t> 29-QĐ/TW; </a:t>
            </a:r>
            <a:r>
              <a:rPr lang="en-US" sz="2400" b="1" i="1" dirty="0" err="1">
                <a:solidFill>
                  <a:srgbClr val="002060"/>
                </a:solidFill>
                <a:latin typeface="Arial" pitchFamily="34" charset="0"/>
                <a:cs typeface="Arial" pitchFamily="34" charset="0"/>
              </a:rPr>
              <a:t>Quy</a:t>
            </a:r>
            <a:r>
              <a:rPr lang="en-US" sz="2400" b="1" i="1" dirty="0">
                <a:solidFill>
                  <a:srgbClr val="002060"/>
                </a:solidFill>
                <a:latin typeface="Arial" pitchFamily="34" charset="0"/>
                <a:cs typeface="Arial" pitchFamily="34" charset="0"/>
              </a:rPr>
              <a:t> </a:t>
            </a:r>
            <a:r>
              <a:rPr lang="en-US" sz="2400" b="1" i="1" dirty="0" err="1">
                <a:solidFill>
                  <a:srgbClr val="002060"/>
                </a:solidFill>
                <a:latin typeface="Arial" pitchFamily="34" charset="0"/>
                <a:cs typeface="Arial" pitchFamily="34" charset="0"/>
              </a:rPr>
              <a:t>định</a:t>
            </a:r>
            <a:r>
              <a:rPr lang="en-US" sz="2400" b="1" i="1" dirty="0">
                <a:solidFill>
                  <a:srgbClr val="002060"/>
                </a:solidFill>
                <a:latin typeface="Arial" pitchFamily="34" charset="0"/>
                <a:cs typeface="Arial" pitchFamily="34" charset="0"/>
              </a:rPr>
              <a:t> </a:t>
            </a:r>
            <a:r>
              <a:rPr lang="en-US" sz="2400" b="1" i="1" dirty="0" err="1">
                <a:solidFill>
                  <a:srgbClr val="002060"/>
                </a:solidFill>
                <a:latin typeface="Arial" pitchFamily="34" charset="0"/>
                <a:cs typeface="Arial" pitchFamily="34" charset="0"/>
              </a:rPr>
              <a:t>số</a:t>
            </a:r>
            <a:r>
              <a:rPr lang="en-US" sz="2400" b="1" i="1" dirty="0">
                <a:solidFill>
                  <a:srgbClr val="002060"/>
                </a:solidFill>
                <a:latin typeface="Arial" pitchFamily="34" charset="0"/>
                <a:cs typeface="Arial" pitchFamily="34" charset="0"/>
              </a:rPr>
              <a:t> 30-QĐ/TW).</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Bộ</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Chính</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trị</a:t>
            </a:r>
            <a:r>
              <a:rPr lang="en-US" sz="2400" b="1" dirty="0">
                <a:solidFill>
                  <a:srgbClr val="002060"/>
                </a:solidFill>
                <a:latin typeface="Arial" pitchFamily="34" charset="0"/>
                <a:cs typeface="Arial" pitchFamily="34" charset="0"/>
              </a:rPr>
              <a:t>, Ban </a:t>
            </a:r>
            <a:r>
              <a:rPr lang="en-US" sz="2400" b="1" dirty="0" err="1">
                <a:solidFill>
                  <a:srgbClr val="002060"/>
                </a:solidFill>
                <a:latin typeface="Arial" pitchFamily="34" charset="0"/>
                <a:cs typeface="Arial" pitchFamily="34" charset="0"/>
              </a:rPr>
              <a:t>Bí</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thư</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đã</a:t>
            </a:r>
            <a:r>
              <a:rPr lang="en-US" sz="2400" b="1" dirty="0">
                <a:solidFill>
                  <a:srgbClr val="002060"/>
                </a:solidFill>
                <a:latin typeface="Arial" pitchFamily="34" charset="0"/>
                <a:cs typeface="Arial" pitchFamily="34" charset="0"/>
              </a:rPr>
              <a:t> ban </a:t>
            </a:r>
            <a:r>
              <a:rPr lang="en-US" sz="2400" b="1" dirty="0" err="1">
                <a:solidFill>
                  <a:srgbClr val="002060"/>
                </a:solidFill>
                <a:latin typeface="Arial" pitchFamily="34" charset="0"/>
                <a:cs typeface="Arial" pitchFamily="34" charset="0"/>
              </a:rPr>
              <a:t>hành</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các</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quy</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định</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hướng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dẫn</a:t>
            </a:r>
            <a:r>
              <a:rPr lang="en-US" sz="2400" b="1" dirty="0">
                <a:solidFill>
                  <a:srgbClr val="002060"/>
                </a:solidFill>
                <a:latin typeface="Arial" pitchFamily="34" charset="0"/>
                <a:cs typeface="Arial" pitchFamily="34" charset="0"/>
              </a:rPr>
              <a:t> </a:t>
            </a:r>
            <a:r>
              <a:rPr lang="en-US" sz="2400" b="1" i="1" dirty="0">
                <a:solidFill>
                  <a:srgbClr val="002060"/>
                </a:solidFill>
                <a:latin typeface="Arial" pitchFamily="34" charset="0"/>
                <a:cs typeface="Arial" pitchFamily="34" charset="0"/>
              </a:rPr>
              <a:t>(</a:t>
            </a:r>
            <a:r>
              <a:rPr lang="en-US" sz="2400" b="1" i="1" dirty="0" err="1">
                <a:solidFill>
                  <a:srgbClr val="002060"/>
                </a:solidFill>
                <a:latin typeface="Arial" pitchFamily="34" charset="0"/>
                <a:cs typeface="Arial" pitchFamily="34" charset="0"/>
              </a:rPr>
              <a:t>Hướng</a:t>
            </a:r>
            <a:r>
              <a:rPr lang="en-US" sz="2400" b="1" i="1" dirty="0">
                <a:solidFill>
                  <a:srgbClr val="002060"/>
                </a:solidFill>
                <a:latin typeface="Arial" pitchFamily="34" charset="0"/>
                <a:cs typeface="Arial" pitchFamily="34" charset="0"/>
              </a:rPr>
              <a:t> </a:t>
            </a:r>
            <a:r>
              <a:rPr lang="en-US" sz="2400" b="1" i="1" dirty="0" err="1">
                <a:solidFill>
                  <a:srgbClr val="002060"/>
                </a:solidFill>
                <a:latin typeface="Arial" pitchFamily="34" charset="0"/>
                <a:cs typeface="Arial" pitchFamily="34" charset="0"/>
              </a:rPr>
              <a:t>dẫn</a:t>
            </a:r>
            <a:r>
              <a:rPr lang="en-US" sz="2400" b="1" i="1" dirty="0">
                <a:solidFill>
                  <a:srgbClr val="002060"/>
                </a:solidFill>
                <a:latin typeface="Arial" pitchFamily="34" charset="0"/>
                <a:cs typeface="Arial" pitchFamily="34" charset="0"/>
              </a:rPr>
              <a:t> </a:t>
            </a:r>
            <a:r>
              <a:rPr lang="en-US" sz="2400" b="1" i="1" dirty="0" err="1">
                <a:solidFill>
                  <a:srgbClr val="002060"/>
                </a:solidFill>
                <a:latin typeface="Arial" pitchFamily="34" charset="0"/>
                <a:cs typeface="Arial" pitchFamily="34" charset="0"/>
              </a:rPr>
              <a:t>số</a:t>
            </a:r>
            <a:r>
              <a:rPr lang="en-US" sz="2400" b="1" i="1" dirty="0">
                <a:solidFill>
                  <a:srgbClr val="002060"/>
                </a:solidFill>
                <a:latin typeface="Arial" pitchFamily="34" charset="0"/>
                <a:cs typeface="Arial" pitchFamily="34" charset="0"/>
              </a:rPr>
              <a:t> 01-HD/TW)</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tương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đối</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đồng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bộ</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thống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nhất</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để</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thực</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hiện</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trong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toàn</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Đảng</a:t>
            </a:r>
            <a:r>
              <a:rPr lang="en-US" sz="2400" b="1" dirty="0">
                <a:solidFill>
                  <a:srgbClr val="002060"/>
                </a:solidFill>
                <a:latin typeface="Arial" pitchFamily="34" charset="0"/>
                <a:cs typeface="Arial" pitchFamily="34" charset="0"/>
              </a:rPr>
              <a:t>. </a:t>
            </a:r>
          </a:p>
          <a:p>
            <a:pPr algn="just" fontAlgn="base"/>
            <a:r>
              <a:rPr lang="en-US" sz="2400" b="1" dirty="0">
                <a:solidFill>
                  <a:srgbClr val="002060"/>
                </a:solidFill>
                <a:latin typeface="Arial" pitchFamily="34" charset="0"/>
                <a:cs typeface="Arial" pitchFamily="34" charset="0"/>
              </a:rPr>
              <a:t>	- </a:t>
            </a:r>
            <a:r>
              <a:rPr lang="en-US" sz="2400" b="1" dirty="0" err="1">
                <a:solidFill>
                  <a:srgbClr val="002060"/>
                </a:solidFill>
                <a:latin typeface="Arial" pitchFamily="34" charset="0"/>
                <a:cs typeface="Arial" pitchFamily="34" charset="0"/>
              </a:rPr>
              <a:t>Các</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cơ</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quan</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lãnh</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đạo</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của</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Đảng</a:t>
            </a:r>
            <a:r>
              <a:rPr lang="en-US" sz="2400" b="1" dirty="0">
                <a:solidFill>
                  <a:srgbClr val="002060"/>
                </a:solidFill>
                <a:latin typeface="Arial" pitchFamily="34" charset="0"/>
                <a:cs typeface="Arial" pitchFamily="34" charset="0"/>
              </a:rPr>
              <a:t> ở </a:t>
            </a:r>
            <a:r>
              <a:rPr lang="en-US" sz="2400" b="1" dirty="0" err="1">
                <a:solidFill>
                  <a:srgbClr val="002060"/>
                </a:solidFill>
                <a:latin typeface="Arial" pitchFamily="34" charset="0"/>
                <a:cs typeface="Arial" pitchFamily="34" charset="0"/>
              </a:rPr>
              <a:t>Trung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ương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và</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địa</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phương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cơ</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bản</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đã</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thực</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hiện</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đúng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chức</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năng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nhiệm</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vụ</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quyền</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hạn</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theo</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quy</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định</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đồng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thời</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tăng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cường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kiểm</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tra</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giám</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sát</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việc</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thi</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hành</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Điều</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lệ</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Đảng</a:t>
            </a:r>
            <a:r>
              <a:rPr lang="en-US" sz="2400" b="1" dirty="0">
                <a:solidFill>
                  <a:srgbClr val="002060"/>
                </a:solidFill>
                <a:latin typeface="Arial" pitchFamily="34" charset="0"/>
                <a:cs typeface="Arial" pitchFamily="34" charset="0"/>
              </a:rPr>
              <a:t>. </a:t>
            </a:r>
          </a:p>
          <a:p>
            <a:pPr algn="just" fontAlgn="base"/>
            <a:r>
              <a:rPr lang="en-US" sz="2400" b="1" dirty="0">
                <a:solidFill>
                  <a:srgbClr val="002060"/>
                </a:solidFill>
                <a:latin typeface="Arial" pitchFamily="34" charset="0"/>
                <a:cs typeface="Arial" pitchFamily="34" charset="0"/>
              </a:rPr>
              <a:t>	- </a:t>
            </a:r>
            <a:r>
              <a:rPr lang="en-US" sz="2400" b="1" dirty="0" err="1">
                <a:solidFill>
                  <a:srgbClr val="002060"/>
                </a:solidFill>
                <a:latin typeface="Arial" pitchFamily="34" charset="0"/>
                <a:cs typeface="Arial" pitchFamily="34" charset="0"/>
              </a:rPr>
              <a:t>Việc</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thi</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hành</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các</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nội</a:t>
            </a:r>
            <a:r>
              <a:rPr lang="en-US" sz="2400" b="1" dirty="0">
                <a:solidFill>
                  <a:srgbClr val="002060"/>
                </a:solidFill>
                <a:latin typeface="Arial" pitchFamily="34" charset="0"/>
                <a:cs typeface="Arial" pitchFamily="34" charset="0"/>
              </a:rPr>
              <a:t> dung </a:t>
            </a:r>
            <a:r>
              <a:rPr lang="en-US" sz="2400" b="1" dirty="0" err="1">
                <a:solidFill>
                  <a:srgbClr val="002060"/>
                </a:solidFill>
                <a:latin typeface="Arial" pitchFamily="34" charset="0"/>
                <a:cs typeface="Arial" pitchFamily="34" charset="0"/>
              </a:rPr>
              <a:t>của</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Điều</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lệ</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Đảng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đã</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được</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các</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cấp</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ủy</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tổ</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chức</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đảng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triển</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khai</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thực</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hiện</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nghiêm</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túc</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tạo</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chuyển</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biến</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tích</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cực</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và</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đạt</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được</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những</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kết</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quả</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toàn</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diện</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rõ</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rệt</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bảo</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đảm</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sự</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lãnh</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đạo</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của</a:t>
            </a:r>
            <a:r>
              <a:rPr lang="en-US" sz="2400" b="1" dirty="0">
                <a:solidFill>
                  <a:srgbClr val="002060"/>
                </a:solidFill>
                <a:latin typeface="Arial" pitchFamily="34" charset="0"/>
                <a:cs typeface="Arial" pitchFamily="34" charset="0"/>
              </a:rPr>
              <a:t> </a:t>
            </a:r>
            <a:r>
              <a:rPr lang="en-US" sz="2400" b="1" dirty="0" err="1">
                <a:solidFill>
                  <a:srgbClr val="002060"/>
                </a:solidFill>
                <a:latin typeface="Arial" pitchFamily="34" charset="0"/>
                <a:cs typeface="Arial" pitchFamily="34" charset="0"/>
              </a:rPr>
              <a:t>Đảng</a:t>
            </a:r>
            <a:r>
              <a:rPr lang="en-US" sz="2400" b="1" dirty="0">
                <a:solidFill>
                  <a:srgbClr val="002060"/>
                </a:solidFill>
                <a:latin typeface="Arial" pitchFamily="34" charset="0"/>
                <a:cs typeface="Arial" pitchFamily="34" charset="0"/>
              </a:rPr>
              <a:t>.</a:t>
            </a:r>
          </a:p>
        </p:txBody>
      </p:sp>
      <p:pic>
        <p:nvPicPr>
          <p:cNvPr id="6" name="Picture 6" descr="See the source image">
            <a:extLst>
              <a:ext uri="{FF2B5EF4-FFF2-40B4-BE49-F238E27FC236}">
                <a16:creationId xmlns:a16="http://schemas.microsoft.com/office/drawing/2014/main" xmlns="" id="{3A75FBD6-313A-4F36-91E4-76FCC18BBD7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359470" y="1963935"/>
            <a:ext cx="4509132" cy="3142901"/>
          </a:xfrm>
          <a:prstGeom prst="rect">
            <a:avLst/>
          </a:prstGeom>
          <a:noFill/>
          <a:effectLst>
            <a:softEdge rad="1270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17388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24255" y="101087"/>
            <a:ext cx="8554891" cy="646327"/>
          </a:xfrm>
          <a:prstGeom prst="rect">
            <a:avLst/>
          </a:prstGeom>
        </p:spPr>
        <p:txBody>
          <a:bodyPr wrap="none" lIns="91430" tIns="45718" rIns="91430" bIns="45718">
            <a:spAutoFit/>
          </a:bodyPr>
          <a:lstStyle/>
          <a:p>
            <a:r>
              <a:rPr lang="en-US" sz="3600" b="1" dirty="0">
                <a:solidFill>
                  <a:srgbClr val="FFFF00"/>
                </a:solidFill>
                <a:latin typeface="Times New Roman" panose="02020603050405020304" pitchFamily="18" charset="0"/>
                <a:cs typeface="Times New Roman" panose="02020603050405020304" pitchFamily="18" charset="0"/>
              </a:rPr>
              <a:t>TỔNG KẾT THI HÀNH ĐIỀU LỆ ĐẢNG</a:t>
            </a:r>
            <a:endParaRPr lang="en-US" sz="3600" b="1" dirty="0">
              <a:solidFill>
                <a:srgbClr val="FFFF00"/>
              </a:solidFill>
            </a:endParaRPr>
          </a:p>
        </p:txBody>
      </p:sp>
      <p:sp>
        <p:nvSpPr>
          <p:cNvPr id="5" name="Rectangle 4"/>
          <p:cNvSpPr/>
          <p:nvPr/>
        </p:nvSpPr>
        <p:spPr>
          <a:xfrm>
            <a:off x="266701" y="754376"/>
            <a:ext cx="11715751" cy="5909308"/>
          </a:xfrm>
          <a:prstGeom prst="rect">
            <a:avLst/>
          </a:prstGeom>
        </p:spPr>
        <p:txBody>
          <a:bodyPr wrap="square" lIns="91438" tIns="45719" rIns="91438" bIns="45719">
            <a:spAutoFit/>
          </a:bodyPr>
          <a:lstStyle/>
          <a:p>
            <a:pPr algn="just" fontAlgn="base"/>
            <a:r>
              <a:rPr lang="en-US" sz="2700" b="1" i="1" dirty="0">
                <a:solidFill>
                  <a:srgbClr val="FF0000"/>
                </a:solidFill>
                <a:latin typeface="Arial" pitchFamily="34" charset="0"/>
                <a:cs typeface="Arial" pitchFamily="34" charset="0"/>
              </a:rPr>
              <a:t>    2. </a:t>
            </a:r>
            <a:r>
              <a:rPr lang="en-US" sz="2700" b="1" i="1" dirty="0" err="1">
                <a:solidFill>
                  <a:srgbClr val="FF0000"/>
                </a:solidFill>
                <a:latin typeface="Arial" pitchFamily="34" charset="0"/>
                <a:cs typeface="Arial" pitchFamily="34" charset="0"/>
              </a:rPr>
              <a:t>Hạn</a:t>
            </a:r>
            <a:r>
              <a:rPr lang="en-US" sz="2700" b="1" i="1" dirty="0">
                <a:solidFill>
                  <a:srgbClr val="FF0000"/>
                </a:solidFill>
                <a:latin typeface="Arial" pitchFamily="34" charset="0"/>
                <a:cs typeface="Arial" pitchFamily="34" charset="0"/>
              </a:rPr>
              <a:t> </a:t>
            </a:r>
            <a:r>
              <a:rPr lang="en-US" sz="2700" b="1" i="1" dirty="0" err="1">
                <a:solidFill>
                  <a:srgbClr val="FF0000"/>
                </a:solidFill>
                <a:latin typeface="Arial" pitchFamily="34" charset="0"/>
                <a:cs typeface="Arial" pitchFamily="34" charset="0"/>
              </a:rPr>
              <a:t>chế</a:t>
            </a:r>
            <a:endParaRPr lang="en-US" sz="2700" b="1" i="1" dirty="0">
              <a:solidFill>
                <a:srgbClr val="FF0000"/>
              </a:solidFill>
              <a:latin typeface="Arial" pitchFamily="34" charset="0"/>
              <a:cs typeface="Arial" pitchFamily="34" charset="0"/>
            </a:endParaRPr>
          </a:p>
          <a:p>
            <a:pPr algn="just" fontAlgn="base"/>
            <a:r>
              <a:rPr lang="en-US" sz="2700" b="1" dirty="0">
                <a:solidFill>
                  <a:srgbClr val="0000CC"/>
                </a:solidFill>
                <a:latin typeface="Arial" pitchFamily="34" charset="0"/>
                <a:cs typeface="Arial" pitchFamily="34" charset="0"/>
              </a:rPr>
              <a:t>    - </a:t>
            </a:r>
            <a:r>
              <a:rPr lang="en-US" sz="2700" b="1" dirty="0" err="1">
                <a:solidFill>
                  <a:srgbClr val="0000CC"/>
                </a:solidFill>
                <a:latin typeface="Arial" pitchFamily="34" charset="0"/>
                <a:cs typeface="Arial" pitchFamily="34" charset="0"/>
              </a:rPr>
              <a:t>Công</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tác</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lãnh</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đạo</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chỉ</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đạo</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thi</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hành</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Điều</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lệ</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Đảng</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của</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Trung</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ương</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và</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các</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cấp</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ủy</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tổ</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chức</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đảng</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có</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lúc</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chưa</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quyết</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liệt</a:t>
            </a:r>
            <a:r>
              <a:rPr lang="en-US" sz="2700" b="1" dirty="0">
                <a:solidFill>
                  <a:srgbClr val="0000CC"/>
                </a:solidFill>
                <a:latin typeface="Arial" pitchFamily="34" charset="0"/>
                <a:cs typeface="Arial" pitchFamily="34" charset="0"/>
              </a:rPr>
              <a:t>. </a:t>
            </a:r>
          </a:p>
          <a:p>
            <a:pPr algn="just" fontAlgn="base"/>
            <a:r>
              <a:rPr lang="en-US" sz="2700" b="1" dirty="0">
                <a:solidFill>
                  <a:srgbClr val="0000CC"/>
                </a:solidFill>
                <a:latin typeface="Arial" pitchFamily="34" charset="0"/>
                <a:cs typeface="Arial" pitchFamily="34" charset="0"/>
              </a:rPr>
              <a:t>    - </a:t>
            </a:r>
            <a:r>
              <a:rPr lang="en-US" sz="2700" b="1" dirty="0" err="1">
                <a:solidFill>
                  <a:srgbClr val="0000CC"/>
                </a:solidFill>
                <a:latin typeface="Arial" pitchFamily="34" charset="0"/>
                <a:cs typeface="Arial" pitchFamily="34" charset="0"/>
              </a:rPr>
              <a:t>Việc</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tổ</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chức</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học</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tập</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nghiên</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cứu</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quán</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triệt</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Điều</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lệ</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Đảng</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chưa</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được</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quan</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tâm</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đúng</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mức</a:t>
            </a:r>
            <a:r>
              <a:rPr lang="en-US" sz="2700" b="1" dirty="0">
                <a:solidFill>
                  <a:srgbClr val="0000CC"/>
                </a:solidFill>
                <a:latin typeface="Arial" pitchFamily="34" charset="0"/>
                <a:cs typeface="Arial" pitchFamily="34" charset="0"/>
              </a:rPr>
              <a:t>. </a:t>
            </a:r>
          </a:p>
          <a:p>
            <a:pPr algn="just" fontAlgn="base"/>
            <a:r>
              <a:rPr lang="en-US" sz="2700" b="1" dirty="0">
                <a:solidFill>
                  <a:srgbClr val="0000CC"/>
                </a:solidFill>
                <a:latin typeface="Arial" pitchFamily="34" charset="0"/>
                <a:cs typeface="Arial" pitchFamily="34" charset="0"/>
              </a:rPr>
              <a:t>    - </a:t>
            </a:r>
            <a:r>
              <a:rPr lang="en-US" sz="2700" b="1" dirty="0" err="1">
                <a:solidFill>
                  <a:srgbClr val="0000CC"/>
                </a:solidFill>
                <a:latin typeface="Arial" pitchFamily="34" charset="0"/>
                <a:cs typeface="Arial" pitchFamily="34" charset="0"/>
              </a:rPr>
              <a:t>Cán</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bộ</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chuyên</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trách</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công</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tác</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xây</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dựng</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Đảng</a:t>
            </a:r>
            <a:r>
              <a:rPr lang="en-US" sz="2700" b="1" dirty="0">
                <a:solidFill>
                  <a:srgbClr val="0000CC"/>
                </a:solidFill>
                <a:latin typeface="Arial" pitchFamily="34" charset="0"/>
                <a:cs typeface="Arial" pitchFamily="34" charset="0"/>
              </a:rPr>
              <a:t> ở </a:t>
            </a:r>
            <a:r>
              <a:rPr lang="en-US" sz="2700" b="1" dirty="0" err="1">
                <a:solidFill>
                  <a:srgbClr val="0000CC"/>
                </a:solidFill>
                <a:latin typeface="Arial" pitchFamily="34" charset="0"/>
                <a:cs typeface="Arial" pitchFamily="34" charset="0"/>
              </a:rPr>
              <a:t>một</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số</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nơi</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chưa</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nắm</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vững</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Điều</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lệ</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Đảng</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và</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các</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quy</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định</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hướng</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dẫn</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của</a:t>
            </a:r>
            <a:r>
              <a:rPr lang="en-US" sz="2700" b="1" dirty="0">
                <a:solidFill>
                  <a:srgbClr val="0000CC"/>
                </a:solidFill>
                <a:latin typeface="Arial" pitchFamily="34" charset="0"/>
                <a:cs typeface="Arial" pitchFamily="34" charset="0"/>
              </a:rPr>
              <a:t> TW </a:t>
            </a:r>
            <a:r>
              <a:rPr lang="en-US" sz="2700" b="1" dirty="0" err="1">
                <a:solidFill>
                  <a:srgbClr val="0000CC"/>
                </a:solidFill>
                <a:latin typeface="Arial" pitchFamily="34" charset="0"/>
                <a:cs typeface="Arial" pitchFamily="34" charset="0"/>
              </a:rPr>
              <a:t>để</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tham</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mưu</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cho</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cấp</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ủy</a:t>
            </a:r>
            <a:r>
              <a:rPr lang="en-US" sz="2700" b="1" dirty="0">
                <a:solidFill>
                  <a:srgbClr val="0000CC"/>
                </a:solidFill>
                <a:latin typeface="Arial" pitchFamily="34" charset="0"/>
                <a:cs typeface="Arial" pitchFamily="34" charset="0"/>
              </a:rPr>
              <a:t>. </a:t>
            </a:r>
          </a:p>
          <a:p>
            <a:pPr algn="just" fontAlgn="base"/>
            <a:r>
              <a:rPr lang="en-US" sz="2700" b="1" dirty="0">
                <a:solidFill>
                  <a:srgbClr val="0000CC"/>
                </a:solidFill>
                <a:latin typeface="Arial" pitchFamily="34" charset="0"/>
                <a:cs typeface="Arial" pitchFamily="34" charset="0"/>
              </a:rPr>
              <a:t>    - </a:t>
            </a:r>
            <a:r>
              <a:rPr lang="en-US" sz="2700" b="1" dirty="0" err="1">
                <a:solidFill>
                  <a:srgbClr val="0000CC"/>
                </a:solidFill>
                <a:latin typeface="Arial" pitchFamily="34" charset="0"/>
                <a:cs typeface="Arial" pitchFamily="34" charset="0"/>
              </a:rPr>
              <a:t>Một</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bộ</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phận</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cấp</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ủy</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viên</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đảng</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viên</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chưa</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chấp</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hành</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nghiêm</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Điều</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lệ</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Đảng</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thậm</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chí</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còn</a:t>
            </a:r>
            <a:r>
              <a:rPr lang="en-US" sz="2700" b="1" dirty="0">
                <a:solidFill>
                  <a:srgbClr val="0000CC"/>
                </a:solidFill>
                <a:latin typeface="Arial" pitchFamily="34" charset="0"/>
                <a:cs typeface="Arial" pitchFamily="34" charset="0"/>
              </a:rPr>
              <a:t> vi </a:t>
            </a:r>
            <a:r>
              <a:rPr lang="en-US" sz="2700" b="1" dirty="0" err="1">
                <a:solidFill>
                  <a:srgbClr val="0000CC"/>
                </a:solidFill>
                <a:latin typeface="Arial" pitchFamily="34" charset="0"/>
                <a:cs typeface="Arial" pitchFamily="34" charset="0"/>
              </a:rPr>
              <a:t>phạm</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nguyên</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tắc</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tổ</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chức</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và</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sinh</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hoạt</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đảng</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thực</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hiện</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chưa</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đầy</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đủ</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trách</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nhiệm</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nghĩa</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vụ</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quyền</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hạn</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của</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đảng</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viên</a:t>
            </a:r>
            <a:r>
              <a:rPr lang="en-US" sz="2700" b="1" dirty="0">
                <a:solidFill>
                  <a:srgbClr val="0000CC"/>
                </a:solidFill>
                <a:latin typeface="Arial" pitchFamily="34" charset="0"/>
                <a:cs typeface="Arial" pitchFamily="34" charset="0"/>
              </a:rPr>
              <a:t>. </a:t>
            </a:r>
          </a:p>
          <a:p>
            <a:pPr algn="just" fontAlgn="base"/>
            <a:r>
              <a:rPr lang="en-US" sz="2700" b="1" dirty="0">
                <a:solidFill>
                  <a:srgbClr val="0000CC"/>
                </a:solidFill>
                <a:latin typeface="Arial" pitchFamily="34" charset="0"/>
                <a:cs typeface="Arial" pitchFamily="34" charset="0"/>
              </a:rPr>
              <a:t>    - </a:t>
            </a:r>
            <a:r>
              <a:rPr lang="en-US" sz="2700" b="1" dirty="0" err="1">
                <a:solidFill>
                  <a:srgbClr val="0000CC"/>
                </a:solidFill>
                <a:latin typeface="Arial" pitchFamily="34" charset="0"/>
                <a:cs typeface="Arial" pitchFamily="34" charset="0"/>
              </a:rPr>
              <a:t>Nguyên</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tắc</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tập</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trung</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dân</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chủ</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có</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nơi</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có</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lúc</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thực</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hiện</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chưa</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nghiêm</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thậm</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chí</a:t>
            </a:r>
            <a:r>
              <a:rPr lang="en-US" sz="2700" b="1" dirty="0">
                <a:solidFill>
                  <a:srgbClr val="0000CC"/>
                </a:solidFill>
                <a:latin typeface="Arial" pitchFamily="34" charset="0"/>
                <a:cs typeface="Arial" pitchFamily="34" charset="0"/>
              </a:rPr>
              <a:t> </a:t>
            </a:r>
            <a:r>
              <a:rPr lang="en-US" sz="2700" b="1" dirty="0" err="1">
                <a:solidFill>
                  <a:srgbClr val="0000CC"/>
                </a:solidFill>
                <a:latin typeface="Arial" pitchFamily="34" charset="0"/>
                <a:cs typeface="Arial" pitchFamily="34" charset="0"/>
              </a:rPr>
              <a:t>còn</a:t>
            </a:r>
            <a:r>
              <a:rPr lang="en-US" sz="2700" b="1" dirty="0">
                <a:solidFill>
                  <a:srgbClr val="0000CC"/>
                </a:solidFill>
                <a:latin typeface="Arial" pitchFamily="34" charset="0"/>
                <a:cs typeface="Arial" pitchFamily="34" charset="0"/>
              </a:rPr>
              <a:t> vi </a:t>
            </a:r>
            <a:r>
              <a:rPr lang="en-US" sz="2700" b="1" dirty="0" err="1">
                <a:solidFill>
                  <a:srgbClr val="0000CC"/>
                </a:solidFill>
                <a:latin typeface="Arial" pitchFamily="34" charset="0"/>
                <a:cs typeface="Arial" pitchFamily="34" charset="0"/>
              </a:rPr>
              <a:t>phạm</a:t>
            </a:r>
            <a:r>
              <a:rPr lang="en-US" sz="2700" b="1" dirty="0">
                <a:solidFill>
                  <a:srgbClr val="0000CC"/>
                </a:solidFill>
                <a:latin typeface="Arial" pitchFamily="34" charset="0"/>
                <a:cs typeface="Arial" pitchFamily="34" charset="0"/>
              </a:rPr>
              <a:t>.</a:t>
            </a:r>
          </a:p>
        </p:txBody>
      </p:sp>
      <p:pic>
        <p:nvPicPr>
          <p:cNvPr id="6" name="Picture 6" descr="See the source image">
            <a:extLst>
              <a:ext uri="{FF2B5EF4-FFF2-40B4-BE49-F238E27FC236}">
                <a16:creationId xmlns:a16="http://schemas.microsoft.com/office/drawing/2014/main" xmlns="" id="{3A75FBD6-313A-4F36-91E4-76FCC18BBD7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699104" y="1781055"/>
            <a:ext cx="4509132" cy="3142901"/>
          </a:xfrm>
          <a:prstGeom prst="rect">
            <a:avLst/>
          </a:prstGeom>
          <a:noFill/>
          <a:effectLst>
            <a:softEdge rad="1270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79042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24255" y="101087"/>
            <a:ext cx="8554891" cy="646327"/>
          </a:xfrm>
          <a:prstGeom prst="rect">
            <a:avLst/>
          </a:prstGeom>
        </p:spPr>
        <p:txBody>
          <a:bodyPr wrap="none" lIns="91430" tIns="45718" rIns="91430" bIns="45718">
            <a:spAutoFit/>
          </a:bodyPr>
          <a:lstStyle/>
          <a:p>
            <a:r>
              <a:rPr lang="en-US" sz="3600" b="1" dirty="0">
                <a:solidFill>
                  <a:srgbClr val="FFFF00"/>
                </a:solidFill>
                <a:latin typeface="Times New Roman" panose="02020603050405020304" pitchFamily="18" charset="0"/>
                <a:cs typeface="Times New Roman" panose="02020603050405020304" pitchFamily="18" charset="0"/>
              </a:rPr>
              <a:t>TỔNG KẾT THI HÀNH ĐIỀU LỆ ĐẢNG</a:t>
            </a:r>
            <a:endParaRPr lang="en-US" sz="3600" b="1" dirty="0">
              <a:solidFill>
                <a:srgbClr val="FFFF00"/>
              </a:solidFill>
            </a:endParaRPr>
          </a:p>
        </p:txBody>
      </p:sp>
      <p:sp>
        <p:nvSpPr>
          <p:cNvPr id="5" name="Rectangle 4"/>
          <p:cNvSpPr/>
          <p:nvPr/>
        </p:nvSpPr>
        <p:spPr>
          <a:xfrm>
            <a:off x="266701" y="900425"/>
            <a:ext cx="11715751" cy="5940088"/>
          </a:xfrm>
          <a:prstGeom prst="rect">
            <a:avLst/>
          </a:prstGeom>
        </p:spPr>
        <p:txBody>
          <a:bodyPr wrap="square" lIns="91438" tIns="45719" rIns="91438" bIns="45719">
            <a:spAutoFit/>
          </a:bodyPr>
          <a:lstStyle/>
          <a:p>
            <a:pPr algn="just" fontAlgn="base"/>
            <a:r>
              <a:rPr lang="en-US" sz="2500" b="1" i="1" dirty="0">
                <a:solidFill>
                  <a:srgbClr val="FF0000"/>
                </a:solidFill>
                <a:latin typeface="Arial" pitchFamily="34" charset="0"/>
                <a:cs typeface="Arial" pitchFamily="34" charset="0"/>
              </a:rPr>
              <a:t>    </a:t>
            </a:r>
            <a:r>
              <a:rPr lang="en-US" sz="3200" b="1" i="1" dirty="0">
                <a:solidFill>
                  <a:srgbClr val="FF0000"/>
                </a:solidFill>
                <a:latin typeface="Arial" pitchFamily="34" charset="0"/>
                <a:cs typeface="Arial" pitchFamily="34" charset="0"/>
              </a:rPr>
              <a:t>3. </a:t>
            </a:r>
            <a:r>
              <a:rPr lang="en-US" sz="3200" b="1" i="1" dirty="0" err="1">
                <a:solidFill>
                  <a:srgbClr val="FF0000"/>
                </a:solidFill>
                <a:latin typeface="Arial" pitchFamily="34" charset="0"/>
                <a:cs typeface="Arial" pitchFamily="34" charset="0"/>
              </a:rPr>
              <a:t>Vướng</a:t>
            </a:r>
            <a:r>
              <a:rPr lang="en-US" sz="3200" b="1" i="1" dirty="0">
                <a:solidFill>
                  <a:srgbClr val="FF0000"/>
                </a:solidFill>
                <a:latin typeface="Arial" pitchFamily="34" charset="0"/>
                <a:cs typeface="Arial" pitchFamily="34" charset="0"/>
              </a:rPr>
              <a:t> </a:t>
            </a:r>
            <a:r>
              <a:rPr lang="en-US" sz="3200" b="1" i="1" dirty="0" err="1">
                <a:solidFill>
                  <a:srgbClr val="FF0000"/>
                </a:solidFill>
                <a:latin typeface="Arial" pitchFamily="34" charset="0"/>
                <a:cs typeface="Arial" pitchFamily="34" charset="0"/>
              </a:rPr>
              <a:t>mắc</a:t>
            </a:r>
            <a:r>
              <a:rPr lang="en-US" sz="3200" b="1" i="1" dirty="0">
                <a:solidFill>
                  <a:srgbClr val="FF0000"/>
                </a:solidFill>
                <a:latin typeface="Arial" pitchFamily="34" charset="0"/>
                <a:cs typeface="Arial" pitchFamily="34" charset="0"/>
              </a:rPr>
              <a:t>, </a:t>
            </a:r>
            <a:r>
              <a:rPr lang="en-US" sz="3200" b="1" i="1" dirty="0" err="1">
                <a:solidFill>
                  <a:srgbClr val="FF0000"/>
                </a:solidFill>
                <a:latin typeface="Arial" pitchFamily="34" charset="0"/>
                <a:cs typeface="Arial" pitchFamily="34" charset="0"/>
              </a:rPr>
              <a:t>bất</a:t>
            </a:r>
            <a:r>
              <a:rPr lang="en-US" sz="3200" b="1" i="1" dirty="0">
                <a:solidFill>
                  <a:srgbClr val="FF0000"/>
                </a:solidFill>
                <a:latin typeface="Arial" pitchFamily="34" charset="0"/>
                <a:cs typeface="Arial" pitchFamily="34" charset="0"/>
              </a:rPr>
              <a:t> </a:t>
            </a:r>
            <a:r>
              <a:rPr lang="en-US" sz="3200" b="1" i="1" dirty="0" err="1">
                <a:solidFill>
                  <a:srgbClr val="FF0000"/>
                </a:solidFill>
                <a:latin typeface="Arial" pitchFamily="34" charset="0"/>
                <a:cs typeface="Arial" pitchFamily="34" charset="0"/>
              </a:rPr>
              <a:t>cập</a:t>
            </a:r>
            <a:r>
              <a:rPr lang="en-US" sz="3200" b="1" i="1" dirty="0">
                <a:solidFill>
                  <a:srgbClr val="FF0000"/>
                </a:solidFill>
                <a:latin typeface="Arial" pitchFamily="34" charset="0"/>
                <a:cs typeface="Arial" pitchFamily="34" charset="0"/>
              </a:rPr>
              <a:t> </a:t>
            </a:r>
            <a:r>
              <a:rPr lang="en-US" sz="3200" b="1" i="1" dirty="0" err="1">
                <a:solidFill>
                  <a:srgbClr val="FF0000"/>
                </a:solidFill>
                <a:latin typeface="Arial" pitchFamily="34" charset="0"/>
                <a:cs typeface="Arial" pitchFamily="34" charset="0"/>
              </a:rPr>
              <a:t>và</a:t>
            </a:r>
            <a:r>
              <a:rPr lang="en-US" sz="3200" b="1" i="1" dirty="0">
                <a:solidFill>
                  <a:srgbClr val="FF0000"/>
                </a:solidFill>
                <a:latin typeface="Arial" pitchFamily="34" charset="0"/>
                <a:cs typeface="Arial" pitchFamily="34" charset="0"/>
              </a:rPr>
              <a:t> </a:t>
            </a:r>
            <a:r>
              <a:rPr lang="en-US" sz="3200" b="1" i="1" dirty="0" err="1">
                <a:solidFill>
                  <a:srgbClr val="FF0000"/>
                </a:solidFill>
                <a:latin typeface="Arial" pitchFamily="34" charset="0"/>
                <a:cs typeface="Arial" pitchFamily="34" charset="0"/>
              </a:rPr>
              <a:t>nguyên</a:t>
            </a:r>
            <a:r>
              <a:rPr lang="en-US" sz="3200" b="1" i="1" dirty="0">
                <a:solidFill>
                  <a:srgbClr val="FF0000"/>
                </a:solidFill>
                <a:latin typeface="Arial" pitchFamily="34" charset="0"/>
                <a:cs typeface="Arial" pitchFamily="34" charset="0"/>
              </a:rPr>
              <a:t> </a:t>
            </a:r>
            <a:r>
              <a:rPr lang="en-US" sz="3200" b="1" i="1" dirty="0" err="1">
                <a:solidFill>
                  <a:srgbClr val="FF0000"/>
                </a:solidFill>
                <a:latin typeface="Arial" pitchFamily="34" charset="0"/>
                <a:cs typeface="Arial" pitchFamily="34" charset="0"/>
              </a:rPr>
              <a:t>nhân</a:t>
            </a:r>
            <a:r>
              <a:rPr lang="en-US" sz="3200" b="1" i="1" dirty="0">
                <a:solidFill>
                  <a:srgbClr val="FF0000"/>
                </a:solidFill>
                <a:latin typeface="Arial" pitchFamily="34" charset="0"/>
                <a:cs typeface="Arial" pitchFamily="34" charset="0"/>
              </a:rPr>
              <a:t>:</a:t>
            </a:r>
            <a:endParaRPr lang="en-US" sz="3200" dirty="0">
              <a:solidFill>
                <a:srgbClr val="FF0000"/>
              </a:solidFill>
              <a:latin typeface="Arial" pitchFamily="34" charset="0"/>
              <a:cs typeface="Arial" pitchFamily="34" charset="0"/>
            </a:endParaRPr>
          </a:p>
          <a:p>
            <a:pPr algn="just" fontAlgn="base"/>
            <a:r>
              <a:rPr lang="en-US" sz="2500" dirty="0">
                <a:latin typeface="Arial" pitchFamily="34" charset="0"/>
                <a:cs typeface="Arial" pitchFamily="34" charset="0"/>
              </a:rPr>
              <a:t>	- </a:t>
            </a:r>
            <a:r>
              <a:rPr lang="en-US" sz="2500" dirty="0" err="1">
                <a:latin typeface="Arial" pitchFamily="34" charset="0"/>
                <a:cs typeface="Arial" pitchFamily="34" charset="0"/>
              </a:rPr>
              <a:t>Hình</a:t>
            </a:r>
            <a:r>
              <a:rPr lang="en-US" sz="2500" dirty="0">
                <a:latin typeface="Arial" pitchFamily="34" charset="0"/>
                <a:cs typeface="Arial" pitchFamily="34" charset="0"/>
              </a:rPr>
              <a:t> </a:t>
            </a:r>
            <a:r>
              <a:rPr lang="en-US" sz="2500" dirty="0" err="1">
                <a:latin typeface="Arial" pitchFamily="34" charset="0"/>
                <a:cs typeface="Arial" pitchFamily="34" charset="0"/>
              </a:rPr>
              <a:t>thức</a:t>
            </a:r>
            <a:r>
              <a:rPr lang="en-US" sz="2500" dirty="0">
                <a:latin typeface="Arial" pitchFamily="34" charset="0"/>
                <a:cs typeface="Arial" pitchFamily="34" charset="0"/>
              </a:rPr>
              <a:t> </a:t>
            </a:r>
            <a:r>
              <a:rPr lang="en-US" sz="2500" dirty="0" err="1">
                <a:latin typeface="Arial" pitchFamily="34" charset="0"/>
                <a:cs typeface="Arial" pitchFamily="34" charset="0"/>
              </a:rPr>
              <a:t>sinh</a:t>
            </a:r>
            <a:r>
              <a:rPr lang="en-US" sz="2500" dirty="0">
                <a:latin typeface="Arial" pitchFamily="34" charset="0"/>
                <a:cs typeface="Arial" pitchFamily="34" charset="0"/>
              </a:rPr>
              <a:t> </a:t>
            </a:r>
            <a:r>
              <a:rPr lang="en-US" sz="2500" dirty="0" err="1">
                <a:latin typeface="Arial" pitchFamily="34" charset="0"/>
                <a:cs typeface="Arial" pitchFamily="34" charset="0"/>
              </a:rPr>
              <a:t>hoạt</a:t>
            </a:r>
            <a:r>
              <a:rPr lang="en-US" sz="2500" dirty="0">
                <a:latin typeface="Arial" pitchFamily="34" charset="0"/>
                <a:cs typeface="Arial" pitchFamily="34" charset="0"/>
              </a:rPr>
              <a:t> </a:t>
            </a:r>
            <a:r>
              <a:rPr lang="en-US" sz="2500" dirty="0" err="1">
                <a:latin typeface="Arial" pitchFamily="34" charset="0"/>
                <a:cs typeface="Arial" pitchFamily="34" charset="0"/>
              </a:rPr>
              <a:t>định</a:t>
            </a:r>
            <a:r>
              <a:rPr lang="en-US" sz="2500" dirty="0">
                <a:latin typeface="Arial" pitchFamily="34" charset="0"/>
                <a:cs typeface="Arial" pitchFamily="34" charset="0"/>
              </a:rPr>
              <a:t> </a:t>
            </a:r>
            <a:r>
              <a:rPr lang="en-US" sz="2500" dirty="0" err="1">
                <a:latin typeface="Arial" pitchFamily="34" charset="0"/>
                <a:cs typeface="Arial" pitchFamily="34" charset="0"/>
              </a:rPr>
              <a:t>kỳ</a:t>
            </a:r>
            <a:r>
              <a:rPr lang="en-US" sz="2500" dirty="0">
                <a:latin typeface="Arial" pitchFamily="34" charset="0"/>
                <a:cs typeface="Arial" pitchFamily="34" charset="0"/>
              </a:rPr>
              <a:t> </a:t>
            </a:r>
            <a:r>
              <a:rPr lang="en-US" sz="2500" dirty="0" err="1">
                <a:latin typeface="Arial" pitchFamily="34" charset="0"/>
                <a:cs typeface="Arial" pitchFamily="34" charset="0"/>
              </a:rPr>
              <a:t>của</a:t>
            </a:r>
            <a:r>
              <a:rPr lang="en-US" sz="2500" dirty="0">
                <a:latin typeface="Arial" pitchFamily="34" charset="0"/>
                <a:cs typeface="Arial" pitchFamily="34" charset="0"/>
              </a:rPr>
              <a:t> chi </a:t>
            </a:r>
            <a:r>
              <a:rPr lang="en-US" sz="2500" dirty="0" err="1">
                <a:latin typeface="Arial" pitchFamily="34" charset="0"/>
                <a:cs typeface="Arial" pitchFamily="34" charset="0"/>
              </a:rPr>
              <a:t>bộ</a:t>
            </a:r>
            <a:r>
              <a:rPr lang="en-US" sz="2500" dirty="0">
                <a:latin typeface="Arial" pitchFamily="34" charset="0"/>
                <a:cs typeface="Arial" pitchFamily="34" charset="0"/>
              </a:rPr>
              <a:t> </a:t>
            </a:r>
            <a:r>
              <a:rPr lang="en-US" sz="2500" dirty="0" err="1">
                <a:latin typeface="Arial" pitchFamily="34" charset="0"/>
                <a:cs typeface="Arial" pitchFamily="34" charset="0"/>
              </a:rPr>
              <a:t>có</a:t>
            </a:r>
            <a:r>
              <a:rPr lang="en-US" sz="2500" dirty="0">
                <a:latin typeface="Arial" pitchFamily="34" charset="0"/>
                <a:cs typeface="Arial" pitchFamily="34" charset="0"/>
              </a:rPr>
              <a:t> </a:t>
            </a:r>
            <a:r>
              <a:rPr lang="en-US" sz="2500" dirty="0" err="1">
                <a:latin typeface="Arial" pitchFamily="34" charset="0"/>
                <a:cs typeface="Arial" pitchFamily="34" charset="0"/>
              </a:rPr>
              <a:t>đông</a:t>
            </a:r>
            <a:r>
              <a:rPr lang="en-US" sz="2500" dirty="0">
                <a:latin typeface="Arial" pitchFamily="34" charset="0"/>
                <a:cs typeface="Arial" pitchFamily="34" charset="0"/>
              </a:rPr>
              <a:t> </a:t>
            </a:r>
            <a:r>
              <a:rPr lang="en-US" sz="2500" dirty="0" err="1">
                <a:latin typeface="Arial" pitchFamily="34" charset="0"/>
                <a:cs typeface="Arial" pitchFamily="34" charset="0"/>
              </a:rPr>
              <a:t>đảng</a:t>
            </a:r>
            <a:r>
              <a:rPr lang="en-US" sz="2500" dirty="0">
                <a:latin typeface="Arial" pitchFamily="34" charset="0"/>
                <a:cs typeface="Arial" pitchFamily="34" charset="0"/>
              </a:rPr>
              <a:t> </a:t>
            </a:r>
            <a:r>
              <a:rPr lang="en-US" sz="2500" dirty="0" err="1">
                <a:latin typeface="Arial" pitchFamily="34" charset="0"/>
                <a:cs typeface="Arial" pitchFamily="34" charset="0"/>
              </a:rPr>
              <a:t>viên</a:t>
            </a:r>
            <a:r>
              <a:rPr lang="en-US" sz="2500" dirty="0">
                <a:latin typeface="Arial" pitchFamily="34" charset="0"/>
                <a:cs typeface="Arial" pitchFamily="34" charset="0"/>
              </a:rPr>
              <a:t>, </a:t>
            </a:r>
            <a:r>
              <a:rPr lang="en-US" sz="2500" dirty="0" err="1">
                <a:latin typeface="Arial" pitchFamily="34" charset="0"/>
                <a:cs typeface="Arial" pitchFamily="34" charset="0"/>
              </a:rPr>
              <a:t>hoạt</a:t>
            </a:r>
            <a:r>
              <a:rPr lang="en-US" sz="2500" dirty="0">
                <a:latin typeface="Arial" pitchFamily="34" charset="0"/>
                <a:cs typeface="Arial" pitchFamily="34" charset="0"/>
              </a:rPr>
              <a:t> </a:t>
            </a:r>
            <a:r>
              <a:rPr lang="en-US" sz="2500" dirty="0" err="1">
                <a:latin typeface="Arial" pitchFamily="34" charset="0"/>
                <a:cs typeface="Arial" pitchFamily="34" charset="0"/>
              </a:rPr>
              <a:t>động</a:t>
            </a:r>
            <a:r>
              <a:rPr lang="en-US" sz="2500" dirty="0">
                <a:latin typeface="Arial" pitchFamily="34" charset="0"/>
                <a:cs typeface="Arial" pitchFamily="34" charset="0"/>
              </a:rPr>
              <a:t> </a:t>
            </a:r>
            <a:r>
              <a:rPr lang="en-US" sz="2500" dirty="0" err="1">
                <a:latin typeface="Arial" pitchFamily="34" charset="0"/>
                <a:cs typeface="Arial" pitchFamily="34" charset="0"/>
              </a:rPr>
              <a:t>phân</a:t>
            </a:r>
            <a:r>
              <a:rPr lang="en-US" sz="2500" dirty="0">
                <a:latin typeface="Arial" pitchFamily="34" charset="0"/>
                <a:cs typeface="Arial" pitchFamily="34" charset="0"/>
              </a:rPr>
              <a:t> </a:t>
            </a:r>
            <a:r>
              <a:rPr lang="en-US" sz="2500" dirty="0" err="1">
                <a:latin typeface="Arial" pitchFamily="34" charset="0"/>
                <a:cs typeface="Arial" pitchFamily="34" charset="0"/>
              </a:rPr>
              <a:t>tán</a:t>
            </a:r>
            <a:r>
              <a:rPr lang="en-US" sz="2500" dirty="0">
                <a:latin typeface="Arial" pitchFamily="34" charset="0"/>
                <a:cs typeface="Arial" pitchFamily="34" charset="0"/>
              </a:rPr>
              <a:t>?</a:t>
            </a:r>
          </a:p>
          <a:p>
            <a:pPr algn="just" fontAlgn="base"/>
            <a:r>
              <a:rPr lang="en-US" sz="2500" dirty="0">
                <a:latin typeface="Arial" pitchFamily="34" charset="0"/>
                <a:cs typeface="Arial" pitchFamily="34" charset="0"/>
              </a:rPr>
              <a:t>	- </a:t>
            </a:r>
            <a:r>
              <a:rPr lang="en-US" sz="2500" dirty="0" err="1">
                <a:latin typeface="Arial" pitchFamily="34" charset="0"/>
                <a:cs typeface="Arial" pitchFamily="34" charset="0"/>
              </a:rPr>
              <a:t>Sinh</a:t>
            </a:r>
            <a:r>
              <a:rPr lang="en-US" sz="2500" dirty="0">
                <a:latin typeface="Arial" pitchFamily="34" charset="0"/>
                <a:cs typeface="Arial" pitchFamily="34" charset="0"/>
              </a:rPr>
              <a:t> </a:t>
            </a:r>
            <a:r>
              <a:rPr lang="en-US" sz="2500" dirty="0" err="1">
                <a:latin typeface="Arial" pitchFamily="34" charset="0"/>
                <a:cs typeface="Arial" pitchFamily="34" charset="0"/>
              </a:rPr>
              <a:t>hoạt</a:t>
            </a:r>
            <a:r>
              <a:rPr lang="en-US" sz="2500" dirty="0">
                <a:latin typeface="Arial" pitchFamily="34" charset="0"/>
                <a:cs typeface="Arial" pitchFamily="34" charset="0"/>
              </a:rPr>
              <a:t> </a:t>
            </a:r>
            <a:r>
              <a:rPr lang="en-US" sz="2500" dirty="0" err="1">
                <a:latin typeface="Arial" pitchFamily="34" charset="0"/>
                <a:cs typeface="Arial" pitchFamily="34" charset="0"/>
              </a:rPr>
              <a:t>định</a:t>
            </a:r>
            <a:r>
              <a:rPr lang="en-US" sz="2500" dirty="0">
                <a:latin typeface="Arial" pitchFamily="34" charset="0"/>
                <a:cs typeface="Arial" pitchFamily="34" charset="0"/>
              </a:rPr>
              <a:t> </a:t>
            </a:r>
            <a:r>
              <a:rPr lang="en-US" sz="2500" dirty="0" err="1">
                <a:latin typeface="Arial" pitchFamily="34" charset="0"/>
                <a:cs typeface="Arial" pitchFamily="34" charset="0"/>
              </a:rPr>
              <a:t>kỳ</a:t>
            </a:r>
            <a:r>
              <a:rPr lang="en-US" sz="2500" dirty="0">
                <a:latin typeface="Arial" pitchFamily="34" charset="0"/>
                <a:cs typeface="Arial" pitchFamily="34" charset="0"/>
              </a:rPr>
              <a:t> </a:t>
            </a:r>
            <a:r>
              <a:rPr lang="en-US" sz="2500" dirty="0" err="1">
                <a:latin typeface="Arial" pitchFamily="34" charset="0"/>
                <a:cs typeface="Arial" pitchFamily="34" charset="0"/>
              </a:rPr>
              <a:t>của</a:t>
            </a:r>
            <a:r>
              <a:rPr lang="en-US" sz="2500" dirty="0">
                <a:latin typeface="Arial" pitchFamily="34" charset="0"/>
                <a:cs typeface="Arial" pitchFamily="34" charset="0"/>
              </a:rPr>
              <a:t> </a:t>
            </a:r>
            <a:r>
              <a:rPr lang="en-US" sz="2500" dirty="0" err="1">
                <a:latin typeface="Arial" pitchFamily="34" charset="0"/>
                <a:cs typeface="Arial" pitchFamily="34" charset="0"/>
              </a:rPr>
              <a:t>đảng</a:t>
            </a:r>
            <a:r>
              <a:rPr lang="en-US" sz="2500" dirty="0">
                <a:latin typeface="Arial" pitchFamily="34" charset="0"/>
                <a:cs typeface="Arial" pitchFamily="34" charset="0"/>
              </a:rPr>
              <a:t> </a:t>
            </a:r>
            <a:r>
              <a:rPr lang="en-US" sz="2500" dirty="0" err="1">
                <a:latin typeface="Arial" pitchFamily="34" charset="0"/>
                <a:cs typeface="Arial" pitchFamily="34" charset="0"/>
              </a:rPr>
              <a:t>bộ</a:t>
            </a:r>
            <a:r>
              <a:rPr lang="en-US" sz="2500" dirty="0">
                <a:latin typeface="Arial" pitchFamily="34" charset="0"/>
                <a:cs typeface="Arial" pitchFamily="34" charset="0"/>
              </a:rPr>
              <a:t> </a:t>
            </a:r>
            <a:r>
              <a:rPr lang="en-US" sz="2500" dirty="0" err="1">
                <a:latin typeface="Arial" pitchFamily="34" charset="0"/>
                <a:cs typeface="Arial" pitchFamily="34" charset="0"/>
              </a:rPr>
              <a:t>cơ</a:t>
            </a:r>
            <a:r>
              <a:rPr lang="en-US" sz="2500" dirty="0">
                <a:latin typeface="Arial" pitchFamily="34" charset="0"/>
                <a:cs typeface="Arial" pitchFamily="34" charset="0"/>
              </a:rPr>
              <a:t> </a:t>
            </a:r>
            <a:r>
              <a:rPr lang="en-US" sz="2500" dirty="0" err="1">
                <a:latin typeface="Arial" pitchFamily="34" charset="0"/>
                <a:cs typeface="Arial" pitchFamily="34" charset="0"/>
              </a:rPr>
              <a:t>sở</a:t>
            </a:r>
            <a:r>
              <a:rPr lang="en-US" sz="2500" dirty="0">
                <a:latin typeface="Arial" pitchFamily="34" charset="0"/>
                <a:cs typeface="Arial" pitchFamily="34" charset="0"/>
              </a:rPr>
              <a:t>?</a:t>
            </a:r>
          </a:p>
          <a:p>
            <a:pPr algn="just" fontAlgn="base"/>
            <a:r>
              <a:rPr lang="en-US" sz="2500" dirty="0">
                <a:latin typeface="Arial" pitchFamily="34" charset="0"/>
                <a:cs typeface="Arial" pitchFamily="34" charset="0"/>
              </a:rPr>
              <a:t>	- </a:t>
            </a:r>
            <a:r>
              <a:rPr lang="en-US" sz="2500" dirty="0" err="1">
                <a:latin typeface="Arial" pitchFamily="34" charset="0"/>
                <a:cs typeface="Arial" pitchFamily="34" charset="0"/>
              </a:rPr>
              <a:t>Chức</a:t>
            </a:r>
            <a:r>
              <a:rPr lang="en-US" sz="2500" dirty="0">
                <a:latin typeface="Arial" pitchFamily="34" charset="0"/>
                <a:cs typeface="Arial" pitchFamily="34" charset="0"/>
              </a:rPr>
              <a:t> </a:t>
            </a:r>
            <a:r>
              <a:rPr lang="en-US" sz="2500" dirty="0" err="1">
                <a:latin typeface="Arial" pitchFamily="34" charset="0"/>
                <a:cs typeface="Arial" pitchFamily="34" charset="0"/>
              </a:rPr>
              <a:t>năng</a:t>
            </a:r>
            <a:r>
              <a:rPr lang="en-US" sz="2500" dirty="0">
                <a:latin typeface="Arial" pitchFamily="34" charset="0"/>
                <a:cs typeface="Arial" pitchFamily="34" charset="0"/>
              </a:rPr>
              <a:t>, </a:t>
            </a:r>
            <a:r>
              <a:rPr lang="en-US" sz="2500" dirty="0" err="1">
                <a:latin typeface="Arial" pitchFamily="34" charset="0"/>
                <a:cs typeface="Arial" pitchFamily="34" charset="0"/>
              </a:rPr>
              <a:t>nhiệm</a:t>
            </a:r>
            <a:r>
              <a:rPr lang="en-US" sz="2500" dirty="0">
                <a:latin typeface="Arial" pitchFamily="34" charset="0"/>
                <a:cs typeface="Arial" pitchFamily="34" charset="0"/>
              </a:rPr>
              <a:t> </a:t>
            </a:r>
            <a:r>
              <a:rPr lang="en-US" sz="2500" dirty="0" err="1">
                <a:latin typeface="Arial" pitchFamily="34" charset="0"/>
                <a:cs typeface="Arial" pitchFamily="34" charset="0"/>
              </a:rPr>
              <a:t>vụ</a:t>
            </a:r>
            <a:r>
              <a:rPr lang="en-US" sz="2500" dirty="0">
                <a:latin typeface="Arial" pitchFamily="34" charset="0"/>
                <a:cs typeface="Arial" pitchFamily="34" charset="0"/>
              </a:rPr>
              <a:t> </a:t>
            </a:r>
            <a:r>
              <a:rPr lang="en-US" sz="2500" dirty="0" err="1">
                <a:latin typeface="Arial" pitchFamily="34" charset="0"/>
                <a:cs typeface="Arial" pitchFamily="34" charset="0"/>
              </a:rPr>
              <a:t>của</a:t>
            </a:r>
            <a:r>
              <a:rPr lang="en-US" sz="2500" dirty="0">
                <a:latin typeface="Arial" pitchFamily="34" charset="0"/>
                <a:cs typeface="Arial" pitchFamily="34" charset="0"/>
              </a:rPr>
              <a:t> </a:t>
            </a:r>
            <a:r>
              <a:rPr lang="en-US" sz="2500" dirty="0" err="1">
                <a:latin typeface="Arial" pitchFamily="34" charset="0"/>
                <a:cs typeface="Arial" pitchFamily="34" charset="0"/>
              </a:rPr>
              <a:t>đảng</a:t>
            </a:r>
            <a:r>
              <a:rPr lang="en-US" sz="2500" dirty="0">
                <a:latin typeface="Arial" pitchFamily="34" charset="0"/>
                <a:cs typeface="Arial" pitchFamily="34" charset="0"/>
              </a:rPr>
              <a:t> </a:t>
            </a:r>
            <a:r>
              <a:rPr lang="en-US" sz="2500" dirty="0" err="1">
                <a:latin typeface="Arial" pitchFamily="34" charset="0"/>
                <a:cs typeface="Arial" pitchFamily="34" charset="0"/>
              </a:rPr>
              <a:t>bộ</a:t>
            </a:r>
            <a:r>
              <a:rPr lang="en-US" sz="2500" dirty="0">
                <a:latin typeface="Arial" pitchFamily="34" charset="0"/>
                <a:cs typeface="Arial" pitchFamily="34" charset="0"/>
              </a:rPr>
              <a:t> </a:t>
            </a:r>
            <a:r>
              <a:rPr lang="en-US" sz="2500" dirty="0" err="1">
                <a:latin typeface="Arial" pitchFamily="34" charset="0"/>
                <a:cs typeface="Arial" pitchFamily="34" charset="0"/>
              </a:rPr>
              <a:t>bộ</a:t>
            </a:r>
            <a:r>
              <a:rPr lang="en-US" sz="2500" dirty="0">
                <a:latin typeface="Arial" pitchFamily="34" charset="0"/>
                <a:cs typeface="Arial" pitchFamily="34" charset="0"/>
              </a:rPr>
              <a:t> </a:t>
            </a:r>
            <a:r>
              <a:rPr lang="en-US" sz="2500" dirty="0" err="1">
                <a:latin typeface="Arial" pitchFamily="34" charset="0"/>
                <a:cs typeface="Arial" pitchFamily="34" charset="0"/>
              </a:rPr>
              <a:t>phận</a:t>
            </a:r>
            <a:r>
              <a:rPr lang="en-US" sz="2500" dirty="0">
                <a:latin typeface="Arial" pitchFamily="34" charset="0"/>
                <a:cs typeface="Arial" pitchFamily="34" charset="0"/>
              </a:rPr>
              <a:t>?</a:t>
            </a:r>
          </a:p>
          <a:p>
            <a:pPr algn="just" fontAlgn="base"/>
            <a:r>
              <a:rPr lang="en-US" sz="2500" dirty="0">
                <a:latin typeface="Arial" pitchFamily="34" charset="0"/>
                <a:cs typeface="Arial" pitchFamily="34" charset="0"/>
              </a:rPr>
              <a:t>	- </a:t>
            </a:r>
            <a:r>
              <a:rPr lang="en-US" sz="2500" dirty="0" err="1">
                <a:latin typeface="Arial" pitchFamily="34" charset="0"/>
                <a:cs typeface="Arial" pitchFamily="34" charset="0"/>
              </a:rPr>
              <a:t>Phạm</a:t>
            </a:r>
            <a:r>
              <a:rPr lang="en-US" sz="2500" dirty="0">
                <a:latin typeface="Arial" pitchFamily="34" charset="0"/>
                <a:cs typeface="Arial" pitchFamily="34" charset="0"/>
              </a:rPr>
              <a:t> vi, </a:t>
            </a:r>
            <a:r>
              <a:rPr lang="en-US" sz="2500" dirty="0" err="1">
                <a:latin typeface="Arial" pitchFamily="34" charset="0"/>
                <a:cs typeface="Arial" pitchFamily="34" charset="0"/>
              </a:rPr>
              <a:t>nhiệm</a:t>
            </a:r>
            <a:r>
              <a:rPr lang="en-US" sz="2500" dirty="0">
                <a:latin typeface="Arial" pitchFamily="34" charset="0"/>
                <a:cs typeface="Arial" pitchFamily="34" charset="0"/>
              </a:rPr>
              <a:t> </a:t>
            </a:r>
            <a:r>
              <a:rPr lang="en-US" sz="2500" dirty="0" err="1">
                <a:latin typeface="Arial" pitchFamily="34" charset="0"/>
                <a:cs typeface="Arial" pitchFamily="34" charset="0"/>
              </a:rPr>
              <a:t>vụ</a:t>
            </a:r>
            <a:r>
              <a:rPr lang="en-US" sz="2500" dirty="0">
                <a:latin typeface="Arial" pitchFamily="34" charset="0"/>
                <a:cs typeface="Arial" pitchFamily="34" charset="0"/>
              </a:rPr>
              <a:t>, </a:t>
            </a:r>
            <a:r>
              <a:rPr lang="en-US" sz="2500" dirty="0" err="1">
                <a:latin typeface="Arial" pitchFamily="34" charset="0"/>
                <a:cs typeface="Arial" pitchFamily="34" charset="0"/>
              </a:rPr>
              <a:t>thẩm</a:t>
            </a:r>
            <a:r>
              <a:rPr lang="en-US" sz="2500" dirty="0">
                <a:latin typeface="Arial" pitchFamily="34" charset="0"/>
                <a:cs typeface="Arial" pitchFamily="34" charset="0"/>
              </a:rPr>
              <a:t> </a:t>
            </a:r>
            <a:r>
              <a:rPr lang="en-US" sz="2500" dirty="0" err="1">
                <a:latin typeface="Arial" pitchFamily="34" charset="0"/>
                <a:cs typeface="Arial" pitchFamily="34" charset="0"/>
              </a:rPr>
              <a:t>quyền</a:t>
            </a:r>
            <a:r>
              <a:rPr lang="en-US" sz="2500" dirty="0">
                <a:latin typeface="Arial" pitchFamily="34" charset="0"/>
                <a:cs typeface="Arial" pitchFamily="34" charset="0"/>
              </a:rPr>
              <a:t> </a:t>
            </a:r>
            <a:r>
              <a:rPr lang="en-US" sz="2500" dirty="0" err="1">
                <a:latin typeface="Arial" pitchFamily="34" charset="0"/>
                <a:cs typeface="Arial" pitchFamily="34" charset="0"/>
              </a:rPr>
              <a:t>của</a:t>
            </a:r>
            <a:r>
              <a:rPr lang="en-US" sz="2500" dirty="0">
                <a:latin typeface="Arial" pitchFamily="34" charset="0"/>
                <a:cs typeface="Arial" pitchFamily="34" charset="0"/>
              </a:rPr>
              <a:t> </a:t>
            </a:r>
            <a:r>
              <a:rPr lang="en-US" sz="2500" dirty="0" err="1">
                <a:latin typeface="Arial" pitchFamily="34" charset="0"/>
                <a:cs typeface="Arial" pitchFamily="34" charset="0"/>
              </a:rPr>
              <a:t>ủy</a:t>
            </a:r>
            <a:r>
              <a:rPr lang="en-US" sz="2500" dirty="0">
                <a:latin typeface="Arial" pitchFamily="34" charset="0"/>
                <a:cs typeface="Arial" pitchFamily="34" charset="0"/>
              </a:rPr>
              <a:t> ban </a:t>
            </a:r>
            <a:r>
              <a:rPr lang="en-US" sz="2500" dirty="0" err="1">
                <a:latin typeface="Arial" pitchFamily="34" charset="0"/>
                <a:cs typeface="Arial" pitchFamily="34" charset="0"/>
              </a:rPr>
              <a:t>kiểm</a:t>
            </a:r>
            <a:r>
              <a:rPr lang="en-US" sz="2500" dirty="0">
                <a:latin typeface="Arial" pitchFamily="34" charset="0"/>
                <a:cs typeface="Arial" pitchFamily="34" charset="0"/>
              </a:rPr>
              <a:t> </a:t>
            </a:r>
            <a:r>
              <a:rPr lang="en-US" sz="2500" dirty="0" err="1">
                <a:latin typeface="Arial" pitchFamily="34" charset="0"/>
                <a:cs typeface="Arial" pitchFamily="34" charset="0"/>
              </a:rPr>
              <a:t>tra</a:t>
            </a:r>
            <a:r>
              <a:rPr lang="en-US" sz="2500" dirty="0">
                <a:latin typeface="Arial" pitchFamily="34" charset="0"/>
                <a:cs typeface="Arial" pitchFamily="34" charset="0"/>
              </a:rPr>
              <a:t>; </a:t>
            </a:r>
            <a:r>
              <a:rPr lang="en-US" sz="2500" dirty="0" err="1">
                <a:latin typeface="Arial" pitchFamily="34" charset="0"/>
                <a:cs typeface="Arial" pitchFamily="34" charset="0"/>
              </a:rPr>
              <a:t>việc</a:t>
            </a:r>
            <a:r>
              <a:rPr lang="en-US" sz="2500" dirty="0">
                <a:latin typeface="Arial" pitchFamily="34" charset="0"/>
                <a:cs typeface="Arial" pitchFamily="34" charset="0"/>
              </a:rPr>
              <a:t> </a:t>
            </a:r>
            <a:r>
              <a:rPr lang="en-US" sz="2500" dirty="0" err="1">
                <a:latin typeface="Arial" pitchFamily="34" charset="0"/>
                <a:cs typeface="Arial" pitchFamily="34" charset="0"/>
              </a:rPr>
              <a:t>bố</a:t>
            </a:r>
            <a:r>
              <a:rPr lang="en-US" sz="2500" dirty="0">
                <a:latin typeface="Arial" pitchFamily="34" charset="0"/>
                <a:cs typeface="Arial" pitchFamily="34" charset="0"/>
              </a:rPr>
              <a:t> </a:t>
            </a:r>
            <a:r>
              <a:rPr lang="en-US" sz="2500" dirty="0" err="1">
                <a:latin typeface="Arial" pitchFamily="34" charset="0"/>
                <a:cs typeface="Arial" pitchFamily="34" charset="0"/>
              </a:rPr>
              <a:t>trí</a:t>
            </a:r>
            <a:r>
              <a:rPr lang="en-US" sz="2500" dirty="0">
                <a:latin typeface="Arial" pitchFamily="34" charset="0"/>
                <a:cs typeface="Arial" pitchFamily="34" charset="0"/>
              </a:rPr>
              <a:t> </a:t>
            </a:r>
            <a:r>
              <a:rPr lang="en-US" sz="2500" dirty="0" err="1">
                <a:latin typeface="Arial" pitchFamily="34" charset="0"/>
                <a:cs typeface="Arial" pitchFamily="34" charset="0"/>
              </a:rPr>
              <a:t>cán</a:t>
            </a:r>
            <a:r>
              <a:rPr lang="en-US" sz="2500" dirty="0">
                <a:latin typeface="Arial" pitchFamily="34" charset="0"/>
                <a:cs typeface="Arial" pitchFamily="34" charset="0"/>
              </a:rPr>
              <a:t> </a:t>
            </a:r>
            <a:r>
              <a:rPr lang="en-US" sz="2500" dirty="0" err="1">
                <a:latin typeface="Arial" pitchFamily="34" charset="0"/>
                <a:cs typeface="Arial" pitchFamily="34" charset="0"/>
              </a:rPr>
              <a:t>bộ</a:t>
            </a:r>
            <a:r>
              <a:rPr lang="en-US" sz="2500" dirty="0">
                <a:latin typeface="Arial" pitchFamily="34" charset="0"/>
                <a:cs typeface="Arial" pitchFamily="34" charset="0"/>
              </a:rPr>
              <a:t> </a:t>
            </a:r>
            <a:r>
              <a:rPr lang="en-US" sz="2500" dirty="0" err="1">
                <a:latin typeface="Arial" pitchFamily="34" charset="0"/>
                <a:cs typeface="Arial" pitchFamily="34" charset="0"/>
              </a:rPr>
              <a:t>kiểm</a:t>
            </a:r>
            <a:r>
              <a:rPr lang="en-US" sz="2500" dirty="0">
                <a:latin typeface="Arial" pitchFamily="34" charset="0"/>
                <a:cs typeface="Arial" pitchFamily="34" charset="0"/>
              </a:rPr>
              <a:t> </a:t>
            </a:r>
            <a:r>
              <a:rPr lang="en-US" sz="2500" dirty="0" err="1">
                <a:latin typeface="Arial" pitchFamily="34" charset="0"/>
                <a:cs typeface="Arial" pitchFamily="34" charset="0"/>
              </a:rPr>
              <a:t>tra</a:t>
            </a:r>
            <a:r>
              <a:rPr lang="en-US" sz="2500" dirty="0">
                <a:latin typeface="Arial" pitchFamily="34" charset="0"/>
                <a:cs typeface="Arial" pitchFamily="34" charset="0"/>
              </a:rPr>
              <a:t> </a:t>
            </a:r>
            <a:r>
              <a:rPr lang="en-US" sz="2500" dirty="0" err="1">
                <a:latin typeface="Arial" pitchFamily="34" charset="0"/>
                <a:cs typeface="Arial" pitchFamily="34" charset="0"/>
              </a:rPr>
              <a:t>chuyên</a:t>
            </a:r>
            <a:r>
              <a:rPr lang="en-US" sz="2500" dirty="0">
                <a:latin typeface="Arial" pitchFamily="34" charset="0"/>
                <a:cs typeface="Arial" pitchFamily="34" charset="0"/>
              </a:rPr>
              <a:t> </a:t>
            </a:r>
            <a:r>
              <a:rPr lang="en-US" sz="2500" dirty="0" err="1">
                <a:latin typeface="Arial" pitchFamily="34" charset="0"/>
                <a:cs typeface="Arial" pitchFamily="34" charset="0"/>
              </a:rPr>
              <a:t>trách</a:t>
            </a:r>
            <a:r>
              <a:rPr lang="en-US" sz="2500" dirty="0">
                <a:latin typeface="Arial" pitchFamily="34" charset="0"/>
                <a:cs typeface="Arial" pitchFamily="34" charset="0"/>
              </a:rPr>
              <a:t> </a:t>
            </a:r>
            <a:r>
              <a:rPr lang="en-US" sz="2500" dirty="0" err="1">
                <a:latin typeface="Arial" pitchFamily="34" charset="0"/>
                <a:cs typeface="Arial" pitchFamily="34" charset="0"/>
              </a:rPr>
              <a:t>cho</a:t>
            </a:r>
            <a:r>
              <a:rPr lang="en-US" sz="2500" dirty="0">
                <a:latin typeface="Arial" pitchFamily="34" charset="0"/>
                <a:cs typeface="Arial" pitchFamily="34" charset="0"/>
              </a:rPr>
              <a:t> </a:t>
            </a:r>
            <a:r>
              <a:rPr lang="en-US" sz="2500" dirty="0" err="1">
                <a:latin typeface="Arial" pitchFamily="34" charset="0"/>
                <a:cs typeface="Arial" pitchFamily="34" charset="0"/>
              </a:rPr>
              <a:t>các</a:t>
            </a:r>
            <a:r>
              <a:rPr lang="en-US" sz="2500" dirty="0">
                <a:latin typeface="Arial" pitchFamily="34" charset="0"/>
                <a:cs typeface="Arial" pitchFamily="34" charset="0"/>
              </a:rPr>
              <a:t> </a:t>
            </a:r>
            <a:r>
              <a:rPr lang="en-US" sz="2500" dirty="0" err="1">
                <a:latin typeface="Arial" pitchFamily="34" charset="0"/>
                <a:cs typeface="Arial" pitchFamily="34" charset="0"/>
              </a:rPr>
              <a:t>đảng</a:t>
            </a:r>
            <a:r>
              <a:rPr lang="en-US" sz="2500" dirty="0">
                <a:latin typeface="Arial" pitchFamily="34" charset="0"/>
                <a:cs typeface="Arial" pitchFamily="34" charset="0"/>
              </a:rPr>
              <a:t> </a:t>
            </a:r>
            <a:r>
              <a:rPr lang="en-US" sz="2500" dirty="0" err="1">
                <a:latin typeface="Arial" pitchFamily="34" charset="0"/>
                <a:cs typeface="Arial" pitchFamily="34" charset="0"/>
              </a:rPr>
              <a:t>bộ</a:t>
            </a:r>
            <a:r>
              <a:rPr lang="en-US" sz="2500" dirty="0">
                <a:latin typeface="Arial" pitchFamily="34" charset="0"/>
                <a:cs typeface="Arial" pitchFamily="34" charset="0"/>
              </a:rPr>
              <a:t> </a:t>
            </a:r>
            <a:r>
              <a:rPr lang="en-US" sz="2500" dirty="0" err="1">
                <a:latin typeface="Arial" pitchFamily="34" charset="0"/>
                <a:cs typeface="Arial" pitchFamily="34" charset="0"/>
              </a:rPr>
              <a:t>cơ</a:t>
            </a:r>
            <a:r>
              <a:rPr lang="en-US" sz="2500" dirty="0">
                <a:latin typeface="Arial" pitchFamily="34" charset="0"/>
                <a:cs typeface="Arial" pitchFamily="34" charset="0"/>
              </a:rPr>
              <a:t> </a:t>
            </a:r>
            <a:r>
              <a:rPr lang="en-US" sz="2500" dirty="0" err="1">
                <a:latin typeface="Arial" pitchFamily="34" charset="0"/>
                <a:cs typeface="Arial" pitchFamily="34" charset="0"/>
              </a:rPr>
              <a:t>sở</a:t>
            </a:r>
            <a:r>
              <a:rPr lang="en-US" sz="2500" dirty="0">
                <a:latin typeface="Arial" pitchFamily="34" charset="0"/>
                <a:cs typeface="Arial" pitchFamily="34" charset="0"/>
              </a:rPr>
              <a:t> </a:t>
            </a:r>
            <a:r>
              <a:rPr lang="en-US" sz="2500" dirty="0" err="1">
                <a:latin typeface="Arial" pitchFamily="34" charset="0"/>
                <a:cs typeface="Arial" pitchFamily="34" charset="0"/>
              </a:rPr>
              <a:t>có</a:t>
            </a:r>
            <a:r>
              <a:rPr lang="en-US" sz="2500" dirty="0">
                <a:latin typeface="Arial" pitchFamily="34" charset="0"/>
                <a:cs typeface="Arial" pitchFamily="34" charset="0"/>
              </a:rPr>
              <a:t> </a:t>
            </a:r>
            <a:r>
              <a:rPr lang="en-US" sz="2500" dirty="0" err="1">
                <a:latin typeface="Arial" pitchFamily="34" charset="0"/>
                <a:cs typeface="Arial" pitchFamily="34" charset="0"/>
              </a:rPr>
              <a:t>từ</a:t>
            </a:r>
            <a:r>
              <a:rPr lang="en-US" sz="2500" dirty="0">
                <a:latin typeface="Arial" pitchFamily="34" charset="0"/>
                <a:cs typeface="Arial" pitchFamily="34" charset="0"/>
              </a:rPr>
              <a:t> 300 </a:t>
            </a:r>
            <a:r>
              <a:rPr lang="en-US" sz="2500" dirty="0" err="1">
                <a:latin typeface="Arial" pitchFamily="34" charset="0"/>
                <a:cs typeface="Arial" pitchFamily="34" charset="0"/>
              </a:rPr>
              <a:t>đảng</a:t>
            </a:r>
            <a:r>
              <a:rPr lang="en-US" sz="2500" dirty="0">
                <a:latin typeface="Arial" pitchFamily="34" charset="0"/>
                <a:cs typeface="Arial" pitchFamily="34" charset="0"/>
              </a:rPr>
              <a:t> </a:t>
            </a:r>
            <a:r>
              <a:rPr lang="en-US" sz="2500" dirty="0" err="1">
                <a:latin typeface="Arial" pitchFamily="34" charset="0"/>
                <a:cs typeface="Arial" pitchFamily="34" charset="0"/>
              </a:rPr>
              <a:t>viên</a:t>
            </a:r>
            <a:r>
              <a:rPr lang="en-US" sz="2500" dirty="0">
                <a:latin typeface="Arial" pitchFamily="34" charset="0"/>
                <a:cs typeface="Arial" pitchFamily="34" charset="0"/>
              </a:rPr>
              <a:t> </a:t>
            </a:r>
            <a:r>
              <a:rPr lang="en-US" sz="2500" dirty="0" err="1">
                <a:latin typeface="Arial" pitchFamily="34" charset="0"/>
                <a:cs typeface="Arial" pitchFamily="34" charset="0"/>
              </a:rPr>
              <a:t>trở</a:t>
            </a:r>
            <a:r>
              <a:rPr lang="en-US" sz="2500" dirty="0">
                <a:latin typeface="Arial" pitchFamily="34" charset="0"/>
                <a:cs typeface="Arial" pitchFamily="34" charset="0"/>
              </a:rPr>
              <a:t> </a:t>
            </a:r>
            <a:r>
              <a:rPr lang="en-US" sz="2500" dirty="0" err="1">
                <a:latin typeface="Arial" pitchFamily="34" charset="0"/>
                <a:cs typeface="Arial" pitchFamily="34" charset="0"/>
              </a:rPr>
              <a:t>lên</a:t>
            </a:r>
            <a:r>
              <a:rPr lang="en-US" sz="2500" dirty="0">
                <a:latin typeface="Arial" pitchFamily="34" charset="0"/>
                <a:cs typeface="Arial" pitchFamily="34" charset="0"/>
              </a:rPr>
              <a:t>?</a:t>
            </a:r>
          </a:p>
          <a:p>
            <a:pPr algn="just" fontAlgn="base"/>
            <a:r>
              <a:rPr lang="en-US" sz="2500" dirty="0">
                <a:latin typeface="Arial" pitchFamily="34" charset="0"/>
                <a:cs typeface="Arial" pitchFamily="34" charset="0"/>
              </a:rPr>
              <a:t>	- </a:t>
            </a:r>
            <a:r>
              <a:rPr lang="en-US" sz="2500" dirty="0" err="1">
                <a:latin typeface="Arial" pitchFamily="34" charset="0"/>
                <a:cs typeface="Arial" pitchFamily="34" charset="0"/>
              </a:rPr>
              <a:t>Công</a:t>
            </a:r>
            <a:r>
              <a:rPr lang="en-US" sz="2500" dirty="0">
                <a:latin typeface="Arial" pitchFamily="34" charset="0"/>
                <a:cs typeface="Arial" pitchFamily="34" charset="0"/>
              </a:rPr>
              <a:t> </a:t>
            </a:r>
            <a:r>
              <a:rPr lang="en-US" sz="2500" dirty="0" err="1">
                <a:latin typeface="Arial" pitchFamily="34" charset="0"/>
                <a:cs typeface="Arial" pitchFamily="34" charset="0"/>
              </a:rPr>
              <a:t>tác</a:t>
            </a:r>
            <a:r>
              <a:rPr lang="en-US" sz="2500" dirty="0">
                <a:latin typeface="Arial" pitchFamily="34" charset="0"/>
                <a:cs typeface="Arial" pitchFamily="34" charset="0"/>
              </a:rPr>
              <a:t> </a:t>
            </a:r>
            <a:r>
              <a:rPr lang="en-US" sz="2500" dirty="0" err="1">
                <a:latin typeface="Arial" pitchFamily="34" charset="0"/>
                <a:cs typeface="Arial" pitchFamily="34" charset="0"/>
              </a:rPr>
              <a:t>kiểm</a:t>
            </a:r>
            <a:r>
              <a:rPr lang="en-US" sz="2500" dirty="0">
                <a:latin typeface="Arial" pitchFamily="34" charset="0"/>
                <a:cs typeface="Arial" pitchFamily="34" charset="0"/>
              </a:rPr>
              <a:t> </a:t>
            </a:r>
            <a:r>
              <a:rPr lang="en-US" sz="2500" dirty="0" err="1">
                <a:latin typeface="Arial" pitchFamily="34" charset="0"/>
                <a:cs typeface="Arial" pitchFamily="34" charset="0"/>
              </a:rPr>
              <a:t>tra</a:t>
            </a:r>
            <a:r>
              <a:rPr lang="en-US" sz="2500" dirty="0">
                <a:latin typeface="Arial" pitchFamily="34" charset="0"/>
                <a:cs typeface="Arial" pitchFamily="34" charset="0"/>
              </a:rPr>
              <a:t>, </a:t>
            </a:r>
            <a:r>
              <a:rPr lang="en-US" sz="2500" dirty="0" err="1">
                <a:latin typeface="Arial" pitchFamily="34" charset="0"/>
                <a:cs typeface="Arial" pitchFamily="34" charset="0"/>
              </a:rPr>
              <a:t>giám</a:t>
            </a:r>
            <a:r>
              <a:rPr lang="en-US" sz="2500" dirty="0">
                <a:latin typeface="Arial" pitchFamily="34" charset="0"/>
                <a:cs typeface="Arial" pitchFamily="34" charset="0"/>
              </a:rPr>
              <a:t> </a:t>
            </a:r>
            <a:r>
              <a:rPr lang="en-US" sz="2500" dirty="0" err="1">
                <a:latin typeface="Arial" pitchFamily="34" charset="0"/>
                <a:cs typeface="Arial" pitchFamily="34" charset="0"/>
              </a:rPr>
              <a:t>sát</a:t>
            </a:r>
            <a:r>
              <a:rPr lang="en-US" sz="2500" dirty="0">
                <a:latin typeface="Arial" pitchFamily="34" charset="0"/>
                <a:cs typeface="Arial" pitchFamily="34" charset="0"/>
              </a:rPr>
              <a:t> </a:t>
            </a:r>
            <a:r>
              <a:rPr lang="en-US" sz="2500" dirty="0" err="1">
                <a:latin typeface="Arial" pitchFamily="34" charset="0"/>
                <a:cs typeface="Arial" pitchFamily="34" charset="0"/>
              </a:rPr>
              <a:t>của</a:t>
            </a:r>
            <a:r>
              <a:rPr lang="en-US" sz="2500" dirty="0">
                <a:latin typeface="Arial" pitchFamily="34" charset="0"/>
                <a:cs typeface="Arial" pitchFamily="34" charset="0"/>
              </a:rPr>
              <a:t> </a:t>
            </a:r>
            <a:r>
              <a:rPr lang="en-US" sz="2500" dirty="0" err="1">
                <a:latin typeface="Arial" pitchFamily="34" charset="0"/>
                <a:cs typeface="Arial" pitchFamily="34" charset="0"/>
              </a:rPr>
              <a:t>cấp</a:t>
            </a:r>
            <a:r>
              <a:rPr lang="en-US" sz="2500" dirty="0">
                <a:latin typeface="Arial" pitchFamily="34" charset="0"/>
                <a:cs typeface="Arial" pitchFamily="34" charset="0"/>
              </a:rPr>
              <a:t> </a:t>
            </a:r>
            <a:r>
              <a:rPr lang="en-US" sz="2500" dirty="0" err="1">
                <a:latin typeface="Arial" pitchFamily="34" charset="0"/>
                <a:cs typeface="Arial" pitchFamily="34" charset="0"/>
              </a:rPr>
              <a:t>ủy</a:t>
            </a:r>
            <a:r>
              <a:rPr lang="en-US" sz="2500" dirty="0">
                <a:latin typeface="Arial" pitchFamily="34" charset="0"/>
                <a:cs typeface="Arial" pitchFamily="34" charset="0"/>
              </a:rPr>
              <a:t>, </a:t>
            </a:r>
            <a:r>
              <a:rPr lang="en-US" sz="2500" dirty="0" err="1">
                <a:latin typeface="Arial" pitchFamily="34" charset="0"/>
                <a:cs typeface="Arial" pitchFamily="34" charset="0"/>
              </a:rPr>
              <a:t>tổ</a:t>
            </a:r>
            <a:r>
              <a:rPr lang="en-US" sz="2500" dirty="0">
                <a:latin typeface="Arial" pitchFamily="34" charset="0"/>
                <a:cs typeface="Arial" pitchFamily="34" charset="0"/>
              </a:rPr>
              <a:t> </a:t>
            </a:r>
            <a:r>
              <a:rPr lang="en-US" sz="2500" dirty="0" err="1">
                <a:latin typeface="Arial" pitchFamily="34" charset="0"/>
                <a:cs typeface="Arial" pitchFamily="34" charset="0"/>
              </a:rPr>
              <a:t>chức</a:t>
            </a:r>
            <a:r>
              <a:rPr lang="en-US" sz="2500" dirty="0">
                <a:latin typeface="Arial" pitchFamily="34" charset="0"/>
                <a:cs typeface="Arial" pitchFamily="34" charset="0"/>
              </a:rPr>
              <a:t> </a:t>
            </a:r>
            <a:r>
              <a:rPr lang="en-US" sz="2500" dirty="0" err="1">
                <a:latin typeface="Arial" pitchFamily="34" charset="0"/>
                <a:cs typeface="Arial" pitchFamily="34" charset="0"/>
              </a:rPr>
              <a:t>đảng</a:t>
            </a:r>
            <a:r>
              <a:rPr lang="en-US" sz="2500" dirty="0">
                <a:latin typeface="Arial" pitchFamily="34" charset="0"/>
                <a:cs typeface="Arial" pitchFamily="34" charset="0"/>
              </a:rPr>
              <a:t>, </a:t>
            </a:r>
            <a:r>
              <a:rPr lang="en-US" sz="2500" dirty="0" err="1">
                <a:latin typeface="Arial" pitchFamily="34" charset="0"/>
                <a:cs typeface="Arial" pitchFamily="34" charset="0"/>
              </a:rPr>
              <a:t>ủy</a:t>
            </a:r>
            <a:r>
              <a:rPr lang="en-US" sz="2500" dirty="0">
                <a:latin typeface="Arial" pitchFamily="34" charset="0"/>
                <a:cs typeface="Arial" pitchFamily="34" charset="0"/>
              </a:rPr>
              <a:t> ban </a:t>
            </a:r>
            <a:r>
              <a:rPr lang="en-US" sz="2500" dirty="0" err="1">
                <a:latin typeface="Arial" pitchFamily="34" charset="0"/>
                <a:cs typeface="Arial" pitchFamily="34" charset="0"/>
              </a:rPr>
              <a:t>kiểm</a:t>
            </a:r>
            <a:r>
              <a:rPr lang="en-US" sz="2500" dirty="0">
                <a:latin typeface="Arial" pitchFamily="34" charset="0"/>
                <a:cs typeface="Arial" pitchFamily="34" charset="0"/>
              </a:rPr>
              <a:t> </a:t>
            </a:r>
            <a:r>
              <a:rPr lang="en-US" sz="2500" dirty="0" err="1">
                <a:latin typeface="Arial" pitchFamily="34" charset="0"/>
                <a:cs typeface="Arial" pitchFamily="34" charset="0"/>
              </a:rPr>
              <a:t>tra</a:t>
            </a:r>
            <a:r>
              <a:rPr lang="en-US" sz="2500" dirty="0">
                <a:latin typeface="Arial" pitchFamily="34" charset="0"/>
                <a:cs typeface="Arial" pitchFamily="34" charset="0"/>
              </a:rPr>
              <a:t> </a:t>
            </a:r>
            <a:r>
              <a:rPr lang="en-US" sz="2500" dirty="0" err="1">
                <a:latin typeface="Arial" pitchFamily="34" charset="0"/>
                <a:cs typeface="Arial" pitchFamily="34" charset="0"/>
              </a:rPr>
              <a:t>cấp</a:t>
            </a:r>
            <a:r>
              <a:rPr lang="en-US" sz="2500" dirty="0">
                <a:latin typeface="Arial" pitchFamily="34" charset="0"/>
                <a:cs typeface="Arial" pitchFamily="34" charset="0"/>
              </a:rPr>
              <a:t> </a:t>
            </a:r>
            <a:r>
              <a:rPr lang="en-US" sz="2500" dirty="0" err="1">
                <a:latin typeface="Arial" pitchFamily="34" charset="0"/>
                <a:cs typeface="Arial" pitchFamily="34" charset="0"/>
              </a:rPr>
              <a:t>trên</a:t>
            </a:r>
            <a:r>
              <a:rPr lang="en-US" sz="2500" dirty="0">
                <a:latin typeface="Arial" pitchFamily="34" charset="0"/>
                <a:cs typeface="Arial" pitchFamily="34" charset="0"/>
              </a:rPr>
              <a:t> </a:t>
            </a:r>
            <a:r>
              <a:rPr lang="en-US" sz="2500" dirty="0" err="1">
                <a:latin typeface="Arial" pitchFamily="34" charset="0"/>
                <a:cs typeface="Arial" pitchFamily="34" charset="0"/>
              </a:rPr>
              <a:t>đối</a:t>
            </a:r>
            <a:r>
              <a:rPr lang="en-US" sz="2500" dirty="0">
                <a:latin typeface="Arial" pitchFamily="34" charset="0"/>
                <a:cs typeface="Arial" pitchFamily="34" charset="0"/>
              </a:rPr>
              <a:t> </a:t>
            </a:r>
            <a:r>
              <a:rPr lang="en-US" sz="2500" dirty="0" err="1">
                <a:latin typeface="Arial" pitchFamily="34" charset="0"/>
                <a:cs typeface="Arial" pitchFamily="34" charset="0"/>
              </a:rPr>
              <a:t>với</a:t>
            </a:r>
            <a:r>
              <a:rPr lang="en-US" sz="2500" dirty="0">
                <a:latin typeface="Arial" pitchFamily="34" charset="0"/>
                <a:cs typeface="Arial" pitchFamily="34" charset="0"/>
              </a:rPr>
              <a:t> </a:t>
            </a:r>
            <a:r>
              <a:rPr lang="en-US" sz="2500" dirty="0" err="1">
                <a:latin typeface="Arial" pitchFamily="34" charset="0"/>
                <a:cs typeface="Arial" pitchFamily="34" charset="0"/>
              </a:rPr>
              <a:t>tổ</a:t>
            </a:r>
            <a:r>
              <a:rPr lang="en-US" sz="2500" dirty="0">
                <a:latin typeface="Arial" pitchFamily="34" charset="0"/>
                <a:cs typeface="Arial" pitchFamily="34" charset="0"/>
              </a:rPr>
              <a:t> </a:t>
            </a:r>
            <a:r>
              <a:rPr lang="en-US" sz="2500" dirty="0" err="1">
                <a:latin typeface="Arial" pitchFamily="34" charset="0"/>
                <a:cs typeface="Arial" pitchFamily="34" charset="0"/>
              </a:rPr>
              <a:t>chức</a:t>
            </a:r>
            <a:r>
              <a:rPr lang="en-US" sz="2500" dirty="0">
                <a:latin typeface="Arial" pitchFamily="34" charset="0"/>
                <a:cs typeface="Arial" pitchFamily="34" charset="0"/>
              </a:rPr>
              <a:t> </a:t>
            </a:r>
            <a:r>
              <a:rPr lang="en-US" sz="2500" dirty="0" err="1">
                <a:latin typeface="Arial" pitchFamily="34" charset="0"/>
                <a:cs typeface="Arial" pitchFamily="34" charset="0"/>
              </a:rPr>
              <a:t>đảng</a:t>
            </a:r>
            <a:r>
              <a:rPr lang="en-US" sz="2500" dirty="0">
                <a:latin typeface="Arial" pitchFamily="34" charset="0"/>
                <a:cs typeface="Arial" pitchFamily="34" charset="0"/>
              </a:rPr>
              <a:t> </a:t>
            </a:r>
            <a:r>
              <a:rPr lang="en-US" sz="2500" dirty="0" err="1">
                <a:latin typeface="Arial" pitchFamily="34" charset="0"/>
                <a:cs typeface="Arial" pitchFamily="34" charset="0"/>
              </a:rPr>
              <a:t>cấp</a:t>
            </a:r>
            <a:r>
              <a:rPr lang="en-US" sz="2500" dirty="0">
                <a:latin typeface="Arial" pitchFamily="34" charset="0"/>
                <a:cs typeface="Arial" pitchFamily="34" charset="0"/>
              </a:rPr>
              <a:t> </a:t>
            </a:r>
            <a:r>
              <a:rPr lang="en-US" sz="2500" dirty="0" err="1">
                <a:latin typeface="Arial" pitchFamily="34" charset="0"/>
                <a:cs typeface="Arial" pitchFamily="34" charset="0"/>
              </a:rPr>
              <a:t>dưới</a:t>
            </a:r>
            <a:r>
              <a:rPr lang="en-US" sz="2500" dirty="0">
                <a:latin typeface="Arial" pitchFamily="34" charset="0"/>
                <a:cs typeface="Arial" pitchFamily="34" charset="0"/>
              </a:rPr>
              <a:t>?... </a:t>
            </a:r>
          </a:p>
          <a:p>
            <a:pPr algn="just" fontAlgn="base"/>
            <a:r>
              <a:rPr lang="en-US" sz="2500" dirty="0">
                <a:latin typeface="Arial" pitchFamily="34" charset="0"/>
                <a:cs typeface="Arial" pitchFamily="34" charset="0"/>
              </a:rPr>
              <a:t>	</a:t>
            </a:r>
            <a:r>
              <a:rPr lang="en-US" sz="2500" b="1" i="1" dirty="0">
                <a:solidFill>
                  <a:srgbClr val="0000CC"/>
                </a:solidFill>
                <a:latin typeface="Arial" pitchFamily="34" charset="0"/>
                <a:cs typeface="Arial" pitchFamily="34" charset="0"/>
              </a:rPr>
              <a:t>=&gt; </a:t>
            </a:r>
            <a:r>
              <a:rPr lang="en-US" sz="2500" b="1" i="1" dirty="0" err="1">
                <a:solidFill>
                  <a:srgbClr val="0000CC"/>
                </a:solidFill>
                <a:latin typeface="Arial" pitchFamily="34" charset="0"/>
                <a:cs typeface="Arial" pitchFamily="34" charset="0"/>
              </a:rPr>
              <a:t>Những</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vướng</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mắc</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bất</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cập</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nêu</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trên</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chủ</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yếu</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liên</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quan</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đến</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nội</a:t>
            </a:r>
            <a:r>
              <a:rPr lang="en-US" sz="2500" b="1" i="1" dirty="0">
                <a:solidFill>
                  <a:srgbClr val="0000CC"/>
                </a:solidFill>
                <a:latin typeface="Arial" pitchFamily="34" charset="0"/>
                <a:cs typeface="Arial" pitchFamily="34" charset="0"/>
              </a:rPr>
              <a:t> dung </a:t>
            </a:r>
            <a:r>
              <a:rPr lang="en-US" sz="2500" b="1" i="1" dirty="0" err="1">
                <a:solidFill>
                  <a:srgbClr val="0000CC"/>
                </a:solidFill>
                <a:latin typeface="Arial" pitchFamily="34" charset="0"/>
                <a:cs typeface="Arial" pitchFamily="34" charset="0"/>
              </a:rPr>
              <a:t>trong</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các</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quy</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định</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hướng</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dẫn</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của</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Trung</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ương</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nhưng</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cũng</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có</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một</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số</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nội</a:t>
            </a:r>
            <a:r>
              <a:rPr lang="en-US" sz="2500" b="1" i="1" dirty="0">
                <a:solidFill>
                  <a:srgbClr val="0000CC"/>
                </a:solidFill>
                <a:latin typeface="Arial" pitchFamily="34" charset="0"/>
                <a:cs typeface="Arial" pitchFamily="34" charset="0"/>
              </a:rPr>
              <a:t> dung </a:t>
            </a:r>
            <a:r>
              <a:rPr lang="en-US" sz="2500" b="1" i="1" dirty="0" err="1">
                <a:solidFill>
                  <a:srgbClr val="0000CC"/>
                </a:solidFill>
                <a:latin typeface="Arial" pitchFamily="34" charset="0"/>
                <a:cs typeface="Arial" pitchFamily="34" charset="0"/>
              </a:rPr>
              <a:t>cần</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phải</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nghiên</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cứu</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để</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đề</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xuất</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bổ</a:t>
            </a:r>
            <a:r>
              <a:rPr lang="en-US" sz="2500" b="1" i="1" dirty="0">
                <a:solidFill>
                  <a:srgbClr val="0000CC"/>
                </a:solidFill>
                <a:latin typeface="Arial" pitchFamily="34" charset="0"/>
                <a:cs typeface="Arial" pitchFamily="34" charset="0"/>
              </a:rPr>
              <a:t> sung, </a:t>
            </a:r>
            <a:r>
              <a:rPr lang="en-US" sz="2500" b="1" i="1" dirty="0" err="1">
                <a:solidFill>
                  <a:srgbClr val="0000CC"/>
                </a:solidFill>
                <a:latin typeface="Arial" pitchFamily="34" charset="0"/>
                <a:cs typeface="Arial" pitchFamily="34" charset="0"/>
              </a:rPr>
              <a:t>sửa</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đổi</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Điều</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lệ</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Đảng</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nhằm</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nâng</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cao</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chất</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lượng</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công</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tác</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xây</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dựng</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chỉnh</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đốn</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Đảng</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trong</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tình</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hình</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hiện</a:t>
            </a:r>
            <a:r>
              <a:rPr lang="en-US" sz="2500" b="1" i="1" dirty="0">
                <a:solidFill>
                  <a:srgbClr val="0000CC"/>
                </a:solidFill>
                <a:latin typeface="Arial" pitchFamily="34" charset="0"/>
                <a:cs typeface="Arial" pitchFamily="34" charset="0"/>
              </a:rPr>
              <a:t> nay </a:t>
            </a:r>
            <a:r>
              <a:rPr lang="en-US" sz="2500" b="1" i="1" dirty="0" err="1">
                <a:solidFill>
                  <a:srgbClr val="0000CC"/>
                </a:solidFill>
                <a:latin typeface="Arial" pitchFamily="34" charset="0"/>
                <a:cs typeface="Arial" pitchFamily="34" charset="0"/>
              </a:rPr>
              <a:t>và</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phù</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hợp</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với</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thực</a:t>
            </a:r>
            <a:r>
              <a:rPr lang="en-US" sz="2500" b="1" i="1" dirty="0">
                <a:solidFill>
                  <a:srgbClr val="0000CC"/>
                </a:solidFill>
                <a:latin typeface="Arial" pitchFamily="34" charset="0"/>
                <a:cs typeface="Arial" pitchFamily="34" charset="0"/>
              </a:rPr>
              <a:t> </a:t>
            </a:r>
            <a:r>
              <a:rPr lang="en-US" sz="2500" b="1" i="1" dirty="0" err="1">
                <a:solidFill>
                  <a:srgbClr val="0000CC"/>
                </a:solidFill>
                <a:latin typeface="Arial" pitchFamily="34" charset="0"/>
                <a:cs typeface="Arial" pitchFamily="34" charset="0"/>
              </a:rPr>
              <a:t>tế</a:t>
            </a:r>
            <a:r>
              <a:rPr lang="en-US" sz="2500" b="1" i="1" dirty="0">
                <a:solidFill>
                  <a:srgbClr val="0000CC"/>
                </a:solidFill>
                <a:latin typeface="Arial" pitchFamily="34" charset="0"/>
                <a:cs typeface="Arial" pitchFamily="34" charset="0"/>
              </a:rPr>
              <a:t>.</a:t>
            </a:r>
          </a:p>
          <a:p>
            <a:pPr algn="just" fontAlgn="base"/>
            <a:endParaRPr lang="en-US" sz="2500" b="1" dirty="0">
              <a:solidFill>
                <a:srgbClr val="0000CC"/>
              </a:solidFill>
              <a:latin typeface="Arial" pitchFamily="34" charset="0"/>
              <a:cs typeface="Arial" pitchFamily="34" charset="0"/>
            </a:endParaRPr>
          </a:p>
        </p:txBody>
      </p:sp>
      <p:pic>
        <p:nvPicPr>
          <p:cNvPr id="6" name="Picture 6" descr="See the source image">
            <a:extLst>
              <a:ext uri="{FF2B5EF4-FFF2-40B4-BE49-F238E27FC236}">
                <a16:creationId xmlns:a16="http://schemas.microsoft.com/office/drawing/2014/main" xmlns="" id="{3A75FBD6-313A-4F36-91E4-76FCC18BBD7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62100" y="727568"/>
            <a:ext cx="4509132" cy="3142901"/>
          </a:xfrm>
          <a:prstGeom prst="rect">
            <a:avLst/>
          </a:prstGeom>
          <a:noFill/>
          <a:effectLst>
            <a:softEdge rad="1270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79042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24255" y="101087"/>
            <a:ext cx="8554891" cy="646327"/>
          </a:xfrm>
          <a:prstGeom prst="rect">
            <a:avLst/>
          </a:prstGeom>
        </p:spPr>
        <p:txBody>
          <a:bodyPr wrap="none" lIns="91430" tIns="45718" rIns="91430" bIns="45718">
            <a:spAutoFit/>
          </a:bodyPr>
          <a:lstStyle/>
          <a:p>
            <a:r>
              <a:rPr lang="en-US" sz="3600" b="1" dirty="0">
                <a:solidFill>
                  <a:srgbClr val="FFFF00"/>
                </a:solidFill>
                <a:latin typeface="Times New Roman" panose="02020603050405020304" pitchFamily="18" charset="0"/>
                <a:cs typeface="Times New Roman" panose="02020603050405020304" pitchFamily="18" charset="0"/>
              </a:rPr>
              <a:t>TỔNG KẾT THI HÀNH ĐIỀU LỆ ĐẢNG</a:t>
            </a:r>
            <a:endParaRPr lang="en-US" sz="3600" b="1" dirty="0">
              <a:solidFill>
                <a:srgbClr val="FFFF00"/>
              </a:solidFill>
            </a:endParaRPr>
          </a:p>
        </p:txBody>
      </p:sp>
      <p:sp>
        <p:nvSpPr>
          <p:cNvPr id="5" name="Rectangle 4"/>
          <p:cNvSpPr/>
          <p:nvPr/>
        </p:nvSpPr>
        <p:spPr>
          <a:xfrm>
            <a:off x="266701" y="995676"/>
            <a:ext cx="11715751" cy="5447645"/>
          </a:xfrm>
          <a:prstGeom prst="rect">
            <a:avLst/>
          </a:prstGeom>
        </p:spPr>
        <p:txBody>
          <a:bodyPr wrap="square" lIns="91438" tIns="45719" rIns="91438" bIns="45719">
            <a:spAutoFit/>
          </a:bodyPr>
          <a:lstStyle/>
          <a:p>
            <a:pPr algn="just" fontAlgn="base"/>
            <a:r>
              <a:rPr lang="en-US" sz="2800" b="1" i="1" dirty="0">
                <a:solidFill>
                  <a:srgbClr val="0000CC"/>
                </a:solidFill>
                <a:latin typeface="Times New Roman" pitchFamily="18" charset="0"/>
                <a:cs typeface="Times New Roman" pitchFamily="18" charset="0"/>
              </a:rPr>
              <a:t>    </a:t>
            </a:r>
            <a:r>
              <a:rPr lang="en-US" sz="2800" b="1" dirty="0">
                <a:solidFill>
                  <a:srgbClr val="FF0000"/>
                </a:solidFill>
                <a:latin typeface="Times New Roman" pitchFamily="18" charset="0"/>
                <a:cs typeface="Times New Roman" pitchFamily="18" charset="0"/>
              </a:rPr>
              <a:t>KẾT LUẬN:</a:t>
            </a:r>
          </a:p>
          <a:p>
            <a:pPr algn="just" fontAlgn="base"/>
            <a:r>
              <a:rPr lang="en-US" sz="2800" b="1" i="1" dirty="0">
                <a:solidFill>
                  <a:srgbClr val="0000CC"/>
                </a:solidFill>
                <a:latin typeface="Times New Roman" pitchFamily="18" charset="0"/>
                <a:cs typeface="Times New Roman" pitchFamily="18" charset="0"/>
              </a:rPr>
              <a:t>     =&gt; </a:t>
            </a:r>
            <a:r>
              <a:rPr lang="en-US" sz="3200" b="1" dirty="0">
                <a:solidFill>
                  <a:srgbClr val="0000CC"/>
                </a:solidFill>
                <a:latin typeface="Times New Roman" pitchFamily="18" charset="0"/>
                <a:cs typeface="Times New Roman" pitchFamily="18" charset="0"/>
              </a:rPr>
              <a:t>Qua </a:t>
            </a:r>
            <a:r>
              <a:rPr lang="en-US" sz="3200" b="1" dirty="0" err="1">
                <a:solidFill>
                  <a:srgbClr val="0000CC"/>
                </a:solidFill>
                <a:latin typeface="Times New Roman" pitchFamily="18" charset="0"/>
                <a:cs typeface="Times New Roman" pitchFamily="18" charset="0"/>
              </a:rPr>
              <a:t>tổng</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hợp</a:t>
            </a:r>
            <a:r>
              <a:rPr lang="en-US" sz="3200" b="1" dirty="0">
                <a:solidFill>
                  <a:srgbClr val="0000CC"/>
                </a:solidFill>
                <a:latin typeface="Times New Roman" pitchFamily="18" charset="0"/>
                <a:cs typeface="Times New Roman" pitchFamily="18" charset="0"/>
              </a:rPr>
              <a:t> ý </a:t>
            </a:r>
            <a:r>
              <a:rPr lang="en-US" sz="3200" b="1" dirty="0" err="1">
                <a:solidFill>
                  <a:srgbClr val="0000CC"/>
                </a:solidFill>
                <a:latin typeface="Times New Roman" pitchFamily="18" charset="0"/>
                <a:cs typeface="Times New Roman" pitchFamily="18" charset="0"/>
              </a:rPr>
              <a:t>kiến</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của</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các</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cấp</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ủy</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tổ</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chức</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đảng</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đại</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hội</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đảng</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bộ</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các</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cấp</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Bộ</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Chính</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trị</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đã</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trình</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Trung</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ương</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tại</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Hội</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nghị</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Trung</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ương</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lần</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thứ</a:t>
            </a:r>
            <a:r>
              <a:rPr lang="en-US" sz="3200" b="1" dirty="0">
                <a:solidFill>
                  <a:srgbClr val="0000CC"/>
                </a:solidFill>
                <a:latin typeface="Times New Roman" pitchFamily="18" charset="0"/>
                <a:cs typeface="Times New Roman" pitchFamily="18" charset="0"/>
              </a:rPr>
              <a:t> 11, 13, 14 </a:t>
            </a:r>
            <a:r>
              <a:rPr lang="en-US" sz="3200" b="1" dirty="0" err="1">
                <a:solidFill>
                  <a:srgbClr val="0000CC"/>
                </a:solidFill>
                <a:latin typeface="Times New Roman" pitchFamily="18" charset="0"/>
                <a:cs typeface="Times New Roman" pitchFamily="18" charset="0"/>
              </a:rPr>
              <a:t>về</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một</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số</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nội</a:t>
            </a:r>
            <a:r>
              <a:rPr lang="en-US" sz="3200" b="1" dirty="0">
                <a:solidFill>
                  <a:srgbClr val="0000CC"/>
                </a:solidFill>
                <a:latin typeface="Times New Roman" pitchFamily="18" charset="0"/>
                <a:cs typeface="Times New Roman" pitchFamily="18" charset="0"/>
              </a:rPr>
              <a:t> dung </a:t>
            </a:r>
            <a:r>
              <a:rPr lang="en-US" sz="3200" b="1" dirty="0" err="1">
                <a:solidFill>
                  <a:srgbClr val="0000CC"/>
                </a:solidFill>
                <a:latin typeface="Times New Roman" pitchFamily="18" charset="0"/>
                <a:cs typeface="Times New Roman" pitchFamily="18" charset="0"/>
              </a:rPr>
              <a:t>đề</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nghị</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nghiên</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cứu</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bổ</a:t>
            </a:r>
            <a:r>
              <a:rPr lang="en-US" sz="3200" b="1" dirty="0">
                <a:solidFill>
                  <a:srgbClr val="0000CC"/>
                </a:solidFill>
                <a:latin typeface="Times New Roman" pitchFamily="18" charset="0"/>
                <a:cs typeface="Times New Roman" pitchFamily="18" charset="0"/>
              </a:rPr>
              <a:t> sung, </a:t>
            </a:r>
            <a:r>
              <a:rPr lang="en-US" sz="3200" b="1" dirty="0" err="1">
                <a:solidFill>
                  <a:srgbClr val="0000CC"/>
                </a:solidFill>
                <a:latin typeface="Times New Roman" pitchFamily="18" charset="0"/>
                <a:cs typeface="Times New Roman" pitchFamily="18" charset="0"/>
              </a:rPr>
              <a:t>sửa</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đổi</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Điều</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lệ</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Đảng</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Sau</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khi</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thảo</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luận</a:t>
            </a:r>
            <a:r>
              <a:rPr lang="en-US" sz="3200" b="1" dirty="0">
                <a:solidFill>
                  <a:srgbClr val="0000CC"/>
                </a:solidFill>
                <a:latin typeface="Times New Roman" pitchFamily="18" charset="0"/>
                <a:cs typeface="Times New Roman" pitchFamily="18" charset="0"/>
              </a:rPr>
              <a:t>, Ban </a:t>
            </a:r>
            <a:r>
              <a:rPr lang="en-US" sz="3200" b="1" dirty="0" err="1">
                <a:solidFill>
                  <a:srgbClr val="0000CC"/>
                </a:solidFill>
                <a:latin typeface="Times New Roman" pitchFamily="18" charset="0"/>
                <a:cs typeface="Times New Roman" pitchFamily="18" charset="0"/>
              </a:rPr>
              <a:t>Chấp</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hành</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Trung</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ương</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đã</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thống</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nhất</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đề</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nghị</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Đại</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hội</a:t>
            </a:r>
            <a:r>
              <a:rPr lang="en-US" sz="3200" b="1" dirty="0">
                <a:solidFill>
                  <a:srgbClr val="0000CC"/>
                </a:solidFill>
                <a:latin typeface="Times New Roman" pitchFamily="18" charset="0"/>
                <a:cs typeface="Times New Roman" pitchFamily="18" charset="0"/>
              </a:rPr>
              <a:t> XIII </a:t>
            </a:r>
            <a:r>
              <a:rPr lang="en-US" sz="3200" b="1" dirty="0" err="1">
                <a:solidFill>
                  <a:srgbClr val="0000CC"/>
                </a:solidFill>
                <a:latin typeface="Times New Roman" pitchFamily="18" charset="0"/>
                <a:cs typeface="Times New Roman" pitchFamily="18" charset="0"/>
              </a:rPr>
              <a:t>xem</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xét</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quyết</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định</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giữ</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nguyên</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Điều</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lệ</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Đảng</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hiện</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hành</a:t>
            </a:r>
            <a:r>
              <a:rPr lang="en-US" sz="3200" b="1" dirty="0">
                <a:solidFill>
                  <a:srgbClr val="0000CC"/>
                </a:solidFill>
                <a:latin typeface="Times New Roman" pitchFamily="18" charset="0"/>
                <a:cs typeface="Times New Roman" pitchFamily="18" charset="0"/>
              </a:rPr>
              <a:t>. </a:t>
            </a:r>
          </a:p>
          <a:p>
            <a:pPr algn="just" fontAlgn="base"/>
            <a:r>
              <a:rPr lang="en-US" sz="3200" b="1" dirty="0">
                <a:solidFill>
                  <a:srgbClr val="0000CC"/>
                </a:solidFill>
                <a:latin typeface="Times New Roman" pitchFamily="18" charset="0"/>
                <a:cs typeface="Times New Roman" pitchFamily="18" charset="0"/>
              </a:rPr>
              <a:t>    =&gt; </a:t>
            </a:r>
            <a:r>
              <a:rPr lang="en-US" sz="3200" b="1" dirty="0" err="1">
                <a:solidFill>
                  <a:srgbClr val="0000CC"/>
                </a:solidFill>
                <a:latin typeface="Times New Roman" pitchFamily="18" charset="0"/>
                <a:cs typeface="Times New Roman" pitchFamily="18" charset="0"/>
              </a:rPr>
              <a:t>Đại</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hội</a:t>
            </a:r>
            <a:r>
              <a:rPr lang="en-US" sz="3200" b="1" dirty="0">
                <a:solidFill>
                  <a:srgbClr val="0000CC"/>
                </a:solidFill>
                <a:latin typeface="Times New Roman" pitchFamily="18" charset="0"/>
                <a:cs typeface="Times New Roman" pitchFamily="18" charset="0"/>
              </a:rPr>
              <a:t> XIII </a:t>
            </a:r>
            <a:r>
              <a:rPr lang="en-US" sz="3200" b="1" dirty="0" err="1">
                <a:solidFill>
                  <a:srgbClr val="0000CC"/>
                </a:solidFill>
                <a:latin typeface="Times New Roman" pitchFamily="18" charset="0"/>
                <a:cs typeface="Times New Roman" pitchFamily="18" charset="0"/>
              </a:rPr>
              <a:t>đã</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đồng</a:t>
            </a:r>
            <a:r>
              <a:rPr lang="en-US" sz="3200" b="1" dirty="0">
                <a:solidFill>
                  <a:srgbClr val="0000CC"/>
                </a:solidFill>
                <a:latin typeface="Times New Roman" pitchFamily="18" charset="0"/>
                <a:cs typeface="Times New Roman" pitchFamily="18" charset="0"/>
              </a:rPr>
              <a:t> ý </a:t>
            </a:r>
            <a:r>
              <a:rPr lang="en-US" sz="3200" b="1" dirty="0" err="1">
                <a:solidFill>
                  <a:srgbClr val="FF0000"/>
                </a:solidFill>
                <a:latin typeface="Times New Roman" pitchFamily="18" charset="0"/>
                <a:cs typeface="Times New Roman" pitchFamily="18" charset="0"/>
              </a:rPr>
              <a:t>không</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bổ</a:t>
            </a:r>
            <a:r>
              <a:rPr lang="en-US" sz="3200" b="1" dirty="0">
                <a:solidFill>
                  <a:srgbClr val="FF0000"/>
                </a:solidFill>
                <a:latin typeface="Times New Roman" pitchFamily="18" charset="0"/>
                <a:cs typeface="Times New Roman" pitchFamily="18" charset="0"/>
              </a:rPr>
              <a:t> sung, </a:t>
            </a:r>
            <a:r>
              <a:rPr lang="en-US" sz="3200" b="1" dirty="0" err="1">
                <a:solidFill>
                  <a:srgbClr val="FF0000"/>
                </a:solidFill>
                <a:latin typeface="Times New Roman" pitchFamily="18" charset="0"/>
                <a:cs typeface="Times New Roman" pitchFamily="18" charset="0"/>
              </a:rPr>
              <a:t>sửa</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đổi</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Điều</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lệ</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Đảng</a:t>
            </a:r>
            <a:r>
              <a:rPr lang="en-US" sz="3200" b="1" dirty="0">
                <a:solidFill>
                  <a:srgbClr val="FF0000"/>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và</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giao</a:t>
            </a:r>
            <a:r>
              <a:rPr lang="en-US" sz="3200" b="1" dirty="0">
                <a:solidFill>
                  <a:srgbClr val="0000CC"/>
                </a:solidFill>
                <a:latin typeface="Times New Roman" pitchFamily="18" charset="0"/>
                <a:cs typeface="Times New Roman" pitchFamily="18" charset="0"/>
              </a:rPr>
              <a:t> Ban </a:t>
            </a:r>
            <a:r>
              <a:rPr lang="en-US" sz="3200" b="1" dirty="0" err="1">
                <a:solidFill>
                  <a:srgbClr val="0000CC"/>
                </a:solidFill>
                <a:latin typeface="Times New Roman" pitchFamily="18" charset="0"/>
                <a:cs typeface="Times New Roman" pitchFamily="18" charset="0"/>
              </a:rPr>
              <a:t>Chấp</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hành</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Trung</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ương</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Bộ</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Chính</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trị</a:t>
            </a:r>
            <a:r>
              <a:rPr lang="en-US" sz="3200" b="1" dirty="0">
                <a:solidFill>
                  <a:srgbClr val="0000CC"/>
                </a:solidFill>
                <a:latin typeface="Times New Roman" pitchFamily="18" charset="0"/>
                <a:cs typeface="Times New Roman" pitchFamily="18" charset="0"/>
              </a:rPr>
              <a:t>, Ban </a:t>
            </a:r>
            <a:r>
              <a:rPr lang="en-US" sz="3200" b="1" dirty="0" err="1">
                <a:solidFill>
                  <a:srgbClr val="0000CC"/>
                </a:solidFill>
                <a:latin typeface="Times New Roman" pitchFamily="18" charset="0"/>
                <a:cs typeface="Times New Roman" pitchFamily="18" charset="0"/>
              </a:rPr>
              <a:t>Bí</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thư</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khóa</a:t>
            </a:r>
            <a:r>
              <a:rPr lang="en-US" sz="3200" b="1" dirty="0">
                <a:solidFill>
                  <a:srgbClr val="0000CC"/>
                </a:solidFill>
                <a:latin typeface="Times New Roman" pitchFamily="18" charset="0"/>
                <a:cs typeface="Times New Roman" pitchFamily="18" charset="0"/>
              </a:rPr>
              <a:t> XIII </a:t>
            </a:r>
            <a:r>
              <a:rPr lang="en-US" sz="3200" b="1" dirty="0" err="1">
                <a:solidFill>
                  <a:srgbClr val="0000CC"/>
                </a:solidFill>
                <a:latin typeface="Times New Roman" pitchFamily="18" charset="0"/>
                <a:cs typeface="Times New Roman" pitchFamily="18" charset="0"/>
              </a:rPr>
              <a:t>chỉ</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đạo</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nghiên</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cứu</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tiếp</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thu</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để</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điều</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chỉnh</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thông</a:t>
            </a:r>
            <a:r>
              <a:rPr lang="en-US" sz="3200" b="1" dirty="0">
                <a:solidFill>
                  <a:srgbClr val="0000CC"/>
                </a:solidFill>
                <a:latin typeface="Times New Roman" pitchFamily="18" charset="0"/>
                <a:cs typeface="Times New Roman" pitchFamily="18" charset="0"/>
              </a:rPr>
              <a:t> qua </a:t>
            </a:r>
            <a:r>
              <a:rPr lang="en-US" sz="3200" b="1" dirty="0" err="1">
                <a:solidFill>
                  <a:srgbClr val="0000CC"/>
                </a:solidFill>
                <a:latin typeface="Times New Roman" pitchFamily="18" charset="0"/>
                <a:cs typeface="Times New Roman" pitchFamily="18" charset="0"/>
              </a:rPr>
              <a:t>các</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quy</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định</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hướng</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dẫn</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của</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Trung</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ương</a:t>
            </a:r>
            <a:r>
              <a:rPr lang="en-US" sz="3200" b="1" dirty="0">
                <a:solidFill>
                  <a:srgbClr val="0000CC"/>
                </a:solidFill>
                <a:latin typeface="Times New Roman" pitchFamily="18" charset="0"/>
                <a:cs typeface="Times New Roman" pitchFamily="18" charset="0"/>
              </a:rPr>
              <a:t>.</a:t>
            </a:r>
            <a:r>
              <a:rPr lang="en-US" sz="3200" b="1" i="1" dirty="0">
                <a:solidFill>
                  <a:srgbClr val="0000CC"/>
                </a:solidFill>
                <a:latin typeface="Times New Roman" pitchFamily="18" charset="0"/>
                <a:cs typeface="Times New Roman" pitchFamily="18" charset="0"/>
              </a:rPr>
              <a:t> </a:t>
            </a:r>
            <a:endParaRPr lang="en-US" sz="3200" b="1" dirty="0">
              <a:solidFill>
                <a:srgbClr val="0000CC"/>
              </a:solidFill>
              <a:latin typeface="Times New Roman" pitchFamily="18" charset="0"/>
              <a:cs typeface="Times New Roman" pitchFamily="18" charset="0"/>
            </a:endParaRPr>
          </a:p>
        </p:txBody>
      </p:sp>
      <p:pic>
        <p:nvPicPr>
          <p:cNvPr id="6" name="Picture 6" descr="See the source image">
            <a:extLst>
              <a:ext uri="{FF2B5EF4-FFF2-40B4-BE49-F238E27FC236}">
                <a16:creationId xmlns:a16="http://schemas.microsoft.com/office/drawing/2014/main" xmlns="" id="{3A75FBD6-313A-4F36-91E4-76FCC18BBD7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751356" y="1454483"/>
            <a:ext cx="4509132" cy="3142901"/>
          </a:xfrm>
          <a:prstGeom prst="rect">
            <a:avLst/>
          </a:prstGeom>
          <a:noFill/>
          <a:effectLst>
            <a:softEdge rad="1270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98758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ctrTitle"/>
          </p:nvPr>
        </p:nvSpPr>
        <p:spPr>
          <a:xfrm>
            <a:off x="2015871" y="1510284"/>
            <a:ext cx="8211312" cy="2029968"/>
          </a:xfrm>
        </p:spPr>
        <p:txBody>
          <a:bodyPr/>
          <a:lstStyle/>
          <a:p>
            <a:r>
              <a:rPr lang="en-US" sz="5500" dirty="0">
                <a:latin typeface="Times New Roman" panose="02020603050405020304" pitchFamily="18" charset="0"/>
                <a:cs typeface="Times New Roman" panose="02020603050405020304" pitchFamily="18" charset="0"/>
              </a:rPr>
              <a:t>TỔ CHỨC THỰC HIỆN</a:t>
            </a:r>
            <a:endParaRPr lang="en-GB" sz="55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47938230"/>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509382" y="1502749"/>
            <a:ext cx="10480407" cy="3758371"/>
          </a:xfrm>
          <a:prstGeom prst="roundRect">
            <a:avLst/>
          </a:prstGeom>
          <a:solidFill>
            <a:schemeClr val="accent1">
              <a:lumMod val="60000"/>
              <a:lumOff val="40000"/>
            </a:schemeClr>
          </a:solidFill>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just"/>
            <a:r>
              <a:rPr lang="en-US" sz="4000" b="1" dirty="0">
                <a:solidFill>
                  <a:srgbClr val="002060"/>
                </a:solidFill>
                <a:latin typeface="Arial" pitchFamily="34" charset="0"/>
                <a:cs typeface="Arial" pitchFamily="34" charset="0"/>
              </a:rPr>
              <a:t>     </a:t>
            </a:r>
            <a:r>
              <a:rPr lang="en-US" sz="4000" b="1" dirty="0" err="1">
                <a:solidFill>
                  <a:srgbClr val="002060"/>
                </a:solidFill>
                <a:latin typeface="Arial" pitchFamily="34" charset="0"/>
                <a:cs typeface="Arial" pitchFamily="34" charset="0"/>
              </a:rPr>
              <a:t>Thể</a:t>
            </a:r>
            <a:r>
              <a:rPr lang="en-US" sz="4000" b="1" dirty="0">
                <a:solidFill>
                  <a:srgbClr val="002060"/>
                </a:solidFill>
                <a:latin typeface="Arial" pitchFamily="34" charset="0"/>
                <a:cs typeface="Arial" pitchFamily="34" charset="0"/>
              </a:rPr>
              <a:t> </a:t>
            </a:r>
            <a:r>
              <a:rPr lang="en-US" sz="4000" b="1" dirty="0" err="1">
                <a:solidFill>
                  <a:srgbClr val="002060"/>
                </a:solidFill>
                <a:latin typeface="Arial" pitchFamily="34" charset="0"/>
                <a:cs typeface="Arial" pitchFamily="34" charset="0"/>
              </a:rPr>
              <a:t>chế</a:t>
            </a:r>
            <a:r>
              <a:rPr lang="en-US" sz="4000" b="1" dirty="0">
                <a:solidFill>
                  <a:srgbClr val="002060"/>
                </a:solidFill>
                <a:latin typeface="Arial" pitchFamily="34" charset="0"/>
                <a:cs typeface="Arial" pitchFamily="34" charset="0"/>
              </a:rPr>
              <a:t> </a:t>
            </a:r>
            <a:r>
              <a:rPr lang="en-US" sz="4000" b="1" dirty="0" err="1">
                <a:solidFill>
                  <a:srgbClr val="002060"/>
                </a:solidFill>
                <a:latin typeface="Arial" pitchFamily="34" charset="0"/>
                <a:cs typeface="Arial" pitchFamily="34" charset="0"/>
              </a:rPr>
              <a:t>hóa</a:t>
            </a:r>
            <a:r>
              <a:rPr lang="en-US" sz="4000" b="1" dirty="0">
                <a:solidFill>
                  <a:srgbClr val="002060"/>
                </a:solidFill>
                <a:latin typeface="Arial" pitchFamily="34" charset="0"/>
                <a:cs typeface="Arial" pitchFamily="34" charset="0"/>
              </a:rPr>
              <a:t>, </a:t>
            </a:r>
            <a:r>
              <a:rPr lang="en-US" sz="4000" b="1" dirty="0" err="1">
                <a:solidFill>
                  <a:srgbClr val="002060"/>
                </a:solidFill>
                <a:latin typeface="Arial" pitchFamily="34" charset="0"/>
                <a:cs typeface="Arial" pitchFamily="34" charset="0"/>
              </a:rPr>
              <a:t>cụ</a:t>
            </a:r>
            <a:r>
              <a:rPr lang="en-US" sz="4000" b="1" dirty="0">
                <a:solidFill>
                  <a:srgbClr val="002060"/>
                </a:solidFill>
                <a:latin typeface="Arial" pitchFamily="34" charset="0"/>
                <a:cs typeface="Arial" pitchFamily="34" charset="0"/>
              </a:rPr>
              <a:t> </a:t>
            </a:r>
            <a:r>
              <a:rPr lang="en-US" sz="4000" b="1" dirty="0" err="1">
                <a:solidFill>
                  <a:srgbClr val="002060"/>
                </a:solidFill>
                <a:latin typeface="Arial" pitchFamily="34" charset="0"/>
                <a:cs typeface="Arial" pitchFamily="34" charset="0"/>
              </a:rPr>
              <a:t>thể</a:t>
            </a:r>
            <a:r>
              <a:rPr lang="en-US" sz="4000" b="1" dirty="0">
                <a:solidFill>
                  <a:srgbClr val="002060"/>
                </a:solidFill>
                <a:latin typeface="Arial" pitchFamily="34" charset="0"/>
                <a:cs typeface="Arial" pitchFamily="34" charset="0"/>
              </a:rPr>
              <a:t> </a:t>
            </a:r>
            <a:r>
              <a:rPr lang="en-US" sz="4000" b="1" dirty="0" err="1">
                <a:solidFill>
                  <a:srgbClr val="002060"/>
                </a:solidFill>
                <a:latin typeface="Arial" pitchFamily="34" charset="0"/>
                <a:cs typeface="Arial" pitchFamily="34" charset="0"/>
              </a:rPr>
              <a:t>hóa</a:t>
            </a:r>
            <a:r>
              <a:rPr lang="en-US" sz="4000" b="1" dirty="0">
                <a:solidFill>
                  <a:srgbClr val="002060"/>
                </a:solidFill>
                <a:latin typeface="Arial" pitchFamily="34" charset="0"/>
                <a:cs typeface="Arial" pitchFamily="34" charset="0"/>
              </a:rPr>
              <a:t> </a:t>
            </a:r>
            <a:r>
              <a:rPr lang="en-US" sz="4000" b="1" dirty="0" err="1">
                <a:solidFill>
                  <a:srgbClr val="002060"/>
                </a:solidFill>
                <a:latin typeface="Arial" pitchFamily="34" charset="0"/>
                <a:cs typeface="Arial" pitchFamily="34" charset="0"/>
              </a:rPr>
              <a:t>bằng</a:t>
            </a:r>
            <a:r>
              <a:rPr lang="en-US" sz="4000" b="1" dirty="0">
                <a:solidFill>
                  <a:srgbClr val="002060"/>
                </a:solidFill>
                <a:latin typeface="Arial" pitchFamily="34" charset="0"/>
                <a:cs typeface="Arial" pitchFamily="34" charset="0"/>
              </a:rPr>
              <a:t> </a:t>
            </a:r>
            <a:r>
              <a:rPr lang="en-US" sz="4000" b="1" dirty="0" err="1">
                <a:solidFill>
                  <a:srgbClr val="002060"/>
                </a:solidFill>
                <a:latin typeface="Arial" pitchFamily="34" charset="0"/>
                <a:cs typeface="Arial" pitchFamily="34" charset="0"/>
              </a:rPr>
              <a:t>các</a:t>
            </a:r>
            <a:r>
              <a:rPr lang="en-US" sz="4000" b="1" dirty="0">
                <a:solidFill>
                  <a:srgbClr val="002060"/>
                </a:solidFill>
                <a:latin typeface="Arial" pitchFamily="34" charset="0"/>
                <a:cs typeface="Arial" pitchFamily="34" charset="0"/>
              </a:rPr>
              <a:t> </a:t>
            </a:r>
            <a:r>
              <a:rPr lang="en-US" sz="4000" b="1" dirty="0" err="1">
                <a:solidFill>
                  <a:srgbClr val="002060"/>
                </a:solidFill>
                <a:latin typeface="Arial" pitchFamily="34" charset="0"/>
                <a:cs typeface="Arial" pitchFamily="34" charset="0"/>
              </a:rPr>
              <a:t>chương</a:t>
            </a:r>
            <a:r>
              <a:rPr lang="en-US" sz="4000" b="1" dirty="0">
                <a:solidFill>
                  <a:srgbClr val="002060"/>
                </a:solidFill>
                <a:latin typeface="Arial" pitchFamily="34" charset="0"/>
                <a:cs typeface="Arial" pitchFamily="34" charset="0"/>
              </a:rPr>
              <a:t> </a:t>
            </a:r>
            <a:r>
              <a:rPr lang="en-US" sz="4000" b="1" dirty="0" err="1">
                <a:solidFill>
                  <a:srgbClr val="002060"/>
                </a:solidFill>
                <a:latin typeface="Arial" pitchFamily="34" charset="0"/>
                <a:cs typeface="Arial" pitchFamily="34" charset="0"/>
              </a:rPr>
              <a:t>trình</a:t>
            </a:r>
            <a:r>
              <a:rPr lang="en-US" sz="4000" b="1" dirty="0">
                <a:solidFill>
                  <a:srgbClr val="002060"/>
                </a:solidFill>
                <a:latin typeface="Arial" pitchFamily="34" charset="0"/>
                <a:cs typeface="Arial" pitchFamily="34" charset="0"/>
              </a:rPr>
              <a:t> </a:t>
            </a:r>
            <a:r>
              <a:rPr lang="en-US" sz="4000" b="1" dirty="0" err="1">
                <a:solidFill>
                  <a:srgbClr val="002060"/>
                </a:solidFill>
                <a:latin typeface="Arial" pitchFamily="34" charset="0"/>
                <a:cs typeface="Arial" pitchFamily="34" charset="0"/>
              </a:rPr>
              <a:t>hành</a:t>
            </a:r>
            <a:r>
              <a:rPr lang="en-US" sz="4000" b="1" dirty="0">
                <a:solidFill>
                  <a:srgbClr val="002060"/>
                </a:solidFill>
                <a:latin typeface="Arial" pitchFamily="34" charset="0"/>
                <a:cs typeface="Arial" pitchFamily="34" charset="0"/>
              </a:rPr>
              <a:t> </a:t>
            </a:r>
            <a:r>
              <a:rPr lang="en-US" sz="4000" b="1" dirty="0" err="1">
                <a:solidFill>
                  <a:srgbClr val="002060"/>
                </a:solidFill>
                <a:latin typeface="Arial" pitchFamily="34" charset="0"/>
                <a:cs typeface="Arial" pitchFamily="34" charset="0"/>
              </a:rPr>
              <a:t>động</a:t>
            </a:r>
            <a:r>
              <a:rPr lang="en-US" sz="4000" b="1" dirty="0">
                <a:solidFill>
                  <a:srgbClr val="002060"/>
                </a:solidFill>
                <a:latin typeface="Arial" pitchFamily="34" charset="0"/>
                <a:cs typeface="Arial" pitchFamily="34" charset="0"/>
              </a:rPr>
              <a:t> </a:t>
            </a:r>
            <a:r>
              <a:rPr lang="en-US" sz="4000" b="1" dirty="0" err="1">
                <a:solidFill>
                  <a:srgbClr val="002060"/>
                </a:solidFill>
                <a:latin typeface="Arial" pitchFamily="34" charset="0"/>
                <a:cs typeface="Arial" pitchFamily="34" charset="0"/>
              </a:rPr>
              <a:t>cụ</a:t>
            </a:r>
            <a:r>
              <a:rPr lang="en-US" sz="4000" b="1" dirty="0">
                <a:solidFill>
                  <a:srgbClr val="002060"/>
                </a:solidFill>
                <a:latin typeface="Arial" pitchFamily="34" charset="0"/>
                <a:cs typeface="Arial" pitchFamily="34" charset="0"/>
              </a:rPr>
              <a:t> </a:t>
            </a:r>
            <a:r>
              <a:rPr lang="en-US" sz="4000" b="1" dirty="0" err="1">
                <a:solidFill>
                  <a:srgbClr val="002060"/>
                </a:solidFill>
                <a:latin typeface="Arial" pitchFamily="34" charset="0"/>
                <a:cs typeface="Arial" pitchFamily="34" charset="0"/>
              </a:rPr>
              <a:t>thể</a:t>
            </a:r>
            <a:r>
              <a:rPr lang="en-US" sz="4000" b="1" dirty="0">
                <a:solidFill>
                  <a:srgbClr val="002060"/>
                </a:solidFill>
                <a:latin typeface="Arial" pitchFamily="34" charset="0"/>
                <a:cs typeface="Arial" pitchFamily="34" charset="0"/>
              </a:rPr>
              <a:t>, </a:t>
            </a:r>
            <a:r>
              <a:rPr lang="en-US" sz="4000" b="1" dirty="0" err="1">
                <a:solidFill>
                  <a:srgbClr val="002060"/>
                </a:solidFill>
                <a:latin typeface="Arial" pitchFamily="34" charset="0"/>
                <a:cs typeface="Arial" pitchFamily="34" charset="0"/>
              </a:rPr>
              <a:t>từ</a:t>
            </a:r>
            <a:r>
              <a:rPr lang="en-US" sz="4000" b="1" dirty="0">
                <a:solidFill>
                  <a:srgbClr val="002060"/>
                </a:solidFill>
                <a:latin typeface="Arial" pitchFamily="34" charset="0"/>
                <a:cs typeface="Arial" pitchFamily="34" charset="0"/>
              </a:rPr>
              <a:t> </a:t>
            </a:r>
            <a:r>
              <a:rPr lang="en-US" sz="4000" b="1" dirty="0" err="1">
                <a:solidFill>
                  <a:srgbClr val="002060"/>
                </a:solidFill>
                <a:latin typeface="Arial" pitchFamily="34" charset="0"/>
                <a:cs typeface="Arial" pitchFamily="34" charset="0"/>
              </a:rPr>
              <a:t>trên</a:t>
            </a:r>
            <a:r>
              <a:rPr lang="en-US" sz="4000" b="1" dirty="0">
                <a:solidFill>
                  <a:srgbClr val="002060"/>
                </a:solidFill>
                <a:latin typeface="Arial" pitchFamily="34" charset="0"/>
                <a:cs typeface="Arial" pitchFamily="34" charset="0"/>
              </a:rPr>
              <a:t> </a:t>
            </a:r>
            <a:r>
              <a:rPr lang="en-US" sz="4000" b="1" dirty="0" err="1">
                <a:solidFill>
                  <a:srgbClr val="002060"/>
                </a:solidFill>
                <a:latin typeface="Arial" pitchFamily="34" charset="0"/>
                <a:cs typeface="Arial" pitchFamily="34" charset="0"/>
              </a:rPr>
              <a:t>xuống</a:t>
            </a:r>
            <a:r>
              <a:rPr lang="en-US" sz="4000" b="1" dirty="0">
                <a:solidFill>
                  <a:srgbClr val="002060"/>
                </a:solidFill>
                <a:latin typeface="Arial" pitchFamily="34" charset="0"/>
                <a:cs typeface="Arial" pitchFamily="34" charset="0"/>
              </a:rPr>
              <a:t> </a:t>
            </a:r>
            <a:r>
              <a:rPr lang="en-US" sz="4000" b="1" dirty="0" err="1">
                <a:solidFill>
                  <a:srgbClr val="002060"/>
                </a:solidFill>
                <a:latin typeface="Arial" pitchFamily="34" charset="0"/>
                <a:cs typeface="Arial" pitchFamily="34" charset="0"/>
              </a:rPr>
              <a:t>dưới</a:t>
            </a:r>
            <a:r>
              <a:rPr lang="en-US" sz="4000" b="1" dirty="0">
                <a:solidFill>
                  <a:srgbClr val="002060"/>
                </a:solidFill>
                <a:latin typeface="Arial" pitchFamily="34" charset="0"/>
                <a:cs typeface="Arial" pitchFamily="34" charset="0"/>
              </a:rPr>
              <a:t>, </a:t>
            </a:r>
            <a:r>
              <a:rPr lang="vi-VN" sz="4000" b="1" dirty="0">
                <a:solidFill>
                  <a:srgbClr val="002060"/>
                </a:solidFill>
                <a:latin typeface="Arial" pitchFamily="34" charset="0"/>
                <a:cs typeface="Arial" pitchFamily="34" charset="0"/>
              </a:rPr>
              <a:t>biến những quyết định của Đại hội thành </a:t>
            </a:r>
            <a:r>
              <a:rPr lang="en-US" sz="4000" b="1" dirty="0" err="1">
                <a:solidFill>
                  <a:srgbClr val="002060"/>
                </a:solidFill>
                <a:latin typeface="Arial" pitchFamily="34" charset="0"/>
                <a:cs typeface="Arial" pitchFamily="34" charset="0"/>
              </a:rPr>
              <a:t>những</a:t>
            </a:r>
            <a:r>
              <a:rPr lang="en-US" sz="4000" b="1" dirty="0">
                <a:solidFill>
                  <a:srgbClr val="002060"/>
                </a:solidFill>
                <a:latin typeface="Arial" pitchFamily="34" charset="0"/>
                <a:cs typeface="Arial" pitchFamily="34" charset="0"/>
              </a:rPr>
              <a:t> </a:t>
            </a:r>
            <a:r>
              <a:rPr lang="en-US" sz="4000" b="1" dirty="0" err="1">
                <a:solidFill>
                  <a:srgbClr val="002060"/>
                </a:solidFill>
                <a:latin typeface="Arial" pitchFamily="34" charset="0"/>
                <a:cs typeface="Arial" pitchFamily="34" charset="0"/>
              </a:rPr>
              <a:t>kết</a:t>
            </a:r>
            <a:r>
              <a:rPr lang="en-US" sz="4000" b="1" dirty="0">
                <a:solidFill>
                  <a:srgbClr val="002060"/>
                </a:solidFill>
                <a:latin typeface="Arial" pitchFamily="34" charset="0"/>
                <a:cs typeface="Arial" pitchFamily="34" charset="0"/>
              </a:rPr>
              <a:t> </a:t>
            </a:r>
            <a:r>
              <a:rPr lang="en-US" sz="4000" b="1" dirty="0" err="1">
                <a:solidFill>
                  <a:srgbClr val="002060"/>
                </a:solidFill>
                <a:latin typeface="Arial" pitchFamily="34" charset="0"/>
                <a:cs typeface="Arial" pitchFamily="34" charset="0"/>
              </a:rPr>
              <a:t>quả</a:t>
            </a:r>
            <a:r>
              <a:rPr lang="en-US" sz="4000" b="1" dirty="0">
                <a:solidFill>
                  <a:srgbClr val="002060"/>
                </a:solidFill>
                <a:latin typeface="Arial" pitchFamily="34" charset="0"/>
                <a:cs typeface="Arial" pitchFamily="34" charset="0"/>
              </a:rPr>
              <a:t> </a:t>
            </a:r>
            <a:r>
              <a:rPr lang="vi-VN" sz="4000" b="1" dirty="0">
                <a:solidFill>
                  <a:srgbClr val="002060"/>
                </a:solidFill>
                <a:latin typeface="Arial" pitchFamily="34" charset="0"/>
                <a:cs typeface="Arial" pitchFamily="34" charset="0"/>
              </a:rPr>
              <a:t>sinh động trong thực tế </a:t>
            </a:r>
          </a:p>
          <a:p>
            <a:pPr algn="just"/>
            <a:endParaRPr lang="en-GB" sz="4000" i="1" dirty="0">
              <a:solidFill>
                <a:srgbClr val="002060"/>
              </a:solidFill>
              <a:latin typeface="Arial" pitchFamily="34" charset="0"/>
              <a:cs typeface="Arial" pitchFamily="34" charset="0"/>
            </a:endParaRPr>
          </a:p>
        </p:txBody>
      </p:sp>
      <p:sp>
        <p:nvSpPr>
          <p:cNvPr id="6" name="Arc 5"/>
          <p:cNvSpPr/>
          <p:nvPr/>
        </p:nvSpPr>
        <p:spPr>
          <a:xfrm>
            <a:off x="-1531252" y="1502747"/>
            <a:ext cx="3018743" cy="4425495"/>
          </a:xfrm>
          <a:prstGeom prst="arc">
            <a:avLst>
              <a:gd name="adj1" fmla="val 16200000"/>
              <a:gd name="adj2" fmla="val 5386689"/>
            </a:avLst>
          </a:prstGeom>
          <a:ln w="60325">
            <a:solidFill>
              <a:srgbClr val="FF0000"/>
            </a:solidFill>
          </a:ln>
        </p:spPr>
        <p:style>
          <a:lnRef idx="1">
            <a:schemeClr val="accent1"/>
          </a:lnRef>
          <a:fillRef idx="0">
            <a:schemeClr val="accent1"/>
          </a:fillRef>
          <a:effectRef idx="0">
            <a:schemeClr val="accent1"/>
          </a:effectRef>
          <a:fontRef idx="minor">
            <a:schemeClr val="tx1"/>
          </a:fontRef>
        </p:style>
        <p:txBody>
          <a:bodyPr lIns="91430" tIns="45718" rIns="91430" bIns="45718" rtlCol="0" anchor="ctr"/>
          <a:lstStyle/>
          <a:p>
            <a:pPr algn="ctr"/>
            <a:endParaRPr lang="en-GB"/>
          </a:p>
        </p:txBody>
      </p:sp>
      <p:sp>
        <p:nvSpPr>
          <p:cNvPr id="8" name="Oval 7"/>
          <p:cNvSpPr/>
          <p:nvPr/>
        </p:nvSpPr>
        <p:spPr>
          <a:xfrm>
            <a:off x="299820" y="2935339"/>
            <a:ext cx="1187669" cy="1082567"/>
          </a:xfrm>
          <a:prstGeom prst="ellips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lIns="91430" tIns="45718" rIns="91430" bIns="45718" rtlCol="0" anchor="ctr"/>
          <a:lstStyle/>
          <a:p>
            <a:pPr algn="ctr"/>
            <a:endParaRPr lang="en-GB" sz="5500" b="1" dirty="0">
              <a:solidFill>
                <a:srgbClr val="FFFF00"/>
              </a:solidFill>
              <a:effectLst>
                <a:outerShdw blurRad="38100" dist="38100" dir="2700000" algn="tl">
                  <a:srgbClr val="000000">
                    <a:alpha val="43137"/>
                  </a:srgbClr>
                </a:outerShdw>
              </a:effectLst>
            </a:endParaRPr>
          </a:p>
        </p:txBody>
      </p:sp>
      <p:sp>
        <p:nvSpPr>
          <p:cNvPr id="2" name="Rectangle 1"/>
          <p:cNvSpPr/>
          <p:nvPr/>
        </p:nvSpPr>
        <p:spPr>
          <a:xfrm>
            <a:off x="4410181" y="120137"/>
            <a:ext cx="5129609" cy="646331"/>
          </a:xfrm>
          <a:prstGeom prst="rect">
            <a:avLst/>
          </a:prstGeom>
        </p:spPr>
        <p:txBody>
          <a:bodyPr wrap="none" lIns="91430" tIns="45718" rIns="91430" bIns="45718">
            <a:spAutoFit/>
          </a:bodyPr>
          <a:lstStyle/>
          <a:p>
            <a:r>
              <a:rPr lang="en-US" sz="3600" b="1" dirty="0">
                <a:solidFill>
                  <a:srgbClr val="FFFF00"/>
                </a:solidFill>
                <a:latin typeface="Times New Roman" panose="02020603050405020304" pitchFamily="18" charset="0"/>
                <a:cs typeface="Times New Roman" panose="02020603050405020304" pitchFamily="18" charset="0"/>
              </a:rPr>
              <a:t>TỔ CHỨC THỰC HIỆN</a:t>
            </a:r>
            <a:endParaRPr lang="en-US" sz="3600" b="1" dirty="0">
              <a:solidFill>
                <a:srgbClr val="FFFF00"/>
              </a:solidFill>
            </a:endParaRPr>
          </a:p>
        </p:txBody>
      </p:sp>
    </p:spTree>
    <p:extLst>
      <p:ext uri="{BB962C8B-B14F-4D97-AF65-F5344CB8AC3E}">
        <p14:creationId xmlns:p14="http://schemas.microsoft.com/office/powerpoint/2010/main" val="2233095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4"/>
          <p:cNvGraphicFramePr>
            <a:graphicFrameLocks/>
          </p:cNvGraphicFramePr>
          <p:nvPr>
            <p:extLst>
              <p:ext uri="{D42A27DB-BD31-4B8C-83A1-F6EECF244321}">
                <p14:modId xmlns:p14="http://schemas.microsoft.com/office/powerpoint/2010/main" val="1995098236"/>
              </p:ext>
            </p:extLst>
          </p:nvPr>
        </p:nvGraphicFramePr>
        <p:xfrm>
          <a:off x="284608" y="1894114"/>
          <a:ext cx="11615656" cy="37229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1"/>
          <p:cNvSpPr>
            <a:spLocks noGrp="1"/>
          </p:cNvSpPr>
          <p:nvPr>
            <p:ph type="title"/>
          </p:nvPr>
        </p:nvSpPr>
        <p:spPr>
          <a:xfrm>
            <a:off x="2163243" y="152409"/>
            <a:ext cx="10028767" cy="549275"/>
          </a:xfrm>
        </p:spPr>
        <p:txBody>
          <a:bodyPr>
            <a:noAutofit/>
          </a:bodyPr>
          <a:lstStyle/>
          <a:p>
            <a:pPr algn="ctr">
              <a:defRPr/>
            </a:pPr>
            <a:r>
              <a:rPr lang="en-US" sz="3200" b="1" dirty="0">
                <a:solidFill>
                  <a:srgbClr val="FFFF00"/>
                </a:solidFill>
                <a:latin typeface="Arial" pitchFamily="34" charset="0"/>
                <a:cs typeface="Arial" pitchFamily="34" charset="0"/>
              </a:rPr>
              <a:t>ĐẠI HỘI LẦN THỨ XIII CỦA ĐẢNG</a:t>
            </a:r>
          </a:p>
        </p:txBody>
      </p:sp>
      <p:sp>
        <p:nvSpPr>
          <p:cNvPr id="2" name="Content Placeholder 1"/>
          <p:cNvSpPr>
            <a:spLocks noGrp="1"/>
          </p:cNvSpPr>
          <p:nvPr>
            <p:ph idx="1"/>
          </p:nvPr>
        </p:nvSpPr>
        <p:spPr>
          <a:xfrm>
            <a:off x="908751" y="1084696"/>
            <a:ext cx="10515600" cy="538291"/>
          </a:xfrm>
        </p:spPr>
        <p:txBody>
          <a:bodyPr>
            <a:noAutofit/>
          </a:bodyPr>
          <a:lstStyle/>
          <a:p>
            <a:pPr marL="0" indent="0" algn="ctr">
              <a:buNone/>
            </a:pPr>
            <a:r>
              <a:rPr lang="en-US" sz="3600" b="1" dirty="0">
                <a:solidFill>
                  <a:srgbClr val="000090"/>
                </a:solidFill>
                <a:latin typeface="Arial" panose="020B0604020202020204" pitchFamily="34" charset="0"/>
                <a:cs typeface="Arial" panose="020B0604020202020204" pitchFamily="34" charset="0"/>
              </a:rPr>
              <a:t>NHỮNG ĐIỂM MỚI, NỔI BẬT THỂ HIỆN:</a:t>
            </a:r>
          </a:p>
        </p:txBody>
      </p:sp>
      <p:pic>
        <p:nvPicPr>
          <p:cNvPr id="6" name="Picture 6" descr="See the source image">
            <a:extLst>
              <a:ext uri="{FF2B5EF4-FFF2-40B4-BE49-F238E27FC236}">
                <a16:creationId xmlns:a16="http://schemas.microsoft.com/office/drawing/2014/main" xmlns="" id="{3A75FBD6-313A-4F36-91E4-76FCC18BBD72}"/>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3213462" y="4003204"/>
            <a:ext cx="5120641" cy="2547413"/>
          </a:xfrm>
          <a:prstGeom prst="rect">
            <a:avLst/>
          </a:prstGeom>
          <a:noFill/>
          <a:effectLst>
            <a:softEdge rad="1270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78388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238294956"/>
              </p:ext>
            </p:extLst>
          </p:nvPr>
        </p:nvGraphicFramePr>
        <p:xfrm>
          <a:off x="444503" y="955040"/>
          <a:ext cx="11264900" cy="548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4410181" y="120137"/>
            <a:ext cx="5129609" cy="646331"/>
          </a:xfrm>
          <a:prstGeom prst="rect">
            <a:avLst/>
          </a:prstGeom>
        </p:spPr>
        <p:txBody>
          <a:bodyPr wrap="none" lIns="91430" tIns="45718" rIns="91430" bIns="45718">
            <a:spAutoFit/>
          </a:bodyPr>
          <a:lstStyle/>
          <a:p>
            <a:r>
              <a:rPr lang="en-US" sz="3600" b="1" dirty="0">
                <a:solidFill>
                  <a:srgbClr val="FFFF00"/>
                </a:solidFill>
                <a:latin typeface="Times New Roman" panose="02020603050405020304" pitchFamily="18" charset="0"/>
                <a:cs typeface="Times New Roman" panose="02020603050405020304" pitchFamily="18" charset="0"/>
              </a:rPr>
              <a:t>TỔ CHỨC THỰC HIỆN</a:t>
            </a:r>
            <a:endParaRPr lang="en-US" sz="3600" b="1" dirty="0">
              <a:solidFill>
                <a:srgbClr val="FFFF00"/>
              </a:solidFill>
            </a:endParaRPr>
          </a:p>
        </p:txBody>
      </p:sp>
    </p:spTree>
    <p:extLst>
      <p:ext uri="{BB962C8B-B14F-4D97-AF65-F5344CB8AC3E}">
        <p14:creationId xmlns:p14="http://schemas.microsoft.com/office/powerpoint/2010/main" val="2119479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3320532266"/>
              </p:ext>
            </p:extLst>
          </p:nvPr>
        </p:nvGraphicFramePr>
        <p:xfrm>
          <a:off x="355611" y="891540"/>
          <a:ext cx="11575687" cy="548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4410181" y="120137"/>
            <a:ext cx="5129609" cy="646331"/>
          </a:xfrm>
          <a:prstGeom prst="rect">
            <a:avLst/>
          </a:prstGeom>
        </p:spPr>
        <p:txBody>
          <a:bodyPr wrap="none" lIns="91430" tIns="45718" rIns="91430" bIns="45718">
            <a:spAutoFit/>
          </a:bodyPr>
          <a:lstStyle/>
          <a:p>
            <a:r>
              <a:rPr lang="en-US" sz="3600" b="1" dirty="0">
                <a:solidFill>
                  <a:srgbClr val="FFFF00"/>
                </a:solidFill>
                <a:latin typeface="Times New Roman" panose="02020603050405020304" pitchFamily="18" charset="0"/>
                <a:cs typeface="Times New Roman" panose="02020603050405020304" pitchFamily="18" charset="0"/>
              </a:rPr>
              <a:t>TỔ CHỨC THỰC HIỆN</a:t>
            </a:r>
            <a:endParaRPr lang="en-US" sz="3600" b="1" dirty="0">
              <a:solidFill>
                <a:srgbClr val="FFFF00"/>
              </a:solidFill>
            </a:endParaRPr>
          </a:p>
        </p:txBody>
      </p:sp>
    </p:spTree>
    <p:extLst>
      <p:ext uri="{BB962C8B-B14F-4D97-AF65-F5344CB8AC3E}">
        <p14:creationId xmlns:p14="http://schemas.microsoft.com/office/powerpoint/2010/main" val="26448413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4226838325"/>
              </p:ext>
            </p:extLst>
          </p:nvPr>
        </p:nvGraphicFramePr>
        <p:xfrm>
          <a:off x="330200" y="955040"/>
          <a:ext cx="11582400" cy="548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a:xfrm>
            <a:off x="4410181" y="120137"/>
            <a:ext cx="5129609" cy="646331"/>
          </a:xfrm>
          <a:prstGeom prst="rect">
            <a:avLst/>
          </a:prstGeom>
        </p:spPr>
        <p:txBody>
          <a:bodyPr wrap="none" lIns="91430" tIns="45718" rIns="91430" bIns="45718">
            <a:spAutoFit/>
          </a:bodyPr>
          <a:lstStyle/>
          <a:p>
            <a:r>
              <a:rPr lang="en-US" sz="3600" b="1" dirty="0">
                <a:solidFill>
                  <a:srgbClr val="FFFF00"/>
                </a:solidFill>
                <a:latin typeface="Times New Roman" panose="02020603050405020304" pitchFamily="18" charset="0"/>
                <a:cs typeface="Times New Roman" panose="02020603050405020304" pitchFamily="18" charset="0"/>
              </a:rPr>
              <a:t>TỔ CHỨC THỰC HIỆN</a:t>
            </a:r>
            <a:endParaRPr lang="en-US" sz="3600" b="1" dirty="0">
              <a:solidFill>
                <a:srgbClr val="FFFF00"/>
              </a:solidFill>
            </a:endParaRPr>
          </a:p>
        </p:txBody>
      </p:sp>
    </p:spTree>
    <p:extLst>
      <p:ext uri="{BB962C8B-B14F-4D97-AF65-F5344CB8AC3E}">
        <p14:creationId xmlns:p14="http://schemas.microsoft.com/office/powerpoint/2010/main" val="86373082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5039" y="952502"/>
            <a:ext cx="7152861" cy="5295903"/>
          </a:xfrm>
          <a:ln w="19050">
            <a:solidFill>
              <a:srgbClr val="FF0000"/>
            </a:solidFill>
          </a:ln>
        </p:spPr>
        <p:txBody>
          <a:bodyPr>
            <a:noAutofit/>
          </a:bodyPr>
          <a:lstStyle/>
          <a:p>
            <a:pPr marL="0" indent="0" algn="just">
              <a:buNone/>
            </a:pPr>
            <a:r>
              <a:rPr lang="en-US" sz="3200" b="1" i="1" dirty="0">
                <a:solidFill>
                  <a:srgbClr val="0000CC"/>
                </a:solidFill>
                <a:latin typeface="Times New Roman" pitchFamily="18" charset="0"/>
                <a:cs typeface="Times New Roman" pitchFamily="18" charset="0"/>
              </a:rPr>
              <a:t>      “</a:t>
            </a:r>
            <a:r>
              <a:rPr lang="vi-VN" sz="3200" b="1" i="1" dirty="0">
                <a:solidFill>
                  <a:srgbClr val="0000CC"/>
                </a:solidFill>
                <a:latin typeface="Times New Roman" pitchFamily="18" charset="0"/>
                <a:cs typeface="Times New Roman" pitchFamily="18" charset="0"/>
              </a:rPr>
              <a:t>Với hướng đi đúng đắn, hợp quy luật;</a:t>
            </a:r>
            <a:r>
              <a:rPr lang="en-US" sz="3200" b="1" i="1" dirty="0">
                <a:solidFill>
                  <a:srgbClr val="0000CC"/>
                </a:solidFill>
                <a:latin typeface="Times New Roman" pitchFamily="18" charset="0"/>
                <a:cs typeface="Times New Roman" pitchFamily="18" charset="0"/>
              </a:rPr>
              <a:t> ý </a:t>
            </a:r>
            <a:r>
              <a:rPr lang="en-US" sz="3200" b="1" i="1" dirty="0" err="1">
                <a:solidFill>
                  <a:srgbClr val="0000CC"/>
                </a:solidFill>
                <a:latin typeface="Times New Roman" pitchFamily="18" charset="0"/>
                <a:cs typeface="Times New Roman" pitchFamily="18" charset="0"/>
              </a:rPr>
              <a:t>Đảng</a:t>
            </a:r>
            <a:r>
              <a:rPr lang="en-US" sz="3200" b="1" i="1" dirty="0">
                <a:solidFill>
                  <a:srgbClr val="0000CC"/>
                </a:solidFill>
                <a:latin typeface="Times New Roman" pitchFamily="18" charset="0"/>
                <a:cs typeface="Times New Roman" pitchFamily="18" charset="0"/>
              </a:rPr>
              <a:t> </a:t>
            </a:r>
            <a:r>
              <a:rPr lang="en-US" sz="3200" b="1" i="1" dirty="0" err="1">
                <a:solidFill>
                  <a:srgbClr val="0000CC"/>
                </a:solidFill>
                <a:latin typeface="Times New Roman" pitchFamily="18" charset="0"/>
                <a:cs typeface="Times New Roman" pitchFamily="18" charset="0"/>
              </a:rPr>
              <a:t>hợp</a:t>
            </a:r>
            <a:r>
              <a:rPr lang="en-US" sz="3200" b="1" i="1" dirty="0">
                <a:solidFill>
                  <a:srgbClr val="0000CC"/>
                </a:solidFill>
                <a:latin typeface="Times New Roman" pitchFamily="18" charset="0"/>
                <a:cs typeface="Times New Roman" pitchFamily="18" charset="0"/>
              </a:rPr>
              <a:t> </a:t>
            </a:r>
            <a:r>
              <a:rPr lang="en-US" sz="3200" b="1" i="1" dirty="0" err="1">
                <a:solidFill>
                  <a:srgbClr val="0000CC"/>
                </a:solidFill>
                <a:latin typeface="Times New Roman" pitchFamily="18" charset="0"/>
                <a:cs typeface="Times New Roman" pitchFamily="18" charset="0"/>
              </a:rPr>
              <a:t>với</a:t>
            </a:r>
            <a:r>
              <a:rPr lang="en-US" sz="3200" b="1" i="1" dirty="0">
                <a:solidFill>
                  <a:srgbClr val="0000CC"/>
                </a:solidFill>
                <a:latin typeface="Times New Roman" pitchFamily="18" charset="0"/>
                <a:cs typeface="Times New Roman" pitchFamily="18" charset="0"/>
              </a:rPr>
              <a:t> </a:t>
            </a:r>
            <a:r>
              <a:rPr lang="en-US" sz="3200" b="1" i="1" dirty="0" err="1">
                <a:solidFill>
                  <a:srgbClr val="0000CC"/>
                </a:solidFill>
                <a:latin typeface="Times New Roman" pitchFamily="18" charset="0"/>
                <a:cs typeface="Times New Roman" pitchFamily="18" charset="0"/>
              </a:rPr>
              <a:t>lòng</a:t>
            </a:r>
            <a:r>
              <a:rPr lang="en-US" sz="3200" b="1" i="1" dirty="0">
                <a:solidFill>
                  <a:srgbClr val="0000CC"/>
                </a:solidFill>
                <a:latin typeface="Times New Roman" pitchFamily="18" charset="0"/>
                <a:cs typeface="Times New Roman" pitchFamily="18" charset="0"/>
              </a:rPr>
              <a:t> </a:t>
            </a:r>
            <a:r>
              <a:rPr lang="en-US" sz="3200" b="1" i="1" dirty="0" err="1">
                <a:solidFill>
                  <a:srgbClr val="0000CC"/>
                </a:solidFill>
                <a:latin typeface="Times New Roman" pitchFamily="18" charset="0"/>
                <a:cs typeface="Times New Roman" pitchFamily="18" charset="0"/>
              </a:rPr>
              <a:t>dân</a:t>
            </a:r>
            <a:r>
              <a:rPr lang="en-US" sz="3200" b="1" i="1" dirty="0">
                <a:solidFill>
                  <a:srgbClr val="0000CC"/>
                </a:solidFill>
                <a:latin typeface="Times New Roman" pitchFamily="18" charset="0"/>
                <a:cs typeface="Times New Roman" pitchFamily="18" charset="0"/>
              </a:rPr>
              <a:t>;</a:t>
            </a:r>
            <a:r>
              <a:rPr lang="vi-VN" sz="3200" b="1" i="1" dirty="0">
                <a:solidFill>
                  <a:srgbClr val="0000CC"/>
                </a:solidFill>
                <a:latin typeface="Times New Roman" pitchFamily="18" charset="0"/>
                <a:cs typeface="Times New Roman" pitchFamily="18" charset="0"/>
              </a:rPr>
              <a:t> phát huy sức mạnh khối đại đoàn kết toàn dân tộc, khát vọng vươn lên mãnh liệt và ý chí, quyết tâm chính trị cao, toàn Đảng, toàn dân và toàn quân ta nhất định sẽ lập nên những kỳ tích phát triển mới, vì mục tiêu "</a:t>
            </a:r>
            <a:r>
              <a:rPr lang="vi-VN" sz="3200" b="1" i="1" dirty="0">
                <a:solidFill>
                  <a:srgbClr val="FF0000"/>
                </a:solidFill>
                <a:latin typeface="Times New Roman" pitchFamily="18" charset="0"/>
                <a:cs typeface="Times New Roman" pitchFamily="18" charset="0"/>
              </a:rPr>
              <a:t>dân giàu, nước mạnh, dân chủ, công bằng, văn minh", </a:t>
            </a:r>
            <a:r>
              <a:rPr lang="vi-VN" sz="3200" b="1" i="1" dirty="0">
                <a:solidFill>
                  <a:srgbClr val="0000CC"/>
                </a:solidFill>
                <a:latin typeface="Times New Roman" pitchFamily="18" charset="0"/>
                <a:cs typeface="Times New Roman" pitchFamily="18" charset="0"/>
              </a:rPr>
              <a:t>vững bước đi lên chủ nghĩa xã hội, thực hiện thành công tâm nguyện của Chủ tịch Hồ Chí Minh vĩ đại và ước vọng của toàn dân tộc</a:t>
            </a:r>
            <a:r>
              <a:rPr lang="en-US" sz="3200" b="1" i="1" dirty="0">
                <a:solidFill>
                  <a:srgbClr val="0000CC"/>
                </a:solidFill>
                <a:latin typeface="Times New Roman" pitchFamily="18" charset="0"/>
                <a:cs typeface="Times New Roman" pitchFamily="18" charset="0"/>
              </a:rPr>
              <a:t>”</a:t>
            </a:r>
          </a:p>
        </p:txBody>
      </p:sp>
      <p:sp>
        <p:nvSpPr>
          <p:cNvPr id="4" name="Rectangle 3"/>
          <p:cNvSpPr/>
          <p:nvPr/>
        </p:nvSpPr>
        <p:spPr>
          <a:xfrm>
            <a:off x="3711681" y="100574"/>
            <a:ext cx="5129609" cy="646331"/>
          </a:xfrm>
          <a:prstGeom prst="rect">
            <a:avLst/>
          </a:prstGeom>
        </p:spPr>
        <p:txBody>
          <a:bodyPr wrap="none" lIns="91430" tIns="45718" rIns="91430" bIns="45718">
            <a:spAutoFit/>
          </a:bodyPr>
          <a:lstStyle/>
          <a:p>
            <a:r>
              <a:rPr lang="en-US" sz="3600" b="1" dirty="0">
                <a:solidFill>
                  <a:srgbClr val="FFFF00"/>
                </a:solidFill>
                <a:latin typeface="Times New Roman" panose="02020603050405020304" pitchFamily="18" charset="0"/>
                <a:cs typeface="Times New Roman" panose="02020603050405020304" pitchFamily="18" charset="0"/>
              </a:rPr>
              <a:t>TỔ CHỨC THỰC HIỆN</a:t>
            </a:r>
            <a:endParaRPr lang="en-US" sz="3600" b="1" dirty="0">
              <a:solidFill>
                <a:srgbClr val="FFFF00"/>
              </a:solidFill>
            </a:endParaRPr>
          </a:p>
        </p:txBody>
      </p:sp>
      <p:pic>
        <p:nvPicPr>
          <p:cNvPr id="2050" name="Picture 2" descr="D:\ĐẠI HỘI XIII\ANH ĐẠI HỘI XIII CỦA ĐẢNG\15053452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67600" y="842668"/>
            <a:ext cx="4686300" cy="57613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47033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3299" name="Picture 4" descr="Hoa_sen_9_sized"/>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3301" name="WordArt 5"/>
          <p:cNvSpPr>
            <a:spLocks noChangeArrowheads="1" noChangeShapeType="1" noTextEdit="1"/>
          </p:cNvSpPr>
          <p:nvPr/>
        </p:nvSpPr>
        <p:spPr bwMode="auto">
          <a:xfrm>
            <a:off x="696384" y="4343400"/>
            <a:ext cx="10769600" cy="1981200"/>
          </a:xfrm>
          <a:prstGeom prst="rect">
            <a:avLst/>
          </a:prstGeom>
        </p:spPr>
        <p:txBody>
          <a:bodyPr wrap="none" lIns="121914" tIns="60957" rIns="121914" bIns="60957" fromWordArt="1">
            <a:prstTxWarp prst="textCanUp">
              <a:avLst>
                <a:gd name="adj" fmla="val 85713"/>
              </a:avLst>
            </a:prstTxWarp>
          </a:bodyPr>
          <a:lstStyle/>
          <a:p>
            <a:pPr algn="ctr" defTabSz="1219170" fontAlgn="base">
              <a:spcBef>
                <a:spcPct val="0"/>
              </a:spcBef>
              <a:spcAft>
                <a:spcPct val="0"/>
              </a:spcAft>
            </a:pPr>
            <a:r>
              <a:rPr lang="pt-BR" sz="4800" kern="10" dirty="0">
                <a:ln w="9525">
                  <a:solidFill>
                    <a:srgbClr val="0000CC"/>
                  </a:solidFill>
                  <a:round/>
                  <a:headEnd/>
                  <a:tailEnd/>
                </a:ln>
                <a:solidFill>
                  <a:srgbClr val="FF00FF"/>
                </a:solidFill>
                <a:effectLst>
                  <a:outerShdw dist="35921" dir="2700000" algn="ctr" rotWithShape="0">
                    <a:srgbClr val="C0C0C0">
                      <a:alpha val="79999"/>
                    </a:srgbClr>
                  </a:outerShdw>
                </a:effectLst>
                <a:latin typeface=".VnAristote"/>
                <a:cs typeface="Arial" charset="0"/>
              </a:rPr>
              <a:t>Xin c¶m ¬n c¸c ®ång chÝ!</a:t>
            </a:r>
            <a:endParaRPr lang="en-US" sz="4800" kern="10" dirty="0">
              <a:ln w="9525">
                <a:solidFill>
                  <a:srgbClr val="0000CC"/>
                </a:solidFill>
                <a:round/>
                <a:headEnd/>
                <a:tailEnd/>
              </a:ln>
              <a:solidFill>
                <a:srgbClr val="FF00FF"/>
              </a:solidFill>
              <a:effectLst>
                <a:outerShdw dist="35921" dir="2700000" algn="ctr" rotWithShape="0">
                  <a:srgbClr val="C0C0C0">
                    <a:alpha val="79999"/>
                  </a:srgbClr>
                </a:outerShdw>
              </a:effectLst>
              <a:latin typeface=".VnAristote"/>
              <a:cs typeface="Arial" charset="0"/>
            </a:endParaRPr>
          </a:p>
        </p:txBody>
      </p:sp>
    </p:spTree>
    <p:extLst>
      <p:ext uri="{BB962C8B-B14F-4D97-AF65-F5344CB8AC3E}">
        <p14:creationId xmlns:p14="http://schemas.microsoft.com/office/powerpoint/2010/main" val="255264795"/>
      </p:ext>
    </p:extLst>
  </p:cSld>
  <p:clrMapOvr>
    <a:masterClrMapping/>
  </p:clrMapOvr>
  <p:transition spd="slow" advTm="300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317500" y="1023623"/>
            <a:ext cx="11658600" cy="5123180"/>
          </a:xfrm>
        </p:spPr>
        <p:txBody>
          <a:bodyPr>
            <a:noAutofit/>
          </a:bodyPr>
          <a:lstStyle/>
          <a:p>
            <a:pPr algn="just"/>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smtClean="0">
                <a:solidFill>
                  <a:srgbClr val="000090"/>
                </a:solidFill>
                <a:latin typeface="Times New Roman" panose="02020603050405020304" pitchFamily="18" charset="0"/>
                <a:cs typeface="Times New Roman" panose="02020603050405020304" pitchFamily="18" charset="0"/>
              </a:rPr>
              <a:t>“</a:t>
            </a:r>
            <a:r>
              <a:rPr lang="en-US" sz="4000" b="1" i="1" dirty="0" err="1" smtClean="0">
                <a:solidFill>
                  <a:srgbClr val="000090"/>
                </a:solidFill>
                <a:latin typeface="Times New Roman" panose="02020603050405020304" pitchFamily="18" charset="0"/>
                <a:cs typeface="Times New Roman" panose="02020603050405020304" pitchFamily="18" charset="0"/>
              </a:rPr>
              <a:t>Tăng</a:t>
            </a:r>
            <a:r>
              <a:rPr lang="en-US" sz="4000" b="1" i="1" dirty="0" smtClean="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cường</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xây</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dựng</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chỉnh</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đốn</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Đảng</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và</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hệ</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thống</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chính</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trị</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trong</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sạch</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vững</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mạnh</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khơi</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dậy</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khát</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vọng</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phát</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triển</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đất</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nước</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phát</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huy</a:t>
            </a:r>
            <a:r>
              <a:rPr lang="en-US" sz="4000" b="1" i="1" dirty="0">
                <a:solidFill>
                  <a:srgbClr val="000090"/>
                </a:solidFill>
                <a:latin typeface="Times New Roman" panose="02020603050405020304" pitchFamily="18" charset="0"/>
                <a:cs typeface="Times New Roman" panose="02020603050405020304" pitchFamily="18" charset="0"/>
              </a:rPr>
              <a:t> ý </a:t>
            </a:r>
            <a:r>
              <a:rPr lang="en-US" sz="4000" b="1" i="1" dirty="0" err="1">
                <a:solidFill>
                  <a:srgbClr val="000090"/>
                </a:solidFill>
                <a:latin typeface="Times New Roman" panose="02020603050405020304" pitchFamily="18" charset="0"/>
                <a:cs typeface="Times New Roman" panose="02020603050405020304" pitchFamily="18" charset="0"/>
              </a:rPr>
              <a:t>chí</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sức</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mạnh</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đại</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đoàn</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kết</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toàn</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dân</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tộc</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kết</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hợp</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với</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sức</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mạnh</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thời</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đại</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tiếp</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tục</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đẩy</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mạnh</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toàn</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diện</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đồng</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bộ</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công</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cuộc</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đổi</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mới</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xây</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dựng</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và</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bảo</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vệ</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vững</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chắc</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Tổ</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quốc</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giữ</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vững</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môi</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trường</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hoà</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bình</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ổn</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định</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phấn</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đấu</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đến</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giữa</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thế</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kỷ</a:t>
            </a:r>
            <a:r>
              <a:rPr lang="en-US" sz="4000" b="1" i="1" dirty="0">
                <a:solidFill>
                  <a:srgbClr val="000090"/>
                </a:solidFill>
                <a:latin typeface="Times New Roman" panose="02020603050405020304" pitchFamily="18" charset="0"/>
                <a:cs typeface="Times New Roman" panose="02020603050405020304" pitchFamily="18" charset="0"/>
              </a:rPr>
              <a:t> XXI, </a:t>
            </a:r>
            <a:r>
              <a:rPr lang="en-US" sz="4000" b="1" i="1" dirty="0" err="1">
                <a:solidFill>
                  <a:srgbClr val="000090"/>
                </a:solidFill>
                <a:latin typeface="Times New Roman" panose="02020603050405020304" pitchFamily="18" charset="0"/>
                <a:cs typeface="Times New Roman" panose="02020603050405020304" pitchFamily="18" charset="0"/>
              </a:rPr>
              <a:t>nước</a:t>
            </a:r>
            <a:r>
              <a:rPr lang="en-US" sz="4000" b="1" i="1" dirty="0">
                <a:solidFill>
                  <a:srgbClr val="000090"/>
                </a:solidFill>
                <a:latin typeface="Times New Roman" panose="02020603050405020304" pitchFamily="18" charset="0"/>
                <a:cs typeface="Times New Roman" panose="02020603050405020304" pitchFamily="18" charset="0"/>
              </a:rPr>
              <a:t> ta </a:t>
            </a:r>
            <a:r>
              <a:rPr lang="en-US" sz="4000" b="1" i="1" dirty="0" err="1">
                <a:solidFill>
                  <a:srgbClr val="000090"/>
                </a:solidFill>
                <a:latin typeface="Times New Roman" panose="02020603050405020304" pitchFamily="18" charset="0"/>
                <a:cs typeface="Times New Roman" panose="02020603050405020304" pitchFamily="18" charset="0"/>
              </a:rPr>
              <a:t>trở</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thành</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nước</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phát</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triển</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theo</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định</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hướng</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xã</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hội</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a:solidFill>
                  <a:srgbClr val="000090"/>
                </a:solidFill>
                <a:latin typeface="Times New Roman" panose="02020603050405020304" pitchFamily="18" charset="0"/>
                <a:cs typeface="Times New Roman" panose="02020603050405020304" pitchFamily="18" charset="0"/>
              </a:rPr>
              <a:t>chủ</a:t>
            </a:r>
            <a:r>
              <a:rPr lang="en-US" sz="4000" b="1" i="1" dirty="0">
                <a:solidFill>
                  <a:srgbClr val="000090"/>
                </a:solidFill>
                <a:latin typeface="Times New Roman" panose="02020603050405020304" pitchFamily="18" charset="0"/>
                <a:cs typeface="Times New Roman" panose="02020603050405020304" pitchFamily="18" charset="0"/>
              </a:rPr>
              <a:t> </a:t>
            </a:r>
            <a:r>
              <a:rPr lang="en-US" sz="4000" b="1" i="1" dirty="0" err="1" smtClean="0">
                <a:solidFill>
                  <a:srgbClr val="000090"/>
                </a:solidFill>
                <a:latin typeface="Times New Roman" panose="02020603050405020304" pitchFamily="18" charset="0"/>
                <a:cs typeface="Times New Roman" panose="02020603050405020304" pitchFamily="18" charset="0"/>
              </a:rPr>
              <a:t>nghĩa</a:t>
            </a:r>
            <a:r>
              <a:rPr lang="en-US" sz="4000" b="1" i="1" dirty="0" smtClean="0">
                <a:solidFill>
                  <a:srgbClr val="000090"/>
                </a:solidFill>
                <a:latin typeface="Times New Roman" panose="02020603050405020304" pitchFamily="18" charset="0"/>
                <a:cs typeface="Times New Roman" panose="02020603050405020304" pitchFamily="18" charset="0"/>
              </a:rPr>
              <a:t>”.</a:t>
            </a:r>
            <a:endParaRPr lang="en-GB" sz="4000" b="1" i="1" dirty="0">
              <a:solidFill>
                <a:srgbClr val="000090"/>
              </a:solidFill>
              <a:latin typeface="Times New Roman" panose="02020603050405020304" pitchFamily="18" charset="0"/>
              <a:cs typeface="Times New Roman" panose="02020603050405020304" pitchFamily="18" charset="0"/>
            </a:endParaRPr>
          </a:p>
        </p:txBody>
      </p:sp>
      <p:sp>
        <p:nvSpPr>
          <p:cNvPr id="4" name="Title 1"/>
          <p:cNvSpPr txBox="1">
            <a:spLocks/>
          </p:cNvSpPr>
          <p:nvPr/>
        </p:nvSpPr>
        <p:spPr>
          <a:xfrm>
            <a:off x="2187074" y="134769"/>
            <a:ext cx="8442826" cy="549275"/>
          </a:xfrm>
          <a:prstGeom prst="rect">
            <a:avLst/>
          </a:prstGeom>
        </p:spPr>
        <p:txBody>
          <a:bodyPr vert="horz" lIns="91430" tIns="45718" rIns="91430" bIns="45718" rtlCol="0" anchor="b">
            <a:normAutofit fontScale="6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defRPr/>
            </a:pPr>
            <a:r>
              <a:rPr lang="en-US" b="1" dirty="0" smtClean="0">
                <a:solidFill>
                  <a:srgbClr val="FFFF00"/>
                </a:solidFill>
                <a:latin typeface="Arial" pitchFamily="34" charset="0"/>
                <a:cs typeface="Arial" pitchFamily="34" charset="0"/>
              </a:rPr>
              <a:t>CHỦ </a:t>
            </a:r>
            <a:r>
              <a:rPr lang="en-US" b="1" dirty="0">
                <a:solidFill>
                  <a:srgbClr val="FFFF00"/>
                </a:solidFill>
                <a:latin typeface="Arial" pitchFamily="34" charset="0"/>
                <a:cs typeface="Arial" pitchFamily="34" charset="0"/>
              </a:rPr>
              <a:t>ĐỀ ĐẠI HỘI </a:t>
            </a:r>
          </a:p>
        </p:txBody>
      </p:sp>
    </p:spTree>
    <p:extLst>
      <p:ext uri="{BB962C8B-B14F-4D97-AF65-F5344CB8AC3E}">
        <p14:creationId xmlns:p14="http://schemas.microsoft.com/office/powerpoint/2010/main" val="37455596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ĐẠI HỘI XIII\ANH ĐẠI HỘI XIII CỦA ĐẢNG\DH140050172.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497638"/>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0" y="254009"/>
            <a:ext cx="12191999" cy="1485891"/>
          </a:xfrm>
          <a:prstGeom prst="rect">
            <a:avLst/>
          </a:prstGeom>
        </p:spPr>
        <p:txBody>
          <a:bodyPr vert="horz" lIns="91430" tIns="45718" rIns="91430" bIns="45718" rtlCol="0" anchor="ctr">
            <a:noAutofit/>
          </a:bodyPr>
          <a:lstStyle>
            <a:lvl1pPr algn="l" defTabSz="914286"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4000" b="1" dirty="0" smtClean="0">
                <a:ln w="6350">
                  <a:solidFill>
                    <a:srgbClr val="0000CC"/>
                  </a:solidFill>
                  <a:prstDash val="solid"/>
                </a:ln>
                <a:solidFill>
                  <a:srgbClr val="FF0000"/>
                </a:solidFill>
                <a:latin typeface="Times New Roman" panose="02020603050405020304" pitchFamily="18" charset="0"/>
                <a:cs typeface="Times New Roman" panose="02020603050405020304" pitchFamily="18" charset="0"/>
              </a:rPr>
              <a:t>KẾT QUẢ THỰC HIỆN NGHỊ QUYẾT ĐẠI HỘI XII VÀ CƠ ĐỒ ĐẤT NƯỚC SAU 35 NĂM ĐỔI MỚI</a:t>
            </a:r>
            <a:endParaRPr lang="en-US" sz="4000" b="1" dirty="0">
              <a:ln w="6350">
                <a:solidFill>
                  <a:srgbClr val="0000CC"/>
                </a:solidFill>
                <a:prstDash val="solid"/>
              </a:ln>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9239925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3733800" y="63513"/>
            <a:ext cx="8458200" cy="729657"/>
          </a:xfrm>
        </p:spPr>
        <p:txBody>
          <a:bodyPr>
            <a:normAutofit fontScale="90000"/>
          </a:bodyPr>
          <a:lstStyle/>
          <a:p>
            <a:pPr algn="ctr" eaLnBrk="1" hangingPunct="1"/>
            <a:r>
              <a:rPr lang="en-US" sz="3600" b="1" dirty="0" smtClean="0">
                <a:solidFill>
                  <a:srgbClr val="FFFF00"/>
                </a:solidFill>
                <a:latin typeface="Arial" panose="020B0604020202020204" pitchFamily="34" charset="0"/>
                <a:ea typeface="ＭＳ Ｐゴシック" charset="0"/>
                <a:cs typeface="Arial" panose="020B0604020202020204" pitchFamily="34" charset="0"/>
              </a:rPr>
              <a:t>1. </a:t>
            </a:r>
            <a:r>
              <a:rPr lang="en-US" sz="3600" b="1" dirty="0" err="1">
                <a:solidFill>
                  <a:srgbClr val="FFFF00"/>
                </a:solidFill>
                <a:latin typeface="Arial" panose="020B0604020202020204" pitchFamily="34" charset="0"/>
                <a:ea typeface="ＭＳ Ｐゴシック" charset="0"/>
                <a:cs typeface="Arial" panose="020B0604020202020204" pitchFamily="34" charset="0"/>
              </a:rPr>
              <a:t>Kết</a:t>
            </a:r>
            <a:r>
              <a:rPr lang="en-US" sz="3600" b="1" dirty="0">
                <a:solidFill>
                  <a:srgbClr val="FFFF00"/>
                </a:solidFill>
                <a:latin typeface="Arial" panose="020B0604020202020204" pitchFamily="34" charset="0"/>
                <a:ea typeface="ＭＳ Ｐゴシック" charset="0"/>
                <a:cs typeface="Arial" panose="020B0604020202020204" pitchFamily="34" charset="0"/>
              </a:rPr>
              <a:t> </a:t>
            </a:r>
            <a:r>
              <a:rPr lang="en-US" sz="3600" b="1" dirty="0" err="1">
                <a:solidFill>
                  <a:srgbClr val="FFFF00"/>
                </a:solidFill>
                <a:latin typeface="Arial" panose="020B0604020202020204" pitchFamily="34" charset="0"/>
                <a:ea typeface="ＭＳ Ｐゴシック" charset="0"/>
                <a:cs typeface="Arial" panose="020B0604020202020204" pitchFamily="34" charset="0"/>
              </a:rPr>
              <a:t>quả</a:t>
            </a:r>
            <a:r>
              <a:rPr lang="en-US" sz="3600" b="1" dirty="0">
                <a:solidFill>
                  <a:srgbClr val="FFFF00"/>
                </a:solidFill>
                <a:latin typeface="Arial" panose="020B0604020202020204" pitchFamily="34" charset="0"/>
                <a:ea typeface="ＭＳ Ｐゴシック" charset="0"/>
                <a:cs typeface="Arial" panose="020B0604020202020204" pitchFamily="34" charset="0"/>
              </a:rPr>
              <a:t> </a:t>
            </a:r>
            <a:r>
              <a:rPr lang="en-US" sz="3600" b="1" dirty="0" err="1">
                <a:solidFill>
                  <a:srgbClr val="FFFF00"/>
                </a:solidFill>
                <a:latin typeface="Arial" panose="020B0604020202020204" pitchFamily="34" charset="0"/>
                <a:ea typeface="ＭＳ Ｐゴシック" charset="0"/>
                <a:cs typeface="Arial" panose="020B0604020202020204" pitchFamily="34" charset="0"/>
              </a:rPr>
              <a:t>thực</a:t>
            </a:r>
            <a:r>
              <a:rPr lang="en-US" sz="3600" b="1" dirty="0">
                <a:solidFill>
                  <a:srgbClr val="FFFF00"/>
                </a:solidFill>
                <a:latin typeface="Arial" panose="020B0604020202020204" pitchFamily="34" charset="0"/>
                <a:ea typeface="ＭＳ Ｐゴシック" charset="0"/>
                <a:cs typeface="Arial" panose="020B0604020202020204" pitchFamily="34" charset="0"/>
              </a:rPr>
              <a:t> </a:t>
            </a:r>
            <a:r>
              <a:rPr lang="en-US" sz="3600" b="1" dirty="0" err="1">
                <a:solidFill>
                  <a:srgbClr val="FFFF00"/>
                </a:solidFill>
                <a:latin typeface="Arial" panose="020B0604020202020204" pitchFamily="34" charset="0"/>
                <a:ea typeface="ＭＳ Ｐゴシック" charset="0"/>
                <a:cs typeface="Arial" panose="020B0604020202020204" pitchFamily="34" charset="0"/>
              </a:rPr>
              <a:t>hiện</a:t>
            </a:r>
            <a:r>
              <a:rPr lang="en-US" sz="3600" b="1" dirty="0">
                <a:solidFill>
                  <a:srgbClr val="FFFF00"/>
                </a:solidFill>
                <a:latin typeface="Arial" panose="020B0604020202020204" pitchFamily="34" charset="0"/>
                <a:ea typeface="ＭＳ Ｐゴシック" charset="0"/>
                <a:cs typeface="Arial" panose="020B0604020202020204" pitchFamily="34" charset="0"/>
              </a:rPr>
              <a:t> </a:t>
            </a:r>
            <a:r>
              <a:rPr lang="en-US" sz="3600" b="1" dirty="0" err="1">
                <a:solidFill>
                  <a:srgbClr val="FFFF00"/>
                </a:solidFill>
                <a:latin typeface="Arial" panose="020B0604020202020204" pitchFamily="34" charset="0"/>
                <a:ea typeface="ＭＳ Ｐゴシック" charset="0"/>
                <a:cs typeface="Arial" panose="020B0604020202020204" pitchFamily="34" charset="0"/>
              </a:rPr>
              <a:t>Nghị</a:t>
            </a:r>
            <a:r>
              <a:rPr lang="en-US" sz="3600" b="1" dirty="0">
                <a:solidFill>
                  <a:srgbClr val="FFFF00"/>
                </a:solidFill>
                <a:latin typeface="Arial" panose="020B0604020202020204" pitchFamily="34" charset="0"/>
                <a:ea typeface="ＭＳ Ｐゴシック" charset="0"/>
                <a:cs typeface="Arial" panose="020B0604020202020204" pitchFamily="34" charset="0"/>
              </a:rPr>
              <a:t> quyết </a:t>
            </a:r>
            <a:r>
              <a:rPr lang="en-US" sz="3600" b="1" dirty="0" err="1">
                <a:solidFill>
                  <a:srgbClr val="FFFF00"/>
                </a:solidFill>
                <a:latin typeface="Arial" panose="020B0604020202020204" pitchFamily="34" charset="0"/>
                <a:ea typeface="ＭＳ Ｐゴシック" charset="0"/>
                <a:cs typeface="Arial" panose="020B0604020202020204" pitchFamily="34" charset="0"/>
              </a:rPr>
              <a:t>Đại</a:t>
            </a:r>
            <a:r>
              <a:rPr lang="en-US" sz="3600" b="1" dirty="0">
                <a:solidFill>
                  <a:srgbClr val="FFFF00"/>
                </a:solidFill>
                <a:latin typeface="Arial" panose="020B0604020202020204" pitchFamily="34" charset="0"/>
                <a:ea typeface="ＭＳ Ｐゴシック" charset="0"/>
                <a:cs typeface="Arial" panose="020B0604020202020204" pitchFamily="34" charset="0"/>
              </a:rPr>
              <a:t> </a:t>
            </a:r>
            <a:r>
              <a:rPr lang="en-US" sz="3600" b="1" dirty="0" err="1">
                <a:solidFill>
                  <a:srgbClr val="FFFF00"/>
                </a:solidFill>
                <a:latin typeface="Arial" panose="020B0604020202020204" pitchFamily="34" charset="0"/>
                <a:ea typeface="ＭＳ Ｐゴシック" charset="0"/>
                <a:cs typeface="Arial" panose="020B0604020202020204" pitchFamily="34" charset="0"/>
              </a:rPr>
              <a:t>hội</a:t>
            </a:r>
            <a:r>
              <a:rPr lang="en-US" sz="3600" b="1" dirty="0">
                <a:solidFill>
                  <a:srgbClr val="FFFF00"/>
                </a:solidFill>
                <a:latin typeface="Arial" panose="020B0604020202020204" pitchFamily="34" charset="0"/>
                <a:ea typeface="ＭＳ Ｐゴシック" charset="0"/>
                <a:cs typeface="Arial" panose="020B0604020202020204" pitchFamily="34" charset="0"/>
              </a:rPr>
              <a:t> XII</a:t>
            </a:r>
            <a:endParaRPr lang="en-US" sz="3600" dirty="0">
              <a:solidFill>
                <a:srgbClr val="FFFF00"/>
              </a:solidFill>
              <a:latin typeface="Arial" panose="020B0604020202020204" pitchFamily="34" charset="0"/>
              <a:ea typeface="ＭＳ Ｐゴシック" charset="0"/>
              <a:cs typeface="Arial" panose="020B0604020202020204" pitchFamily="34" charset="0"/>
            </a:endParaRPr>
          </a:p>
        </p:txBody>
      </p:sp>
      <p:sp>
        <p:nvSpPr>
          <p:cNvPr id="3" name="Content Placeholder 2"/>
          <p:cNvSpPr>
            <a:spLocks noGrp="1"/>
          </p:cNvSpPr>
          <p:nvPr>
            <p:ph idx="1"/>
          </p:nvPr>
        </p:nvSpPr>
        <p:spPr>
          <a:xfrm>
            <a:off x="266703" y="1916196"/>
            <a:ext cx="4406900" cy="4332204"/>
          </a:xfrm>
          <a:ln w="38100">
            <a:solidFill>
              <a:srgbClr val="FF0000"/>
            </a:solidFill>
          </a:ln>
        </p:spPr>
        <p:style>
          <a:lnRef idx="2">
            <a:schemeClr val="accent4"/>
          </a:lnRef>
          <a:fillRef idx="1">
            <a:schemeClr val="lt1"/>
          </a:fillRef>
          <a:effectRef idx="0">
            <a:schemeClr val="accent4"/>
          </a:effectRef>
          <a:fontRef idx="minor">
            <a:schemeClr val="dk1"/>
          </a:fontRef>
        </p:style>
        <p:txBody>
          <a:bodyPr>
            <a:noAutofit/>
          </a:bodyPr>
          <a:lstStyle/>
          <a:p>
            <a:pPr marL="0" indent="0" algn="ctr">
              <a:lnSpc>
                <a:spcPct val="100000"/>
              </a:lnSpc>
              <a:buClr>
                <a:srgbClr val="FF0000"/>
              </a:buClr>
              <a:buNone/>
              <a:defRPr/>
            </a:pPr>
            <a:r>
              <a:rPr lang="vi-VN" sz="4400" b="1" i="1" dirty="0">
                <a:solidFill>
                  <a:srgbClr val="000099"/>
                </a:solidFill>
                <a:latin typeface="Arial" charset="0"/>
                <a:ea typeface="ＭＳ Ｐゴシック" charset="0"/>
                <a:cs typeface="Arial" charset="0"/>
              </a:rPr>
              <a:t>Đạt được nhiều thành tựu rất quan trọng</a:t>
            </a:r>
            <a:r>
              <a:rPr lang="en-US" sz="4400" b="1" i="1" dirty="0">
                <a:solidFill>
                  <a:srgbClr val="000099"/>
                </a:solidFill>
                <a:latin typeface="Arial" charset="0"/>
                <a:ea typeface="ＭＳ Ｐゴシック" charset="0"/>
                <a:cs typeface="Arial" charset="0"/>
              </a:rPr>
              <a:t>;</a:t>
            </a:r>
            <a:r>
              <a:rPr lang="vi-VN" sz="4400" b="1" i="1" dirty="0">
                <a:solidFill>
                  <a:srgbClr val="000099"/>
                </a:solidFill>
                <a:latin typeface="Arial" charset="0"/>
                <a:ea typeface="ＭＳ Ｐゴシック" charset="0"/>
                <a:cs typeface="Arial" charset="0"/>
              </a:rPr>
              <a:t> </a:t>
            </a:r>
            <a:endParaRPr lang="en-US" sz="4400" b="1" i="1" dirty="0" smtClean="0">
              <a:solidFill>
                <a:srgbClr val="000099"/>
              </a:solidFill>
              <a:latin typeface="Arial" charset="0"/>
              <a:ea typeface="ＭＳ Ｐゴシック" charset="0"/>
              <a:cs typeface="Arial" charset="0"/>
            </a:endParaRPr>
          </a:p>
          <a:p>
            <a:pPr marL="0" indent="0" algn="ctr">
              <a:lnSpc>
                <a:spcPct val="100000"/>
              </a:lnSpc>
              <a:buClr>
                <a:srgbClr val="FF0000"/>
              </a:buClr>
              <a:buNone/>
              <a:defRPr/>
            </a:pPr>
            <a:r>
              <a:rPr lang="vi-VN" sz="4400" b="1" i="1" dirty="0" smtClean="0">
                <a:solidFill>
                  <a:srgbClr val="000099"/>
                </a:solidFill>
                <a:latin typeface="Arial" charset="0"/>
                <a:ea typeface="ＭＳ Ｐゴシック" charset="0"/>
                <a:cs typeface="Arial" charset="0"/>
              </a:rPr>
              <a:t>khá </a:t>
            </a:r>
            <a:r>
              <a:rPr lang="vi-VN" sz="4400" b="1" i="1" dirty="0">
                <a:solidFill>
                  <a:srgbClr val="000099"/>
                </a:solidFill>
                <a:latin typeface="Arial" charset="0"/>
                <a:ea typeface="ＭＳ Ｐゴシック" charset="0"/>
                <a:cs typeface="Arial" charset="0"/>
              </a:rPr>
              <a:t>toàn diện, tạo nhiều dấu ấn nổi bật</a:t>
            </a:r>
          </a:p>
        </p:txBody>
      </p:sp>
      <p:pic>
        <p:nvPicPr>
          <p:cNvPr id="61443" name="Picture 2" descr="D:\images (1).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13"/>
            <a:ext cx="3733800"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p:cNvGrpSpPr/>
          <p:nvPr/>
        </p:nvGrpSpPr>
        <p:grpSpPr>
          <a:xfrm>
            <a:off x="4956178" y="4286805"/>
            <a:ext cx="6861033" cy="1119656"/>
            <a:chOff x="171450" y="2216997"/>
            <a:chExt cx="8753475" cy="1482105"/>
          </a:xfrm>
        </p:grpSpPr>
        <p:grpSp>
          <p:nvGrpSpPr>
            <p:cNvPr id="7" name="Group 6"/>
            <p:cNvGrpSpPr/>
            <p:nvPr/>
          </p:nvGrpSpPr>
          <p:grpSpPr>
            <a:xfrm>
              <a:off x="171450" y="2216997"/>
              <a:ext cx="8753475" cy="1120890"/>
              <a:chOff x="171450" y="2216997"/>
              <a:chExt cx="8753475" cy="1120890"/>
            </a:xfrm>
          </p:grpSpPr>
          <p:sp>
            <p:nvSpPr>
              <p:cNvPr id="9" name="Freeform 8"/>
              <p:cNvSpPr/>
              <p:nvPr/>
            </p:nvSpPr>
            <p:spPr>
              <a:xfrm>
                <a:off x="521592" y="2379102"/>
                <a:ext cx="8403333" cy="958785"/>
              </a:xfrm>
              <a:custGeom>
                <a:avLst/>
                <a:gdLst>
                  <a:gd name="connsiteX0" fmla="*/ 0 w 3591198"/>
                  <a:gd name="connsiteY0" fmla="*/ 0 h 1122249"/>
                  <a:gd name="connsiteX1" fmla="*/ 3591198 w 3591198"/>
                  <a:gd name="connsiteY1" fmla="*/ 0 h 1122249"/>
                  <a:gd name="connsiteX2" fmla="*/ 3591198 w 3591198"/>
                  <a:gd name="connsiteY2" fmla="*/ 1122249 h 1122249"/>
                  <a:gd name="connsiteX3" fmla="*/ 0 w 3591198"/>
                  <a:gd name="connsiteY3" fmla="*/ 1122249 h 1122249"/>
                  <a:gd name="connsiteX4" fmla="*/ 0 w 3591198"/>
                  <a:gd name="connsiteY4" fmla="*/ 0 h 1122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1198" h="1122249">
                    <a:moveTo>
                      <a:pt x="0" y="0"/>
                    </a:moveTo>
                    <a:lnTo>
                      <a:pt x="3591198" y="0"/>
                    </a:lnTo>
                    <a:lnTo>
                      <a:pt x="3591198" y="1122249"/>
                    </a:lnTo>
                    <a:lnTo>
                      <a:pt x="0" y="1122249"/>
                    </a:lnTo>
                    <a:lnTo>
                      <a:pt x="0" y="0"/>
                    </a:lnTo>
                    <a:close/>
                  </a:path>
                </a:pathLst>
              </a:custGeom>
              <a:ln>
                <a:solidFill>
                  <a:srgbClr val="FF0000"/>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60137" tIns="198120" rIns="198120" bIns="198120" numCol="1" spcCol="1270" anchor="ctr" anchorCtr="0">
                <a:noAutofit/>
              </a:bodyPr>
              <a:lstStyle/>
              <a:p>
                <a:pPr defTabSz="2311113">
                  <a:lnSpc>
                    <a:spcPct val="90000"/>
                  </a:lnSpc>
                  <a:spcBef>
                    <a:spcPct val="0"/>
                  </a:spcBef>
                  <a:spcAft>
                    <a:spcPct val="35000"/>
                  </a:spcAft>
                </a:pPr>
                <a:endParaRPr lang="en-GB" sz="2400" dirty="0"/>
              </a:p>
            </p:txBody>
          </p:sp>
          <p:sp>
            <p:nvSpPr>
              <p:cNvPr id="10" name="Rectangle 9"/>
              <p:cNvSpPr/>
              <p:nvPr/>
            </p:nvSpPr>
            <p:spPr>
              <a:xfrm>
                <a:off x="171450" y="2216997"/>
                <a:ext cx="971548" cy="770608"/>
              </a:xfrm>
              <a:prstGeom prst="rect">
                <a:avLst/>
              </a:prstGeom>
              <a:solidFill>
                <a:schemeClr val="accent4">
                  <a:lumMod val="60000"/>
                  <a:lumOff val="40000"/>
                </a:schemeClr>
              </a:solidFill>
              <a:ln>
                <a:solidFill>
                  <a:srgbClr val="B00000"/>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nchor="ctr"/>
              <a:lstStyle/>
              <a:p>
                <a:pPr algn="ctr"/>
                <a:r>
                  <a:rPr lang="en-GB" sz="3600" b="1" dirty="0">
                    <a:solidFill>
                      <a:srgbClr val="C00000"/>
                    </a:solidFill>
                    <a:effectLst>
                      <a:outerShdw blurRad="38100" dist="38100" dir="2700000" algn="tl">
                        <a:srgbClr val="000000">
                          <a:alpha val="43137"/>
                        </a:srgbClr>
                      </a:outerShdw>
                    </a:effectLst>
                  </a:rPr>
                  <a:t>3</a:t>
                </a:r>
              </a:p>
            </p:txBody>
          </p:sp>
        </p:grpSp>
        <p:sp>
          <p:nvSpPr>
            <p:cNvPr id="8" name="TextBox 7"/>
            <p:cNvSpPr txBox="1"/>
            <p:nvPr/>
          </p:nvSpPr>
          <p:spPr>
            <a:xfrm>
              <a:off x="1228722" y="2379099"/>
              <a:ext cx="7610476" cy="1320003"/>
            </a:xfrm>
            <a:prstGeom prst="rect">
              <a:avLst/>
            </a:prstGeom>
            <a:noFill/>
          </p:spPr>
          <p:txBody>
            <a:bodyPr wrap="square" rtlCol="0">
              <a:spAutoFit/>
            </a:bodyPr>
            <a:lstStyle/>
            <a:p>
              <a:pPr>
                <a:defRPr/>
              </a:pPr>
              <a:r>
                <a:rPr lang="vi-VN" sz="2800" b="1" dirty="0">
                  <a:solidFill>
                    <a:srgbClr val="000099"/>
                  </a:solidFill>
                  <a:latin typeface="Arial" charset="0"/>
                  <a:ea typeface="ＭＳ Ｐゴシック" charset="0"/>
                  <a:cs typeface="Arial" charset="0"/>
                </a:rPr>
                <a:t> Quốc phòng, an ninh, đối ngoại</a:t>
              </a:r>
            </a:p>
            <a:p>
              <a:pPr algn="just">
                <a:lnSpc>
                  <a:spcPct val="120000"/>
                </a:lnSpc>
              </a:pPr>
              <a:endParaRPr lang="en-GB" sz="2400" dirty="0">
                <a:latin typeface="Times New Roman" panose="02020603050405020304" pitchFamily="18" charset="0"/>
                <a:cs typeface="Times New Roman" panose="02020603050405020304" pitchFamily="18" charset="0"/>
              </a:endParaRPr>
            </a:p>
          </p:txBody>
        </p:sp>
      </p:grpSp>
      <p:grpSp>
        <p:nvGrpSpPr>
          <p:cNvPr id="11" name="Group 10"/>
          <p:cNvGrpSpPr/>
          <p:nvPr/>
        </p:nvGrpSpPr>
        <p:grpSpPr>
          <a:xfrm>
            <a:off x="4991445" y="5265913"/>
            <a:ext cx="6843395" cy="1754731"/>
            <a:chOff x="171450" y="2216996"/>
            <a:chExt cx="8753475" cy="1843570"/>
          </a:xfrm>
        </p:grpSpPr>
        <p:grpSp>
          <p:nvGrpSpPr>
            <p:cNvPr id="12" name="Group 11"/>
            <p:cNvGrpSpPr/>
            <p:nvPr/>
          </p:nvGrpSpPr>
          <p:grpSpPr>
            <a:xfrm>
              <a:off x="171450" y="2216996"/>
              <a:ext cx="8753475" cy="1259062"/>
              <a:chOff x="171450" y="2216996"/>
              <a:chExt cx="8753475" cy="1259062"/>
            </a:xfrm>
          </p:grpSpPr>
          <p:sp>
            <p:nvSpPr>
              <p:cNvPr id="14" name="Freeform 13"/>
              <p:cNvSpPr/>
              <p:nvPr/>
            </p:nvSpPr>
            <p:spPr>
              <a:xfrm>
                <a:off x="521592" y="2379101"/>
                <a:ext cx="8403333" cy="1096957"/>
              </a:xfrm>
              <a:custGeom>
                <a:avLst/>
                <a:gdLst>
                  <a:gd name="connsiteX0" fmla="*/ 0 w 3591198"/>
                  <a:gd name="connsiteY0" fmla="*/ 0 h 1122249"/>
                  <a:gd name="connsiteX1" fmla="*/ 3591198 w 3591198"/>
                  <a:gd name="connsiteY1" fmla="*/ 0 h 1122249"/>
                  <a:gd name="connsiteX2" fmla="*/ 3591198 w 3591198"/>
                  <a:gd name="connsiteY2" fmla="*/ 1122249 h 1122249"/>
                  <a:gd name="connsiteX3" fmla="*/ 0 w 3591198"/>
                  <a:gd name="connsiteY3" fmla="*/ 1122249 h 1122249"/>
                  <a:gd name="connsiteX4" fmla="*/ 0 w 3591198"/>
                  <a:gd name="connsiteY4" fmla="*/ 0 h 1122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1198" h="1122249">
                    <a:moveTo>
                      <a:pt x="0" y="0"/>
                    </a:moveTo>
                    <a:lnTo>
                      <a:pt x="3591198" y="0"/>
                    </a:lnTo>
                    <a:lnTo>
                      <a:pt x="3591198" y="1122249"/>
                    </a:lnTo>
                    <a:lnTo>
                      <a:pt x="0" y="1122249"/>
                    </a:lnTo>
                    <a:lnTo>
                      <a:pt x="0" y="0"/>
                    </a:lnTo>
                    <a:close/>
                  </a:path>
                </a:pathLst>
              </a:custGeom>
              <a:ln>
                <a:solidFill>
                  <a:srgbClr val="FF0000"/>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60137" tIns="198120" rIns="198120" bIns="198120" numCol="1" spcCol="1270" anchor="ctr" anchorCtr="0">
                <a:noAutofit/>
              </a:bodyPr>
              <a:lstStyle/>
              <a:p>
                <a:pPr defTabSz="2311113">
                  <a:lnSpc>
                    <a:spcPct val="90000"/>
                  </a:lnSpc>
                  <a:spcBef>
                    <a:spcPct val="0"/>
                  </a:spcBef>
                  <a:spcAft>
                    <a:spcPct val="35000"/>
                  </a:spcAft>
                </a:pPr>
                <a:endParaRPr lang="en-GB" sz="2400" dirty="0"/>
              </a:p>
            </p:txBody>
          </p:sp>
          <p:sp>
            <p:nvSpPr>
              <p:cNvPr id="15" name="Rectangle 14"/>
              <p:cNvSpPr/>
              <p:nvPr/>
            </p:nvSpPr>
            <p:spPr>
              <a:xfrm>
                <a:off x="171450" y="2216996"/>
                <a:ext cx="971548" cy="636155"/>
              </a:xfrm>
              <a:prstGeom prst="rect">
                <a:avLst/>
              </a:prstGeom>
              <a:solidFill>
                <a:schemeClr val="accent4">
                  <a:lumMod val="60000"/>
                  <a:lumOff val="40000"/>
                </a:schemeClr>
              </a:solidFill>
              <a:ln>
                <a:solidFill>
                  <a:srgbClr val="B00000"/>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nchor="ctr"/>
              <a:lstStyle/>
              <a:p>
                <a:pPr algn="ctr"/>
                <a:r>
                  <a:rPr lang="en-GB" sz="3600" b="1" dirty="0">
                    <a:solidFill>
                      <a:srgbClr val="C00000"/>
                    </a:solidFill>
                    <a:effectLst>
                      <a:outerShdw blurRad="38100" dist="38100" dir="2700000" algn="tl">
                        <a:srgbClr val="000000">
                          <a:alpha val="43137"/>
                        </a:srgbClr>
                      </a:outerShdw>
                    </a:effectLst>
                  </a:rPr>
                  <a:t>4</a:t>
                </a:r>
              </a:p>
            </p:txBody>
          </p:sp>
        </p:grpSp>
        <p:sp>
          <p:nvSpPr>
            <p:cNvPr id="13" name="TextBox 12"/>
            <p:cNvSpPr txBox="1"/>
            <p:nvPr/>
          </p:nvSpPr>
          <p:spPr>
            <a:xfrm>
              <a:off x="1228722" y="2379100"/>
              <a:ext cx="7610475" cy="1681466"/>
            </a:xfrm>
            <a:prstGeom prst="rect">
              <a:avLst/>
            </a:prstGeom>
            <a:noFill/>
          </p:spPr>
          <p:txBody>
            <a:bodyPr wrap="square" rtlCol="0">
              <a:spAutoFit/>
            </a:bodyPr>
            <a:lstStyle/>
            <a:p>
              <a:pPr algn="just">
                <a:lnSpc>
                  <a:spcPct val="120000"/>
                </a:lnSpc>
              </a:pPr>
              <a:r>
                <a:rPr lang="vi-VN" sz="2800" b="1" dirty="0">
                  <a:solidFill>
                    <a:srgbClr val="000099"/>
                  </a:solidFill>
                  <a:latin typeface="Arial" charset="0"/>
                  <a:ea typeface="ＭＳ Ｐゴシック" charset="0"/>
                  <a:cs typeface="Arial" charset="0"/>
                </a:rPr>
                <a:t> </a:t>
              </a:r>
              <a:r>
                <a:rPr lang="en-US" sz="2800" b="1" dirty="0" err="1">
                  <a:solidFill>
                    <a:srgbClr val="000099"/>
                  </a:solidFill>
                  <a:latin typeface="Arial" charset="0"/>
                  <a:ea typeface="ＭＳ Ｐゴシック" charset="0"/>
                  <a:cs typeface="Arial" charset="0"/>
                </a:rPr>
                <a:t>Khống</a:t>
              </a:r>
              <a:r>
                <a:rPr lang="en-US" sz="2800" b="1" dirty="0">
                  <a:solidFill>
                    <a:srgbClr val="000099"/>
                  </a:solidFill>
                  <a:latin typeface="Arial" charset="0"/>
                  <a:ea typeface="ＭＳ Ｐゴシック" charset="0"/>
                  <a:cs typeface="Arial" charset="0"/>
                </a:rPr>
                <a:t> </a:t>
              </a:r>
              <a:r>
                <a:rPr lang="en-US" sz="2800" b="1" dirty="0" err="1">
                  <a:solidFill>
                    <a:srgbClr val="000099"/>
                  </a:solidFill>
                  <a:latin typeface="Arial" charset="0"/>
                  <a:ea typeface="ＭＳ Ｐゴシック" charset="0"/>
                  <a:cs typeface="Arial" charset="0"/>
                </a:rPr>
                <a:t>chế</a:t>
              </a:r>
              <a:r>
                <a:rPr lang="en-US" sz="2800" b="1" dirty="0">
                  <a:solidFill>
                    <a:srgbClr val="000099"/>
                  </a:solidFill>
                  <a:latin typeface="Arial" charset="0"/>
                  <a:ea typeface="ＭＳ Ｐゴシック" charset="0"/>
                  <a:cs typeface="Arial" charset="0"/>
                </a:rPr>
                <a:t>, </a:t>
              </a:r>
              <a:r>
                <a:rPr lang="en-US" sz="2800" b="1" dirty="0" err="1">
                  <a:solidFill>
                    <a:srgbClr val="000099"/>
                  </a:solidFill>
                  <a:latin typeface="Arial" charset="0"/>
                  <a:ea typeface="ＭＳ Ｐゴシック" charset="0"/>
                  <a:cs typeface="Arial" charset="0"/>
                </a:rPr>
                <a:t>kiểm</a:t>
              </a:r>
              <a:r>
                <a:rPr lang="en-US" sz="2800" b="1" dirty="0">
                  <a:solidFill>
                    <a:srgbClr val="000099"/>
                  </a:solidFill>
                  <a:latin typeface="Arial" charset="0"/>
                  <a:ea typeface="ＭＳ Ｐゴシック" charset="0"/>
                  <a:cs typeface="Arial" charset="0"/>
                </a:rPr>
                <a:t> </a:t>
              </a:r>
              <a:r>
                <a:rPr lang="en-US" sz="2800" b="1" dirty="0" err="1">
                  <a:solidFill>
                    <a:srgbClr val="000099"/>
                  </a:solidFill>
                  <a:latin typeface="Arial" charset="0"/>
                  <a:ea typeface="ＭＳ Ｐゴシック" charset="0"/>
                  <a:cs typeface="Arial" charset="0"/>
                </a:rPr>
                <a:t>soát</a:t>
              </a:r>
              <a:r>
                <a:rPr lang="en-US" sz="2800" b="1" dirty="0">
                  <a:solidFill>
                    <a:srgbClr val="000099"/>
                  </a:solidFill>
                  <a:latin typeface="Arial" charset="0"/>
                  <a:ea typeface="ＭＳ Ｐゴシック" charset="0"/>
                  <a:cs typeface="Arial" charset="0"/>
                </a:rPr>
                <a:t>, n</a:t>
              </a:r>
              <a:r>
                <a:rPr lang="vi-VN" sz="2800" b="1" dirty="0">
                  <a:solidFill>
                    <a:srgbClr val="000099"/>
                  </a:solidFill>
                  <a:latin typeface="Arial" charset="0"/>
                  <a:ea typeface="ＭＳ Ｐゴシック" charset="0"/>
                  <a:cs typeface="Arial" charset="0"/>
                </a:rPr>
                <a:t>găn chặn đại dịch </a:t>
              </a:r>
              <a:r>
                <a:rPr lang="en-US" sz="2800" b="1" dirty="0">
                  <a:solidFill>
                    <a:srgbClr val="000099"/>
                  </a:solidFill>
                  <a:latin typeface="Arial" charset="0"/>
                  <a:ea typeface="ＭＳ Ｐゴシック" charset="0"/>
                  <a:cs typeface="Arial" charset="0"/>
                </a:rPr>
                <a:t>C</a:t>
              </a:r>
              <a:r>
                <a:rPr lang="vi-VN" sz="2800" b="1" dirty="0">
                  <a:solidFill>
                    <a:srgbClr val="000099"/>
                  </a:solidFill>
                  <a:latin typeface="Arial" charset="0"/>
                  <a:ea typeface="ＭＳ Ｐゴシック" charset="0"/>
                  <a:cs typeface="Arial" charset="0"/>
                </a:rPr>
                <a:t>ovid-19 </a:t>
              </a:r>
              <a:endParaRPr lang="en-US" sz="2800" b="1" dirty="0">
                <a:solidFill>
                  <a:srgbClr val="000099"/>
                </a:solidFill>
                <a:latin typeface="Arial" charset="0"/>
                <a:ea typeface="ＭＳ Ｐゴシック" charset="0"/>
                <a:cs typeface="Arial" charset="0"/>
              </a:endParaRPr>
            </a:p>
            <a:p>
              <a:pPr algn="just">
                <a:lnSpc>
                  <a:spcPct val="120000"/>
                </a:lnSpc>
              </a:pPr>
              <a:endParaRPr lang="en-GB" sz="2400" dirty="0">
                <a:latin typeface="Times New Roman" panose="02020603050405020304" pitchFamily="18" charset="0"/>
                <a:cs typeface="Times New Roman" panose="02020603050405020304" pitchFamily="18" charset="0"/>
              </a:endParaRPr>
            </a:p>
          </p:txBody>
        </p:sp>
      </p:grpSp>
      <p:grpSp>
        <p:nvGrpSpPr>
          <p:cNvPr id="16" name="Group 15"/>
          <p:cNvGrpSpPr/>
          <p:nvPr/>
        </p:nvGrpSpPr>
        <p:grpSpPr>
          <a:xfrm>
            <a:off x="4991444" y="3098475"/>
            <a:ext cx="6861032" cy="1107937"/>
            <a:chOff x="171450" y="2216997"/>
            <a:chExt cx="8753475" cy="1061347"/>
          </a:xfrm>
        </p:grpSpPr>
        <p:grpSp>
          <p:nvGrpSpPr>
            <p:cNvPr id="17" name="Group 16"/>
            <p:cNvGrpSpPr/>
            <p:nvPr/>
          </p:nvGrpSpPr>
          <p:grpSpPr>
            <a:xfrm>
              <a:off x="171450" y="2216997"/>
              <a:ext cx="8753475" cy="834170"/>
              <a:chOff x="171450" y="2216997"/>
              <a:chExt cx="8753475" cy="834170"/>
            </a:xfrm>
          </p:grpSpPr>
          <p:sp>
            <p:nvSpPr>
              <p:cNvPr id="19" name="Freeform 18"/>
              <p:cNvSpPr/>
              <p:nvPr/>
            </p:nvSpPr>
            <p:spPr>
              <a:xfrm>
                <a:off x="521592" y="2379100"/>
                <a:ext cx="8403333" cy="672067"/>
              </a:xfrm>
              <a:custGeom>
                <a:avLst/>
                <a:gdLst>
                  <a:gd name="connsiteX0" fmla="*/ 0 w 3591198"/>
                  <a:gd name="connsiteY0" fmla="*/ 0 h 1122249"/>
                  <a:gd name="connsiteX1" fmla="*/ 3591198 w 3591198"/>
                  <a:gd name="connsiteY1" fmla="*/ 0 h 1122249"/>
                  <a:gd name="connsiteX2" fmla="*/ 3591198 w 3591198"/>
                  <a:gd name="connsiteY2" fmla="*/ 1122249 h 1122249"/>
                  <a:gd name="connsiteX3" fmla="*/ 0 w 3591198"/>
                  <a:gd name="connsiteY3" fmla="*/ 1122249 h 1122249"/>
                  <a:gd name="connsiteX4" fmla="*/ 0 w 3591198"/>
                  <a:gd name="connsiteY4" fmla="*/ 0 h 1122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1198" h="1122249">
                    <a:moveTo>
                      <a:pt x="0" y="0"/>
                    </a:moveTo>
                    <a:lnTo>
                      <a:pt x="3591198" y="0"/>
                    </a:lnTo>
                    <a:lnTo>
                      <a:pt x="3591198" y="1122249"/>
                    </a:lnTo>
                    <a:lnTo>
                      <a:pt x="0" y="1122249"/>
                    </a:lnTo>
                    <a:lnTo>
                      <a:pt x="0" y="0"/>
                    </a:lnTo>
                    <a:close/>
                  </a:path>
                </a:pathLst>
              </a:custGeom>
              <a:ln>
                <a:solidFill>
                  <a:srgbClr val="FF0000"/>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60137" tIns="198120" rIns="198120" bIns="198120" numCol="1" spcCol="1270" anchor="ctr" anchorCtr="0">
                <a:noAutofit/>
              </a:bodyPr>
              <a:lstStyle/>
              <a:p>
                <a:pPr defTabSz="2311113">
                  <a:lnSpc>
                    <a:spcPct val="90000"/>
                  </a:lnSpc>
                  <a:spcBef>
                    <a:spcPct val="0"/>
                  </a:spcBef>
                  <a:spcAft>
                    <a:spcPct val="35000"/>
                  </a:spcAft>
                </a:pPr>
                <a:endParaRPr lang="en-GB" sz="2400" dirty="0"/>
              </a:p>
            </p:txBody>
          </p:sp>
          <p:sp>
            <p:nvSpPr>
              <p:cNvPr id="20" name="Rectangle 19"/>
              <p:cNvSpPr/>
              <p:nvPr/>
            </p:nvSpPr>
            <p:spPr>
              <a:xfrm>
                <a:off x="171450" y="2216997"/>
                <a:ext cx="971548" cy="580679"/>
              </a:xfrm>
              <a:prstGeom prst="rect">
                <a:avLst/>
              </a:prstGeom>
              <a:solidFill>
                <a:schemeClr val="accent4">
                  <a:lumMod val="60000"/>
                  <a:lumOff val="40000"/>
                </a:schemeClr>
              </a:solidFill>
              <a:ln>
                <a:solidFill>
                  <a:srgbClr val="B00000"/>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nchor="ctr"/>
              <a:lstStyle/>
              <a:p>
                <a:pPr algn="ctr"/>
                <a:r>
                  <a:rPr lang="en-GB" sz="3600" b="1" dirty="0">
                    <a:solidFill>
                      <a:srgbClr val="C00000"/>
                    </a:solidFill>
                    <a:effectLst>
                      <a:outerShdw blurRad="38100" dist="38100" dir="2700000" algn="tl">
                        <a:srgbClr val="000000">
                          <a:alpha val="43137"/>
                        </a:srgbClr>
                      </a:outerShdw>
                    </a:effectLst>
                  </a:rPr>
                  <a:t>2</a:t>
                </a:r>
              </a:p>
            </p:txBody>
          </p:sp>
        </p:grpSp>
        <p:sp>
          <p:nvSpPr>
            <p:cNvPr id="18" name="TextBox 17"/>
            <p:cNvSpPr txBox="1"/>
            <p:nvPr/>
          </p:nvSpPr>
          <p:spPr>
            <a:xfrm>
              <a:off x="1228723" y="2379100"/>
              <a:ext cx="7610475" cy="899244"/>
            </a:xfrm>
            <a:prstGeom prst="rect">
              <a:avLst/>
            </a:prstGeom>
            <a:noFill/>
          </p:spPr>
          <p:txBody>
            <a:bodyPr wrap="square" rtlCol="0">
              <a:spAutoFit/>
            </a:bodyPr>
            <a:lstStyle/>
            <a:p>
              <a:pPr>
                <a:defRPr/>
              </a:pPr>
              <a:r>
                <a:rPr lang="vi-VN" sz="2500" b="1" dirty="0">
                  <a:solidFill>
                    <a:srgbClr val="000099"/>
                  </a:solidFill>
                  <a:latin typeface="Arial" charset="0"/>
                  <a:ea typeface="ＭＳ Ｐゴシック" charset="0"/>
                  <a:cs typeface="Arial" charset="0"/>
                </a:rPr>
                <a:t> Xây dựng Đảng và hệ thống chính trị</a:t>
              </a:r>
            </a:p>
            <a:p>
              <a:pPr algn="just">
                <a:lnSpc>
                  <a:spcPct val="120000"/>
                </a:lnSpc>
              </a:pPr>
              <a:endParaRPr lang="en-GB" sz="2500" dirty="0">
                <a:latin typeface="Times New Roman" panose="02020603050405020304" pitchFamily="18" charset="0"/>
                <a:cs typeface="Times New Roman" panose="02020603050405020304" pitchFamily="18" charset="0"/>
              </a:endParaRPr>
            </a:p>
          </p:txBody>
        </p:sp>
      </p:grpSp>
      <p:grpSp>
        <p:nvGrpSpPr>
          <p:cNvPr id="21" name="Group 20"/>
          <p:cNvGrpSpPr/>
          <p:nvPr/>
        </p:nvGrpSpPr>
        <p:grpSpPr>
          <a:xfrm>
            <a:off x="5009083" y="1821950"/>
            <a:ext cx="6943176" cy="1230943"/>
            <a:chOff x="171450" y="2216997"/>
            <a:chExt cx="8943645" cy="1103499"/>
          </a:xfrm>
        </p:grpSpPr>
        <p:grpSp>
          <p:nvGrpSpPr>
            <p:cNvPr id="22" name="Group 21"/>
            <p:cNvGrpSpPr/>
            <p:nvPr/>
          </p:nvGrpSpPr>
          <p:grpSpPr>
            <a:xfrm>
              <a:off x="171450" y="2216997"/>
              <a:ext cx="8753475" cy="772675"/>
              <a:chOff x="171450" y="2216997"/>
              <a:chExt cx="8753475" cy="772675"/>
            </a:xfrm>
          </p:grpSpPr>
          <p:sp>
            <p:nvSpPr>
              <p:cNvPr id="24" name="Freeform 23"/>
              <p:cNvSpPr/>
              <p:nvPr/>
            </p:nvSpPr>
            <p:spPr>
              <a:xfrm>
                <a:off x="521592" y="2379100"/>
                <a:ext cx="8403333" cy="610572"/>
              </a:xfrm>
              <a:custGeom>
                <a:avLst/>
                <a:gdLst>
                  <a:gd name="connsiteX0" fmla="*/ 0 w 3591198"/>
                  <a:gd name="connsiteY0" fmla="*/ 0 h 1122249"/>
                  <a:gd name="connsiteX1" fmla="*/ 3591198 w 3591198"/>
                  <a:gd name="connsiteY1" fmla="*/ 0 h 1122249"/>
                  <a:gd name="connsiteX2" fmla="*/ 3591198 w 3591198"/>
                  <a:gd name="connsiteY2" fmla="*/ 1122249 h 1122249"/>
                  <a:gd name="connsiteX3" fmla="*/ 0 w 3591198"/>
                  <a:gd name="connsiteY3" fmla="*/ 1122249 h 1122249"/>
                  <a:gd name="connsiteX4" fmla="*/ 0 w 3591198"/>
                  <a:gd name="connsiteY4" fmla="*/ 0 h 1122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1198" h="1122249">
                    <a:moveTo>
                      <a:pt x="0" y="0"/>
                    </a:moveTo>
                    <a:lnTo>
                      <a:pt x="3591198" y="0"/>
                    </a:lnTo>
                    <a:lnTo>
                      <a:pt x="3591198" y="1122249"/>
                    </a:lnTo>
                    <a:lnTo>
                      <a:pt x="0" y="1122249"/>
                    </a:lnTo>
                    <a:lnTo>
                      <a:pt x="0" y="0"/>
                    </a:lnTo>
                    <a:close/>
                  </a:path>
                </a:pathLst>
              </a:custGeom>
              <a:ln>
                <a:solidFill>
                  <a:srgbClr val="FF0000"/>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60137" tIns="198120" rIns="198120" bIns="198120" numCol="1" spcCol="1270" anchor="ctr" anchorCtr="0">
                <a:noAutofit/>
              </a:bodyPr>
              <a:lstStyle/>
              <a:p>
                <a:pPr defTabSz="2311113">
                  <a:lnSpc>
                    <a:spcPct val="90000"/>
                  </a:lnSpc>
                  <a:spcBef>
                    <a:spcPct val="0"/>
                  </a:spcBef>
                  <a:spcAft>
                    <a:spcPct val="35000"/>
                  </a:spcAft>
                </a:pPr>
                <a:endParaRPr lang="en-GB" sz="2400" dirty="0"/>
              </a:p>
            </p:txBody>
          </p:sp>
          <p:sp>
            <p:nvSpPr>
              <p:cNvPr id="25" name="Rectangle 24"/>
              <p:cNvSpPr/>
              <p:nvPr/>
            </p:nvSpPr>
            <p:spPr>
              <a:xfrm>
                <a:off x="171450" y="2216997"/>
                <a:ext cx="971548" cy="533306"/>
              </a:xfrm>
              <a:prstGeom prst="rect">
                <a:avLst/>
              </a:prstGeom>
              <a:solidFill>
                <a:schemeClr val="accent4">
                  <a:lumMod val="60000"/>
                  <a:lumOff val="40000"/>
                </a:schemeClr>
              </a:solidFill>
              <a:ln>
                <a:solidFill>
                  <a:srgbClr val="B00000"/>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nchor="ctr"/>
              <a:lstStyle/>
              <a:p>
                <a:pPr algn="ctr"/>
                <a:r>
                  <a:rPr lang="en-GB" sz="3600" b="1" dirty="0">
                    <a:solidFill>
                      <a:srgbClr val="C00000"/>
                    </a:solidFill>
                    <a:effectLst>
                      <a:outerShdw blurRad="38100" dist="38100" dir="2700000" algn="tl">
                        <a:srgbClr val="000000">
                          <a:alpha val="43137"/>
                        </a:srgbClr>
                      </a:outerShdw>
                    </a:effectLst>
                  </a:rPr>
                  <a:t>1</a:t>
                </a:r>
              </a:p>
            </p:txBody>
          </p:sp>
        </p:grpSp>
        <p:sp>
          <p:nvSpPr>
            <p:cNvPr id="23" name="TextBox 22"/>
            <p:cNvSpPr txBox="1"/>
            <p:nvPr/>
          </p:nvSpPr>
          <p:spPr>
            <a:xfrm>
              <a:off x="1504618" y="2426543"/>
              <a:ext cx="7610477" cy="893953"/>
            </a:xfrm>
            <a:prstGeom prst="rect">
              <a:avLst/>
            </a:prstGeom>
            <a:noFill/>
          </p:spPr>
          <p:txBody>
            <a:bodyPr wrap="square" rtlCol="0">
              <a:spAutoFit/>
            </a:bodyPr>
            <a:lstStyle/>
            <a:p>
              <a:pPr>
                <a:defRPr/>
              </a:pPr>
              <a:r>
                <a:rPr lang="vi-VN" sz="2800" b="1" dirty="0">
                  <a:solidFill>
                    <a:srgbClr val="000099"/>
                  </a:solidFill>
                  <a:latin typeface="Arial" charset="0"/>
                  <a:ea typeface="ＭＳ Ｐゴシック" charset="0"/>
                  <a:cs typeface="Arial" charset="0"/>
                </a:rPr>
                <a:t> Phát triển kinh tế</a:t>
              </a:r>
              <a:r>
                <a:rPr lang="en-US" sz="2800" b="1" dirty="0">
                  <a:solidFill>
                    <a:srgbClr val="000099"/>
                  </a:solidFill>
                  <a:latin typeface="Arial" charset="0"/>
                  <a:ea typeface="ＭＳ Ｐゴシック" charset="0"/>
                  <a:cs typeface="Arial" charset="0"/>
                </a:rPr>
                <a:t> </a:t>
              </a:r>
              <a:r>
                <a:rPr lang="vi-VN" sz="2800" b="1" dirty="0">
                  <a:solidFill>
                    <a:srgbClr val="000099"/>
                  </a:solidFill>
                  <a:latin typeface="Arial" charset="0"/>
                  <a:ea typeface="ＭＳ Ｐゴシック" charset="0"/>
                  <a:cs typeface="Arial" charset="0"/>
                </a:rPr>
                <a:t>-</a:t>
              </a:r>
              <a:r>
                <a:rPr lang="en-US" sz="2800" b="1" dirty="0">
                  <a:solidFill>
                    <a:srgbClr val="000099"/>
                  </a:solidFill>
                  <a:latin typeface="Arial" charset="0"/>
                  <a:ea typeface="ＭＳ Ｐゴシック" charset="0"/>
                  <a:cs typeface="Arial" charset="0"/>
                </a:rPr>
                <a:t> </a:t>
              </a:r>
              <a:r>
                <a:rPr lang="vi-VN" sz="2800" b="1" dirty="0">
                  <a:solidFill>
                    <a:srgbClr val="000099"/>
                  </a:solidFill>
                  <a:latin typeface="Arial" charset="0"/>
                  <a:ea typeface="ＭＳ Ｐゴシック" charset="0"/>
                  <a:cs typeface="Arial" charset="0"/>
                </a:rPr>
                <a:t>xã hội</a:t>
              </a:r>
            </a:p>
            <a:p>
              <a:pPr algn="just">
                <a:lnSpc>
                  <a:spcPct val="120000"/>
                </a:lnSpc>
              </a:pPr>
              <a:endParaRPr lang="en-GB" sz="24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69897940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109341" y="2235327"/>
            <a:ext cx="2405259" cy="2285879"/>
            <a:chOff x="341530" y="2774019"/>
            <a:chExt cx="2799649" cy="2544172"/>
          </a:xfrm>
        </p:grpSpPr>
        <p:sp>
          <p:nvSpPr>
            <p:cNvPr id="9" name="타원 4"/>
            <p:cNvSpPr/>
            <p:nvPr/>
          </p:nvSpPr>
          <p:spPr>
            <a:xfrm>
              <a:off x="440231" y="2780398"/>
              <a:ext cx="2537792" cy="2537793"/>
            </a:xfrm>
            <a:prstGeom prst="ellipse">
              <a:avLst/>
            </a:prstGeom>
            <a:ln/>
            <a:effectLst>
              <a:outerShdw blurRad="40000" dist="23000" dir="5400000" rotWithShape="0">
                <a:srgbClr val="000000">
                  <a:alpha val="35000"/>
                </a:srgbClr>
              </a:outerShdw>
              <a:reflection blurRad="6350" stA="52000" endA="300" endPos="35000" dir="5400000" sy="-100000" algn="bl" rotWithShape="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a:solidFill>
                  <a:prstClr val="white"/>
                </a:solidFill>
                <a:latin typeface="Arial" pitchFamily="34" charset="0"/>
                <a:cs typeface="Arial" pitchFamily="34" charset="0"/>
              </a:endParaRPr>
            </a:p>
          </p:txBody>
        </p:sp>
        <p:grpSp>
          <p:nvGrpSpPr>
            <p:cNvPr id="10" name="그룹 60"/>
            <p:cNvGrpSpPr/>
            <p:nvPr/>
          </p:nvGrpSpPr>
          <p:grpSpPr>
            <a:xfrm>
              <a:off x="341530" y="2774019"/>
              <a:ext cx="2799649" cy="2537793"/>
              <a:chOff x="5075123" y="3442121"/>
              <a:chExt cx="2481953" cy="2249809"/>
            </a:xfrm>
          </p:grpSpPr>
          <p:sp>
            <p:nvSpPr>
              <p:cNvPr id="12" name="타원 12"/>
              <p:cNvSpPr/>
              <p:nvPr/>
            </p:nvSpPr>
            <p:spPr>
              <a:xfrm>
                <a:off x="5159815" y="3442121"/>
                <a:ext cx="2249809" cy="2249809"/>
              </a:xfrm>
              <a:prstGeom prst="ellipse">
                <a:avLst/>
              </a:prstGeom>
              <a:gradFill flip="none" rotWithShape="1">
                <a:gsLst>
                  <a:gs pos="0">
                    <a:schemeClr val="bg1">
                      <a:alpha val="0"/>
                    </a:schemeClr>
                  </a:gs>
                  <a:gs pos="65000">
                    <a:schemeClr val="bg1">
                      <a:alpha val="0"/>
                    </a:schemeClr>
                  </a:gs>
                  <a:gs pos="74000">
                    <a:schemeClr val="bg1"/>
                  </a:gs>
                </a:gsLst>
                <a:path path="circle">
                  <a:fillToRect l="50000" t="50000" r="50000" b="50000"/>
                </a:path>
                <a:tileRect/>
              </a:gradFill>
              <a:ln>
                <a:solidFill>
                  <a:schemeClr val="bg1">
                    <a:alpha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a:solidFill>
                    <a:prstClr val="white"/>
                  </a:solidFill>
                  <a:latin typeface="Arial" pitchFamily="34" charset="0"/>
                  <a:cs typeface="Arial" pitchFamily="34" charset="0"/>
                </a:endParaRPr>
              </a:p>
            </p:txBody>
          </p:sp>
          <p:sp>
            <p:nvSpPr>
              <p:cNvPr id="13" name="Oval 26"/>
              <p:cNvSpPr>
                <a:spLocks noChangeAspect="1" noChangeArrowheads="1"/>
              </p:cNvSpPr>
              <p:nvPr/>
            </p:nvSpPr>
            <p:spPr bwMode="auto">
              <a:xfrm rot="18900000">
                <a:off x="5075123" y="3760891"/>
                <a:ext cx="1550533" cy="831479"/>
              </a:xfrm>
              <a:prstGeom prst="ellipse">
                <a:avLst/>
              </a:prstGeom>
              <a:gradFill rotWithShape="1">
                <a:gsLst>
                  <a:gs pos="0">
                    <a:schemeClr val="bg1">
                      <a:alpha val="33000"/>
                    </a:schemeClr>
                  </a:gs>
                  <a:gs pos="100000">
                    <a:schemeClr val="bg1">
                      <a:gamma/>
                      <a:shade val="46275"/>
                      <a:invGamma/>
                      <a:alpha val="0"/>
                    </a:schemeClr>
                  </a:gs>
                </a:gsLst>
                <a:lin ang="5400000" scaled="1"/>
              </a:gradFill>
              <a:ln w="38100">
                <a:noFill/>
                <a:round/>
                <a:headEnd/>
                <a:tailEnd/>
              </a:ln>
              <a:effectLst/>
            </p:spPr>
            <p:txBody>
              <a:bodyPr wrap="none" anchor="ctr"/>
              <a:lstStyle/>
              <a:p>
                <a:pPr>
                  <a:defRPr/>
                </a:pPr>
                <a:endParaRPr lang="ko-KR" altLang="en-US">
                  <a:solidFill>
                    <a:prstClr val="black"/>
                  </a:solidFill>
                  <a:latin typeface="Arial" pitchFamily="34" charset="0"/>
                  <a:cs typeface="Arial" pitchFamily="34" charset="0"/>
                </a:endParaRPr>
              </a:p>
            </p:txBody>
          </p:sp>
          <p:sp>
            <p:nvSpPr>
              <p:cNvPr id="14" name="Oval 28"/>
              <p:cNvSpPr>
                <a:spLocks noChangeArrowheads="1"/>
              </p:cNvSpPr>
              <p:nvPr/>
            </p:nvSpPr>
            <p:spPr bwMode="auto">
              <a:xfrm flipH="1">
                <a:off x="5386741" y="3670248"/>
                <a:ext cx="713227" cy="639276"/>
              </a:xfrm>
              <a:prstGeom prst="ellipse">
                <a:avLst/>
              </a:prstGeom>
              <a:gradFill rotWithShape="1">
                <a:gsLst>
                  <a:gs pos="0">
                    <a:schemeClr val="bg1">
                      <a:alpha val="65000"/>
                    </a:schemeClr>
                  </a:gs>
                  <a:gs pos="100000">
                    <a:srgbClr val="67ABF5">
                      <a:alpha val="0"/>
                    </a:srgbClr>
                  </a:gs>
                </a:gsLst>
                <a:path path="shape">
                  <a:fillToRect l="50000" t="50000" r="50000" b="50000"/>
                </a:path>
              </a:gradFill>
              <a:ln w="9525">
                <a:noFill/>
                <a:round/>
                <a:headEnd/>
                <a:tailEnd/>
              </a:ln>
            </p:spPr>
            <p:txBody>
              <a:bodyPr wrap="none" anchor="ctr"/>
              <a:lstStyle/>
              <a:p>
                <a:endParaRPr lang="ko-KR" altLang="en-US">
                  <a:solidFill>
                    <a:prstClr val="black"/>
                  </a:solidFill>
                  <a:latin typeface="Arial" pitchFamily="34" charset="0"/>
                  <a:cs typeface="Arial" pitchFamily="34" charset="0"/>
                </a:endParaRPr>
              </a:p>
            </p:txBody>
          </p:sp>
          <p:sp>
            <p:nvSpPr>
              <p:cNvPr id="15" name="자유형 15"/>
              <p:cNvSpPr/>
              <p:nvPr/>
            </p:nvSpPr>
            <p:spPr>
              <a:xfrm rot="5398342">
                <a:off x="5955277" y="3558568"/>
                <a:ext cx="1424934" cy="1382488"/>
              </a:xfrm>
              <a:custGeom>
                <a:avLst/>
                <a:gdLst>
                  <a:gd name="connsiteX0" fmla="*/ 0 w 1800225"/>
                  <a:gd name="connsiteY0" fmla="*/ 1285875 h 1409700"/>
                  <a:gd name="connsiteX1" fmla="*/ 723900 w 1800225"/>
                  <a:gd name="connsiteY1" fmla="*/ 1409700 h 1409700"/>
                  <a:gd name="connsiteX2" fmla="*/ 1800225 w 1800225"/>
                  <a:gd name="connsiteY2" fmla="*/ 428625 h 1409700"/>
                  <a:gd name="connsiteX3" fmla="*/ 1323975 w 1800225"/>
                  <a:gd name="connsiteY3" fmla="*/ 0 h 1409700"/>
                  <a:gd name="connsiteX4" fmla="*/ 342900 w 1800225"/>
                  <a:gd name="connsiteY4" fmla="*/ 419100 h 1409700"/>
                  <a:gd name="connsiteX5" fmla="*/ 0 w 1800225"/>
                  <a:gd name="connsiteY5" fmla="*/ 1285875 h 1409700"/>
                  <a:gd name="connsiteX0" fmla="*/ 63500 w 1863725"/>
                  <a:gd name="connsiteY0" fmla="*/ 1287462 h 1411287"/>
                  <a:gd name="connsiteX1" fmla="*/ 787400 w 1863725"/>
                  <a:gd name="connsiteY1" fmla="*/ 1411287 h 1411287"/>
                  <a:gd name="connsiteX2" fmla="*/ 1863725 w 1863725"/>
                  <a:gd name="connsiteY2" fmla="*/ 430212 h 1411287"/>
                  <a:gd name="connsiteX3" fmla="*/ 1387475 w 1863725"/>
                  <a:gd name="connsiteY3" fmla="*/ 1587 h 1411287"/>
                  <a:gd name="connsiteX4" fmla="*/ 406400 w 1863725"/>
                  <a:gd name="connsiteY4" fmla="*/ 420687 h 1411287"/>
                  <a:gd name="connsiteX5" fmla="*/ 63500 w 1863725"/>
                  <a:gd name="connsiteY5" fmla="*/ 1287462 h 1411287"/>
                  <a:gd name="connsiteX0" fmla="*/ 63500 w 1963738"/>
                  <a:gd name="connsiteY0" fmla="*/ 1287462 h 1411287"/>
                  <a:gd name="connsiteX1" fmla="*/ 787400 w 1963738"/>
                  <a:gd name="connsiteY1" fmla="*/ 1411287 h 1411287"/>
                  <a:gd name="connsiteX2" fmla="*/ 1863725 w 1963738"/>
                  <a:gd name="connsiteY2" fmla="*/ 430212 h 1411287"/>
                  <a:gd name="connsiteX3" fmla="*/ 1387475 w 1963738"/>
                  <a:gd name="connsiteY3" fmla="*/ 1587 h 1411287"/>
                  <a:gd name="connsiteX4" fmla="*/ 406400 w 1963738"/>
                  <a:gd name="connsiteY4" fmla="*/ 420687 h 1411287"/>
                  <a:gd name="connsiteX5" fmla="*/ 63500 w 1963738"/>
                  <a:gd name="connsiteY5" fmla="*/ 1287462 h 1411287"/>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63500 w 1963738"/>
                  <a:gd name="connsiteY0" fmla="*/ 1287462 h 1554162"/>
                  <a:gd name="connsiteX1" fmla="*/ 787400 w 1963738"/>
                  <a:gd name="connsiteY1" fmla="*/ 1411287 h 1554162"/>
                  <a:gd name="connsiteX2" fmla="*/ 1863725 w 1963738"/>
                  <a:gd name="connsiteY2" fmla="*/ 430212 h 1554162"/>
                  <a:gd name="connsiteX3" fmla="*/ 1387475 w 1963738"/>
                  <a:gd name="connsiteY3" fmla="*/ 1587 h 1554162"/>
                  <a:gd name="connsiteX4" fmla="*/ 406400 w 1963738"/>
                  <a:gd name="connsiteY4" fmla="*/ 420687 h 1554162"/>
                  <a:gd name="connsiteX5" fmla="*/ 63500 w 1963738"/>
                  <a:gd name="connsiteY5" fmla="*/ 1287462 h 1554162"/>
                  <a:gd name="connsiteX0" fmla="*/ 41717 w 1963737"/>
                  <a:gd name="connsiteY0" fmla="*/ 1287462 h 1689794"/>
                  <a:gd name="connsiteX1" fmla="*/ 634920 w 1963737"/>
                  <a:gd name="connsiteY1" fmla="*/ 1546919 h 1689794"/>
                  <a:gd name="connsiteX2" fmla="*/ 1841942 w 1963737"/>
                  <a:gd name="connsiteY2" fmla="*/ 430212 h 1689794"/>
                  <a:gd name="connsiteX3" fmla="*/ 1365692 w 1963737"/>
                  <a:gd name="connsiteY3" fmla="*/ 1587 h 1689794"/>
                  <a:gd name="connsiteX4" fmla="*/ 384617 w 1963737"/>
                  <a:gd name="connsiteY4" fmla="*/ 420687 h 1689794"/>
                  <a:gd name="connsiteX5" fmla="*/ 41717 w 1963737"/>
                  <a:gd name="connsiteY5" fmla="*/ 1287462 h 1689794"/>
                  <a:gd name="connsiteX0" fmla="*/ 41717 w 1860992"/>
                  <a:gd name="connsiteY0" fmla="*/ 1287462 h 1689794"/>
                  <a:gd name="connsiteX1" fmla="*/ 634920 w 1860992"/>
                  <a:gd name="connsiteY1" fmla="*/ 1546919 h 1689794"/>
                  <a:gd name="connsiteX2" fmla="*/ 1479991 w 1860992"/>
                  <a:gd name="connsiteY2" fmla="*/ 896937 h 1689794"/>
                  <a:gd name="connsiteX3" fmla="*/ 1841942 w 1860992"/>
                  <a:gd name="connsiteY3" fmla="*/ 430212 h 1689794"/>
                  <a:gd name="connsiteX4" fmla="*/ 1365692 w 1860992"/>
                  <a:gd name="connsiteY4" fmla="*/ 1587 h 1689794"/>
                  <a:gd name="connsiteX5" fmla="*/ 384617 w 1860992"/>
                  <a:gd name="connsiteY5" fmla="*/ 420687 h 1689794"/>
                  <a:gd name="connsiteX6" fmla="*/ 41717 w 1860992"/>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43724"/>
                  <a:gd name="connsiteY0" fmla="*/ 1287462 h 1689794"/>
                  <a:gd name="connsiteX1" fmla="*/ 634920 w 1843724"/>
                  <a:gd name="connsiteY1" fmla="*/ 1546919 h 1689794"/>
                  <a:gd name="connsiteX2" fmla="*/ 1355000 w 1843724"/>
                  <a:gd name="connsiteY2" fmla="*/ 466799 h 1689794"/>
                  <a:gd name="connsiteX3" fmla="*/ 1841942 w 1843724"/>
                  <a:gd name="connsiteY3" fmla="*/ 430212 h 1689794"/>
                  <a:gd name="connsiteX4" fmla="*/ 1365692 w 1843724"/>
                  <a:gd name="connsiteY4" fmla="*/ 1587 h 1689794"/>
                  <a:gd name="connsiteX5" fmla="*/ 384617 w 1843724"/>
                  <a:gd name="connsiteY5" fmla="*/ 420687 h 1689794"/>
                  <a:gd name="connsiteX6" fmla="*/ 41717 w 1843724"/>
                  <a:gd name="connsiteY6" fmla="*/ 1287462 h 1689794"/>
                  <a:gd name="connsiteX0" fmla="*/ 41717 w 1855725"/>
                  <a:gd name="connsiteY0" fmla="*/ 1287462 h 1689794"/>
                  <a:gd name="connsiteX1" fmla="*/ 634920 w 1855725"/>
                  <a:gd name="connsiteY1" fmla="*/ 1546919 h 1689794"/>
                  <a:gd name="connsiteX2" fmla="*/ 1282992 w 1855725"/>
                  <a:gd name="connsiteY2" fmla="*/ 322783 h 1689794"/>
                  <a:gd name="connsiteX3" fmla="*/ 1841942 w 1855725"/>
                  <a:gd name="connsiteY3" fmla="*/ 430212 h 1689794"/>
                  <a:gd name="connsiteX4" fmla="*/ 1365692 w 1855725"/>
                  <a:gd name="connsiteY4" fmla="*/ 1587 h 1689794"/>
                  <a:gd name="connsiteX5" fmla="*/ 384617 w 1855725"/>
                  <a:gd name="connsiteY5" fmla="*/ 420687 h 1689794"/>
                  <a:gd name="connsiteX6" fmla="*/ 41717 w 1855725"/>
                  <a:gd name="connsiteY6" fmla="*/ 1287462 h 1689794"/>
                  <a:gd name="connsiteX0" fmla="*/ 41717 w 1876164"/>
                  <a:gd name="connsiteY0" fmla="*/ 1287462 h 1689794"/>
                  <a:gd name="connsiteX1" fmla="*/ 634920 w 1876164"/>
                  <a:gd name="connsiteY1" fmla="*/ 1546919 h 1689794"/>
                  <a:gd name="connsiteX2" fmla="*/ 1571024 w 1876164"/>
                  <a:gd name="connsiteY2" fmla="*/ 538807 h 1689794"/>
                  <a:gd name="connsiteX3" fmla="*/ 1841942 w 1876164"/>
                  <a:gd name="connsiteY3" fmla="*/ 430212 h 1689794"/>
                  <a:gd name="connsiteX4" fmla="*/ 1365692 w 1876164"/>
                  <a:gd name="connsiteY4" fmla="*/ 1587 h 1689794"/>
                  <a:gd name="connsiteX5" fmla="*/ 384617 w 1876164"/>
                  <a:gd name="connsiteY5" fmla="*/ 420687 h 1689794"/>
                  <a:gd name="connsiteX6" fmla="*/ 41717 w 1876164"/>
                  <a:gd name="connsiteY6" fmla="*/ 1287462 h 1689794"/>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61802"/>
                  <a:gd name="connsiteX1" fmla="*/ 718928 w 1888165"/>
                  <a:gd name="connsiteY1" fmla="*/ 1618927 h 1761802"/>
                  <a:gd name="connsiteX2" fmla="*/ 1583025 w 1888165"/>
                  <a:gd name="connsiteY2" fmla="*/ 538807 h 1761802"/>
                  <a:gd name="connsiteX3" fmla="*/ 1853943 w 1888165"/>
                  <a:gd name="connsiteY3" fmla="*/ 430212 h 1761802"/>
                  <a:gd name="connsiteX4" fmla="*/ 1377693 w 1888165"/>
                  <a:gd name="connsiteY4" fmla="*/ 1587 h 1761802"/>
                  <a:gd name="connsiteX5" fmla="*/ 396618 w 1888165"/>
                  <a:gd name="connsiteY5" fmla="*/ 420687 h 1761802"/>
                  <a:gd name="connsiteX6" fmla="*/ 53718 w 1888165"/>
                  <a:gd name="connsiteY6" fmla="*/ 1287462 h 1761802"/>
                  <a:gd name="connsiteX0" fmla="*/ 53718 w 1888165"/>
                  <a:gd name="connsiteY0" fmla="*/ 1287462 h 1706006"/>
                  <a:gd name="connsiteX1" fmla="*/ 718928 w 1888165"/>
                  <a:gd name="connsiteY1" fmla="*/ 1618927 h 1706006"/>
                  <a:gd name="connsiteX2" fmla="*/ 1583025 w 1888165"/>
                  <a:gd name="connsiteY2" fmla="*/ 538807 h 1706006"/>
                  <a:gd name="connsiteX3" fmla="*/ 1853943 w 1888165"/>
                  <a:gd name="connsiteY3" fmla="*/ 430212 h 1706006"/>
                  <a:gd name="connsiteX4" fmla="*/ 1377693 w 1888165"/>
                  <a:gd name="connsiteY4" fmla="*/ 1587 h 1706006"/>
                  <a:gd name="connsiteX5" fmla="*/ 396618 w 1888165"/>
                  <a:gd name="connsiteY5" fmla="*/ 420687 h 1706006"/>
                  <a:gd name="connsiteX6" fmla="*/ 53718 w 1888165"/>
                  <a:gd name="connsiteY6" fmla="*/ 1287462 h 1706006"/>
                  <a:gd name="connsiteX0" fmla="*/ 53718 w 1888165"/>
                  <a:gd name="connsiteY0" fmla="*/ 1287462 h 1618927"/>
                  <a:gd name="connsiteX1" fmla="*/ 718928 w 1888165"/>
                  <a:gd name="connsiteY1" fmla="*/ 1618927 h 1618927"/>
                  <a:gd name="connsiteX2" fmla="*/ 1583025 w 1888165"/>
                  <a:gd name="connsiteY2" fmla="*/ 538807 h 1618927"/>
                  <a:gd name="connsiteX3" fmla="*/ 1853943 w 1888165"/>
                  <a:gd name="connsiteY3" fmla="*/ 430212 h 1618927"/>
                  <a:gd name="connsiteX4" fmla="*/ 1377693 w 1888165"/>
                  <a:gd name="connsiteY4" fmla="*/ 1587 h 1618927"/>
                  <a:gd name="connsiteX5" fmla="*/ 396618 w 1888165"/>
                  <a:gd name="connsiteY5" fmla="*/ 420687 h 1618927"/>
                  <a:gd name="connsiteX6" fmla="*/ 53718 w 1888165"/>
                  <a:gd name="connsiteY6" fmla="*/ 1287462 h 1618927"/>
                  <a:gd name="connsiteX0" fmla="*/ 5223 w 1839670"/>
                  <a:gd name="connsiteY0" fmla="*/ 1287462 h 1780287"/>
                  <a:gd name="connsiteX1" fmla="*/ 379464 w 1839670"/>
                  <a:gd name="connsiteY1" fmla="*/ 1506969 h 1780287"/>
                  <a:gd name="connsiteX2" fmla="*/ 670433 w 1839670"/>
                  <a:gd name="connsiteY2" fmla="*/ 1618927 h 1780287"/>
                  <a:gd name="connsiteX3" fmla="*/ 1534530 w 1839670"/>
                  <a:gd name="connsiteY3" fmla="*/ 538807 h 1780287"/>
                  <a:gd name="connsiteX4" fmla="*/ 1805448 w 1839670"/>
                  <a:gd name="connsiteY4" fmla="*/ 430212 h 1780287"/>
                  <a:gd name="connsiteX5" fmla="*/ 1329198 w 1839670"/>
                  <a:gd name="connsiteY5" fmla="*/ 1587 h 1780287"/>
                  <a:gd name="connsiteX6" fmla="*/ 348123 w 1839670"/>
                  <a:gd name="connsiteY6" fmla="*/ 420687 h 1780287"/>
                  <a:gd name="connsiteX7" fmla="*/ 5223 w 1839670"/>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 name="connsiteX0" fmla="*/ 500 w 1834947"/>
                  <a:gd name="connsiteY0" fmla="*/ 1287462 h 1780287"/>
                  <a:gd name="connsiteX1" fmla="*/ 346402 w 1834947"/>
                  <a:gd name="connsiteY1" fmla="*/ 1405350 h 1780287"/>
                  <a:gd name="connsiteX2" fmla="*/ 665710 w 1834947"/>
                  <a:gd name="connsiteY2" fmla="*/ 1618927 h 1780287"/>
                  <a:gd name="connsiteX3" fmla="*/ 1529807 w 1834947"/>
                  <a:gd name="connsiteY3" fmla="*/ 538807 h 1780287"/>
                  <a:gd name="connsiteX4" fmla="*/ 1800725 w 1834947"/>
                  <a:gd name="connsiteY4" fmla="*/ 430212 h 1780287"/>
                  <a:gd name="connsiteX5" fmla="*/ 1324475 w 1834947"/>
                  <a:gd name="connsiteY5" fmla="*/ 1587 h 1780287"/>
                  <a:gd name="connsiteX6" fmla="*/ 343400 w 1834947"/>
                  <a:gd name="connsiteY6" fmla="*/ 420687 h 1780287"/>
                  <a:gd name="connsiteX7" fmla="*/ 500 w 1834947"/>
                  <a:gd name="connsiteY7" fmla="*/ 1287462 h 178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4947" h="1780287">
                    <a:moveTo>
                      <a:pt x="500" y="1287462"/>
                    </a:moveTo>
                    <a:cubicBezTo>
                      <a:pt x="1000" y="1451572"/>
                      <a:pt x="235534" y="1350106"/>
                      <a:pt x="346402" y="1405350"/>
                    </a:cubicBezTo>
                    <a:cubicBezTo>
                      <a:pt x="457270" y="1460594"/>
                      <a:pt x="473199" y="1780287"/>
                      <a:pt x="665710" y="1618927"/>
                    </a:cubicBezTo>
                    <a:cubicBezTo>
                      <a:pt x="905422" y="1553840"/>
                      <a:pt x="1238695" y="627021"/>
                      <a:pt x="1529807" y="538807"/>
                    </a:cubicBezTo>
                    <a:cubicBezTo>
                      <a:pt x="1820919" y="450593"/>
                      <a:pt x="1834947" y="519749"/>
                      <a:pt x="1800725" y="430212"/>
                    </a:cubicBezTo>
                    <a:cubicBezTo>
                      <a:pt x="1766503" y="340675"/>
                      <a:pt x="1567362" y="3174"/>
                      <a:pt x="1324475" y="1587"/>
                    </a:cubicBezTo>
                    <a:cubicBezTo>
                      <a:pt x="1081588" y="0"/>
                      <a:pt x="564063" y="206375"/>
                      <a:pt x="343400" y="420687"/>
                    </a:cubicBezTo>
                    <a:cubicBezTo>
                      <a:pt x="122738" y="635000"/>
                      <a:pt x="0" y="1123352"/>
                      <a:pt x="500" y="1287462"/>
                    </a:cubicBezTo>
                    <a:close/>
                  </a:path>
                </a:pathLst>
              </a:custGeom>
              <a:gradFill flip="none" rotWithShape="1">
                <a:gsLst>
                  <a:gs pos="74000">
                    <a:schemeClr val="bg1">
                      <a:alpha val="19000"/>
                    </a:schemeClr>
                  </a:gs>
                  <a:gs pos="50000">
                    <a:schemeClr val="bg1">
                      <a:alpha val="0"/>
                    </a:schemeClr>
                  </a:gs>
                  <a:gs pos="100000">
                    <a:schemeClr val="bg1">
                      <a:alpha val="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Arial" pitchFamily="34" charset="0"/>
                  <a:cs typeface="Arial" pitchFamily="34" charset="0"/>
                </a:endParaRPr>
              </a:p>
            </p:txBody>
          </p:sp>
          <p:sp>
            <p:nvSpPr>
              <p:cNvPr id="16" name="자유형 16"/>
              <p:cNvSpPr/>
              <p:nvPr/>
            </p:nvSpPr>
            <p:spPr>
              <a:xfrm rot="5839189">
                <a:off x="4992668" y="4233137"/>
                <a:ext cx="1574505" cy="1185188"/>
              </a:xfrm>
              <a:custGeom>
                <a:avLst/>
                <a:gdLst>
                  <a:gd name="connsiteX0" fmla="*/ 0 w 2171700"/>
                  <a:gd name="connsiteY0" fmla="*/ 1038225 h 1914525"/>
                  <a:gd name="connsiteX1" fmla="*/ 390525 w 2171700"/>
                  <a:gd name="connsiteY1" fmla="*/ 1571625 h 1914525"/>
                  <a:gd name="connsiteX2" fmla="*/ 819150 w 2171700"/>
                  <a:gd name="connsiteY2" fmla="*/ 1914525 h 1914525"/>
                  <a:gd name="connsiteX3" fmla="*/ 1409700 w 2171700"/>
                  <a:gd name="connsiteY3" fmla="*/ 1771650 h 1914525"/>
                  <a:gd name="connsiteX4" fmla="*/ 1876425 w 2171700"/>
                  <a:gd name="connsiteY4" fmla="*/ 1371600 h 1914525"/>
                  <a:gd name="connsiteX5" fmla="*/ 2171700 w 2171700"/>
                  <a:gd name="connsiteY5" fmla="*/ 752475 h 1914525"/>
                  <a:gd name="connsiteX6" fmla="*/ 2105025 w 2171700"/>
                  <a:gd name="connsiteY6" fmla="*/ 0 h 1914525"/>
                  <a:gd name="connsiteX7" fmla="*/ 1990725 w 2171700"/>
                  <a:gd name="connsiteY7" fmla="*/ 209550 h 1914525"/>
                  <a:gd name="connsiteX8" fmla="*/ 1733550 w 2171700"/>
                  <a:gd name="connsiteY8" fmla="*/ 514350 h 1914525"/>
                  <a:gd name="connsiteX9" fmla="*/ 1428750 w 2171700"/>
                  <a:gd name="connsiteY9" fmla="*/ 533400 h 1914525"/>
                  <a:gd name="connsiteX10" fmla="*/ 790575 w 2171700"/>
                  <a:gd name="connsiteY10" fmla="*/ 942975 h 1914525"/>
                  <a:gd name="connsiteX11" fmla="*/ 209550 w 2171700"/>
                  <a:gd name="connsiteY11" fmla="*/ 1047750 h 1914525"/>
                  <a:gd name="connsiteX12" fmla="*/ 0 w 2171700"/>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038225 h 1914525"/>
                  <a:gd name="connsiteX1" fmla="*/ 420687 w 2201862"/>
                  <a:gd name="connsiteY1" fmla="*/ 1571625 h 1914525"/>
                  <a:gd name="connsiteX2" fmla="*/ 849312 w 2201862"/>
                  <a:gd name="connsiteY2" fmla="*/ 1914525 h 1914525"/>
                  <a:gd name="connsiteX3" fmla="*/ 1439862 w 2201862"/>
                  <a:gd name="connsiteY3" fmla="*/ 1771650 h 1914525"/>
                  <a:gd name="connsiteX4" fmla="*/ 1906587 w 2201862"/>
                  <a:gd name="connsiteY4" fmla="*/ 1371600 h 1914525"/>
                  <a:gd name="connsiteX5" fmla="*/ 2201862 w 2201862"/>
                  <a:gd name="connsiteY5" fmla="*/ 752475 h 1914525"/>
                  <a:gd name="connsiteX6" fmla="*/ 2135187 w 2201862"/>
                  <a:gd name="connsiteY6" fmla="*/ 0 h 1914525"/>
                  <a:gd name="connsiteX7" fmla="*/ 2020887 w 2201862"/>
                  <a:gd name="connsiteY7" fmla="*/ 209550 h 1914525"/>
                  <a:gd name="connsiteX8" fmla="*/ 1763712 w 2201862"/>
                  <a:gd name="connsiteY8" fmla="*/ 514350 h 1914525"/>
                  <a:gd name="connsiteX9" fmla="*/ 1458912 w 2201862"/>
                  <a:gd name="connsiteY9" fmla="*/ 533400 h 1914525"/>
                  <a:gd name="connsiteX10" fmla="*/ 820737 w 2201862"/>
                  <a:gd name="connsiteY10" fmla="*/ 942975 h 1914525"/>
                  <a:gd name="connsiteX11" fmla="*/ 239712 w 2201862"/>
                  <a:gd name="connsiteY11" fmla="*/ 1047750 h 1914525"/>
                  <a:gd name="connsiteX12" fmla="*/ 30162 w 2201862"/>
                  <a:gd name="connsiteY12" fmla="*/ 1038225 h 1914525"/>
                  <a:gd name="connsiteX0" fmla="*/ 30162 w 2201862"/>
                  <a:gd name="connsiteY0" fmla="*/ 1128712 h 2005012"/>
                  <a:gd name="connsiteX1" fmla="*/ 420687 w 2201862"/>
                  <a:gd name="connsiteY1" fmla="*/ 1662112 h 2005012"/>
                  <a:gd name="connsiteX2" fmla="*/ 849312 w 2201862"/>
                  <a:gd name="connsiteY2" fmla="*/ 2005012 h 2005012"/>
                  <a:gd name="connsiteX3" fmla="*/ 1439862 w 2201862"/>
                  <a:gd name="connsiteY3" fmla="*/ 1862137 h 2005012"/>
                  <a:gd name="connsiteX4" fmla="*/ 1906587 w 2201862"/>
                  <a:gd name="connsiteY4" fmla="*/ 1462087 h 2005012"/>
                  <a:gd name="connsiteX5" fmla="*/ 2201862 w 2201862"/>
                  <a:gd name="connsiteY5" fmla="*/ 842962 h 2005012"/>
                  <a:gd name="connsiteX6" fmla="*/ 2135187 w 2201862"/>
                  <a:gd name="connsiteY6" fmla="*/ 90487 h 2005012"/>
                  <a:gd name="connsiteX7" fmla="*/ 2020887 w 2201862"/>
                  <a:gd name="connsiteY7" fmla="*/ 300037 h 2005012"/>
                  <a:gd name="connsiteX8" fmla="*/ 1763712 w 2201862"/>
                  <a:gd name="connsiteY8" fmla="*/ 604837 h 2005012"/>
                  <a:gd name="connsiteX9" fmla="*/ 1458912 w 2201862"/>
                  <a:gd name="connsiteY9" fmla="*/ 623887 h 2005012"/>
                  <a:gd name="connsiteX10" fmla="*/ 820737 w 2201862"/>
                  <a:gd name="connsiteY10" fmla="*/ 1033462 h 2005012"/>
                  <a:gd name="connsiteX11" fmla="*/ 239712 w 2201862"/>
                  <a:gd name="connsiteY11" fmla="*/ 1138237 h 2005012"/>
                  <a:gd name="connsiteX12" fmla="*/ 30162 w 22018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05012"/>
                  <a:gd name="connsiteX1" fmla="*/ 420687 w 2239962"/>
                  <a:gd name="connsiteY1" fmla="*/ 1662112 h 2005012"/>
                  <a:gd name="connsiteX2" fmla="*/ 849312 w 2239962"/>
                  <a:gd name="connsiteY2" fmla="*/ 2005012 h 2005012"/>
                  <a:gd name="connsiteX3" fmla="*/ 1439862 w 2239962"/>
                  <a:gd name="connsiteY3" fmla="*/ 1862137 h 2005012"/>
                  <a:gd name="connsiteX4" fmla="*/ 1906587 w 2239962"/>
                  <a:gd name="connsiteY4" fmla="*/ 1462087 h 2005012"/>
                  <a:gd name="connsiteX5" fmla="*/ 2201862 w 2239962"/>
                  <a:gd name="connsiteY5" fmla="*/ 842962 h 2005012"/>
                  <a:gd name="connsiteX6" fmla="*/ 2135187 w 2239962"/>
                  <a:gd name="connsiteY6" fmla="*/ 90487 h 2005012"/>
                  <a:gd name="connsiteX7" fmla="*/ 2020887 w 2239962"/>
                  <a:gd name="connsiteY7" fmla="*/ 300037 h 2005012"/>
                  <a:gd name="connsiteX8" fmla="*/ 1763712 w 2239962"/>
                  <a:gd name="connsiteY8" fmla="*/ 604837 h 2005012"/>
                  <a:gd name="connsiteX9" fmla="*/ 1458912 w 2239962"/>
                  <a:gd name="connsiteY9" fmla="*/ 623887 h 2005012"/>
                  <a:gd name="connsiteX10" fmla="*/ 820737 w 2239962"/>
                  <a:gd name="connsiteY10" fmla="*/ 1033462 h 2005012"/>
                  <a:gd name="connsiteX11" fmla="*/ 239712 w 2239962"/>
                  <a:gd name="connsiteY11" fmla="*/ 1138237 h 2005012"/>
                  <a:gd name="connsiteX12" fmla="*/ 30162 w 2239962"/>
                  <a:gd name="connsiteY12" fmla="*/ 1128712 h 2005012"/>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1458912 w 2239962"/>
                  <a:gd name="connsiteY9" fmla="*/ 623887 h 2038350"/>
                  <a:gd name="connsiteX10" fmla="*/ 820737 w 2239962"/>
                  <a:gd name="connsiteY10" fmla="*/ 1033462 h 2038350"/>
                  <a:gd name="connsiteX11" fmla="*/ 239712 w 2239962"/>
                  <a:gd name="connsiteY11" fmla="*/ 1138237 h 2038350"/>
                  <a:gd name="connsiteX12" fmla="*/ 30162 w 2239962"/>
                  <a:gd name="connsiteY12"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39962"/>
                  <a:gd name="connsiteY0" fmla="*/ 1128712 h 2038350"/>
                  <a:gd name="connsiteX1" fmla="*/ 420687 w 2239962"/>
                  <a:gd name="connsiteY1" fmla="*/ 1662112 h 2038350"/>
                  <a:gd name="connsiteX2" fmla="*/ 849312 w 2239962"/>
                  <a:gd name="connsiteY2" fmla="*/ 2005012 h 2038350"/>
                  <a:gd name="connsiteX3" fmla="*/ 1439862 w 2239962"/>
                  <a:gd name="connsiteY3" fmla="*/ 1862137 h 2038350"/>
                  <a:gd name="connsiteX4" fmla="*/ 1906587 w 2239962"/>
                  <a:gd name="connsiteY4" fmla="*/ 1462087 h 2038350"/>
                  <a:gd name="connsiteX5" fmla="*/ 2201862 w 2239962"/>
                  <a:gd name="connsiteY5" fmla="*/ 842962 h 2038350"/>
                  <a:gd name="connsiteX6" fmla="*/ 2135187 w 2239962"/>
                  <a:gd name="connsiteY6" fmla="*/ 90487 h 2038350"/>
                  <a:gd name="connsiteX7" fmla="*/ 2020887 w 2239962"/>
                  <a:gd name="connsiteY7" fmla="*/ 300037 h 2038350"/>
                  <a:gd name="connsiteX8" fmla="*/ 1763712 w 2239962"/>
                  <a:gd name="connsiteY8" fmla="*/ 604837 h 2038350"/>
                  <a:gd name="connsiteX9" fmla="*/ 820737 w 2239962"/>
                  <a:gd name="connsiteY9" fmla="*/ 1033462 h 2038350"/>
                  <a:gd name="connsiteX10" fmla="*/ 239712 w 2239962"/>
                  <a:gd name="connsiteY10" fmla="*/ 1138237 h 2038350"/>
                  <a:gd name="connsiteX11" fmla="*/ 30162 w 2239962"/>
                  <a:gd name="connsiteY11" fmla="*/ 1128712 h 203835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220912"/>
                  <a:gd name="connsiteY0" fmla="*/ 868362 h 1778000"/>
                  <a:gd name="connsiteX1" fmla="*/ 420687 w 2220912"/>
                  <a:gd name="connsiteY1" fmla="*/ 1401762 h 1778000"/>
                  <a:gd name="connsiteX2" fmla="*/ 849312 w 2220912"/>
                  <a:gd name="connsiteY2" fmla="*/ 1744662 h 1778000"/>
                  <a:gd name="connsiteX3" fmla="*/ 1439862 w 2220912"/>
                  <a:gd name="connsiteY3" fmla="*/ 1601787 h 1778000"/>
                  <a:gd name="connsiteX4" fmla="*/ 1906587 w 2220912"/>
                  <a:gd name="connsiteY4" fmla="*/ 1201737 h 1778000"/>
                  <a:gd name="connsiteX5" fmla="*/ 2201862 w 2220912"/>
                  <a:gd name="connsiteY5" fmla="*/ 582612 h 1778000"/>
                  <a:gd name="connsiteX6" fmla="*/ 2020887 w 2220912"/>
                  <a:gd name="connsiteY6" fmla="*/ 39687 h 1778000"/>
                  <a:gd name="connsiteX7" fmla="*/ 1763712 w 2220912"/>
                  <a:gd name="connsiteY7" fmla="*/ 344487 h 1778000"/>
                  <a:gd name="connsiteX8" fmla="*/ 820737 w 2220912"/>
                  <a:gd name="connsiteY8" fmla="*/ 773112 h 1778000"/>
                  <a:gd name="connsiteX9" fmla="*/ 239712 w 2220912"/>
                  <a:gd name="connsiteY9" fmla="*/ 877887 h 1778000"/>
                  <a:gd name="connsiteX10" fmla="*/ 30162 w 2220912"/>
                  <a:gd name="connsiteY10" fmla="*/ 868362 h 1778000"/>
                  <a:gd name="connsiteX0" fmla="*/ 30162 w 2312374"/>
                  <a:gd name="connsiteY0" fmla="*/ 869819 h 1779457"/>
                  <a:gd name="connsiteX1" fmla="*/ 420687 w 2312374"/>
                  <a:gd name="connsiteY1" fmla="*/ 1403219 h 1779457"/>
                  <a:gd name="connsiteX2" fmla="*/ 849312 w 2312374"/>
                  <a:gd name="connsiteY2" fmla="*/ 1746119 h 1779457"/>
                  <a:gd name="connsiteX3" fmla="*/ 1439862 w 2312374"/>
                  <a:gd name="connsiteY3" fmla="*/ 1603244 h 1779457"/>
                  <a:gd name="connsiteX4" fmla="*/ 1906587 w 2312374"/>
                  <a:gd name="connsiteY4" fmla="*/ 1203194 h 1779457"/>
                  <a:gd name="connsiteX5" fmla="*/ 2201862 w 2312374"/>
                  <a:gd name="connsiteY5" fmla="*/ 584069 h 1779457"/>
                  <a:gd name="connsiteX6" fmla="*/ 2239349 w 2312374"/>
                  <a:gd name="connsiteY6" fmla="*/ 39687 h 1779457"/>
                  <a:gd name="connsiteX7" fmla="*/ 1763712 w 2312374"/>
                  <a:gd name="connsiteY7" fmla="*/ 345944 h 1779457"/>
                  <a:gd name="connsiteX8" fmla="*/ 820737 w 2312374"/>
                  <a:gd name="connsiteY8" fmla="*/ 774569 h 1779457"/>
                  <a:gd name="connsiteX9" fmla="*/ 239712 w 2312374"/>
                  <a:gd name="connsiteY9" fmla="*/ 879344 h 1779457"/>
                  <a:gd name="connsiteX10" fmla="*/ 30162 w 2312374"/>
                  <a:gd name="connsiteY10" fmla="*/ 869819 h 1779457"/>
                  <a:gd name="connsiteX0" fmla="*/ 30162 w 2332627"/>
                  <a:gd name="connsiteY0" fmla="*/ 846217 h 1755855"/>
                  <a:gd name="connsiteX1" fmla="*/ 420687 w 2332627"/>
                  <a:gd name="connsiteY1" fmla="*/ 1379617 h 1755855"/>
                  <a:gd name="connsiteX2" fmla="*/ 849312 w 2332627"/>
                  <a:gd name="connsiteY2" fmla="*/ 1722517 h 1755855"/>
                  <a:gd name="connsiteX3" fmla="*/ 1439862 w 2332627"/>
                  <a:gd name="connsiteY3" fmla="*/ 1579642 h 1755855"/>
                  <a:gd name="connsiteX4" fmla="*/ 1906587 w 2332627"/>
                  <a:gd name="connsiteY4" fmla="*/ 1179592 h 1755855"/>
                  <a:gd name="connsiteX5" fmla="*/ 2201862 w 2332627"/>
                  <a:gd name="connsiteY5" fmla="*/ 560467 h 1755855"/>
                  <a:gd name="connsiteX6" fmla="*/ 2239349 w 2332627"/>
                  <a:gd name="connsiteY6" fmla="*/ 16085 h 1755855"/>
                  <a:gd name="connsiteX7" fmla="*/ 1642189 w 2332627"/>
                  <a:gd name="connsiteY7" fmla="*/ 463955 h 1755855"/>
                  <a:gd name="connsiteX8" fmla="*/ 820737 w 2332627"/>
                  <a:gd name="connsiteY8" fmla="*/ 750967 h 1755855"/>
                  <a:gd name="connsiteX9" fmla="*/ 239712 w 2332627"/>
                  <a:gd name="connsiteY9" fmla="*/ 855742 h 1755855"/>
                  <a:gd name="connsiteX10" fmla="*/ 30162 w 2332627"/>
                  <a:gd name="connsiteY10" fmla="*/ 846217 h 1755855"/>
                  <a:gd name="connsiteX0" fmla="*/ 30162 w 2332628"/>
                  <a:gd name="connsiteY0" fmla="*/ 846217 h 1755855"/>
                  <a:gd name="connsiteX1" fmla="*/ 420687 w 2332628"/>
                  <a:gd name="connsiteY1" fmla="*/ 1379617 h 1755855"/>
                  <a:gd name="connsiteX2" fmla="*/ 849312 w 2332628"/>
                  <a:gd name="connsiteY2" fmla="*/ 1722517 h 1755855"/>
                  <a:gd name="connsiteX3" fmla="*/ 1439862 w 2332628"/>
                  <a:gd name="connsiteY3" fmla="*/ 1579642 h 1755855"/>
                  <a:gd name="connsiteX4" fmla="*/ 1906587 w 2332628"/>
                  <a:gd name="connsiteY4" fmla="*/ 1179592 h 1755855"/>
                  <a:gd name="connsiteX5" fmla="*/ 2201862 w 2332628"/>
                  <a:gd name="connsiteY5" fmla="*/ 560467 h 1755855"/>
                  <a:gd name="connsiteX6" fmla="*/ 2239349 w 2332628"/>
                  <a:gd name="connsiteY6" fmla="*/ 16085 h 1755855"/>
                  <a:gd name="connsiteX7" fmla="*/ 1642189 w 2332628"/>
                  <a:gd name="connsiteY7" fmla="*/ 463955 h 1755855"/>
                  <a:gd name="connsiteX8" fmla="*/ 970384 w 2332628"/>
                  <a:gd name="connsiteY8" fmla="*/ 538600 h 1755855"/>
                  <a:gd name="connsiteX9" fmla="*/ 239712 w 2332628"/>
                  <a:gd name="connsiteY9" fmla="*/ 855742 h 1755855"/>
                  <a:gd name="connsiteX10" fmla="*/ 30162 w 2332628"/>
                  <a:gd name="connsiteY10" fmla="*/ 846217 h 1755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2628" h="1755855">
                    <a:moveTo>
                      <a:pt x="30162" y="846217"/>
                    </a:moveTo>
                    <a:cubicBezTo>
                      <a:pt x="60324" y="933529"/>
                      <a:pt x="284162" y="1233567"/>
                      <a:pt x="420687" y="1379617"/>
                    </a:cubicBezTo>
                    <a:cubicBezTo>
                      <a:pt x="557212" y="1525667"/>
                      <a:pt x="679449" y="1689179"/>
                      <a:pt x="849312" y="1722517"/>
                    </a:cubicBezTo>
                    <a:cubicBezTo>
                      <a:pt x="1019175" y="1755855"/>
                      <a:pt x="1263650" y="1670129"/>
                      <a:pt x="1439862" y="1579642"/>
                    </a:cubicBezTo>
                    <a:cubicBezTo>
                      <a:pt x="1616074" y="1489155"/>
                      <a:pt x="1779587" y="1349455"/>
                      <a:pt x="1906587" y="1179592"/>
                    </a:cubicBezTo>
                    <a:cubicBezTo>
                      <a:pt x="2033587" y="1009729"/>
                      <a:pt x="2146402" y="754385"/>
                      <a:pt x="2201862" y="560467"/>
                    </a:cubicBezTo>
                    <a:cubicBezTo>
                      <a:pt x="2257322" y="366549"/>
                      <a:pt x="2332628" y="32170"/>
                      <a:pt x="2239349" y="16085"/>
                    </a:cubicBezTo>
                    <a:cubicBezTo>
                      <a:pt x="2146070" y="0"/>
                      <a:pt x="1853683" y="376869"/>
                      <a:pt x="1642189" y="463955"/>
                    </a:cubicBezTo>
                    <a:cubicBezTo>
                      <a:pt x="1430695" y="551041"/>
                      <a:pt x="1204130" y="473302"/>
                      <a:pt x="970384" y="538600"/>
                    </a:cubicBezTo>
                    <a:cubicBezTo>
                      <a:pt x="736638" y="603898"/>
                      <a:pt x="396416" y="804472"/>
                      <a:pt x="239712" y="855742"/>
                    </a:cubicBezTo>
                    <a:cubicBezTo>
                      <a:pt x="83008" y="907012"/>
                      <a:pt x="0" y="758905"/>
                      <a:pt x="30162" y="846217"/>
                    </a:cubicBezTo>
                    <a:close/>
                  </a:path>
                </a:pathLst>
              </a:custGeom>
              <a:gradFill flip="none" rotWithShape="1">
                <a:gsLst>
                  <a:gs pos="74000">
                    <a:schemeClr val="bg1">
                      <a:alpha val="11000"/>
                    </a:schemeClr>
                  </a:gs>
                  <a:gs pos="28000">
                    <a:schemeClr val="bg1">
                      <a:alpha val="0"/>
                    </a:schemeClr>
                  </a:gs>
                  <a:gs pos="0">
                    <a:schemeClr val="bg1">
                      <a:alpha val="0"/>
                    </a:schemeClr>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Arial" pitchFamily="34" charset="0"/>
                  <a:cs typeface="Arial" pitchFamily="34" charset="0"/>
                </a:endParaRPr>
              </a:p>
            </p:txBody>
          </p:sp>
          <p:sp>
            <p:nvSpPr>
              <p:cNvPr id="17" name="Oval 26"/>
              <p:cNvSpPr>
                <a:spLocks noChangeAspect="1" noChangeArrowheads="1"/>
              </p:cNvSpPr>
              <p:nvPr/>
            </p:nvSpPr>
            <p:spPr bwMode="auto">
              <a:xfrm rot="8100000">
                <a:off x="6006543" y="4665226"/>
                <a:ext cx="1550533" cy="831479"/>
              </a:xfrm>
              <a:prstGeom prst="ellipse">
                <a:avLst/>
              </a:prstGeom>
              <a:gradFill rotWithShape="1">
                <a:gsLst>
                  <a:gs pos="0">
                    <a:schemeClr val="bg1">
                      <a:alpha val="33000"/>
                    </a:schemeClr>
                  </a:gs>
                  <a:gs pos="20000">
                    <a:schemeClr val="bg1">
                      <a:gamma/>
                      <a:shade val="46275"/>
                      <a:invGamma/>
                      <a:alpha val="0"/>
                    </a:schemeClr>
                  </a:gs>
                </a:gsLst>
                <a:lin ang="5400000" scaled="1"/>
              </a:gradFill>
              <a:ln w="38100">
                <a:noFill/>
                <a:round/>
                <a:headEnd/>
                <a:tailEnd/>
              </a:ln>
              <a:effectLst/>
            </p:spPr>
            <p:txBody>
              <a:bodyPr wrap="none" anchor="ctr"/>
              <a:lstStyle/>
              <a:p>
                <a:pPr>
                  <a:defRPr/>
                </a:pPr>
                <a:endParaRPr lang="ko-KR" altLang="en-US">
                  <a:solidFill>
                    <a:prstClr val="black"/>
                  </a:solidFill>
                  <a:latin typeface="Arial" pitchFamily="34" charset="0"/>
                  <a:cs typeface="Arial" pitchFamily="34" charset="0"/>
                </a:endParaRPr>
              </a:p>
            </p:txBody>
          </p:sp>
        </p:grpSp>
        <p:sp>
          <p:nvSpPr>
            <p:cNvPr id="11" name="TextBox 10"/>
            <p:cNvSpPr txBox="1"/>
            <p:nvPr/>
          </p:nvSpPr>
          <p:spPr>
            <a:xfrm>
              <a:off x="391992" y="3607415"/>
              <a:ext cx="2638715" cy="787874"/>
            </a:xfrm>
            <a:prstGeom prst="rect">
              <a:avLst/>
            </a:prstGeom>
            <a:noFill/>
          </p:spPr>
          <p:txBody>
            <a:bodyPr wrap="square" rtlCol="0">
              <a:spAutoFit/>
            </a:bodyPr>
            <a:lstStyle/>
            <a:p>
              <a:pPr algn="ctr"/>
              <a:r>
                <a:rPr lang="en-US" altLang="ko-KR" sz="2000" b="1" dirty="0">
                  <a:solidFill>
                    <a:srgbClr val="FFFF00"/>
                  </a:solidFill>
                  <a:latin typeface="Arial Black" panose="020B0A04020102020204" pitchFamily="34" charset="0"/>
                  <a:cs typeface="Arial" panose="020B0604020202020204" pitchFamily="34" charset="0"/>
                </a:rPr>
                <a:t>PHÁT TRIỂN KINH TẾ </a:t>
              </a:r>
              <a:endParaRPr lang="ko-KR" altLang="en-US" sz="1600" b="1" dirty="0">
                <a:solidFill>
                  <a:srgbClr val="FFFF00"/>
                </a:solidFill>
                <a:latin typeface="Arial Black" panose="020B0A04020102020204" pitchFamily="34" charset="0"/>
                <a:cs typeface="Arial" panose="020B0604020202020204" pitchFamily="34" charset="0"/>
              </a:endParaRPr>
            </a:p>
          </p:txBody>
        </p:sp>
      </p:grpSp>
      <p:grpSp>
        <p:nvGrpSpPr>
          <p:cNvPr id="54" name="Group 53"/>
          <p:cNvGrpSpPr/>
          <p:nvPr/>
        </p:nvGrpSpPr>
        <p:grpSpPr>
          <a:xfrm>
            <a:off x="2592483" y="970265"/>
            <a:ext cx="9277636" cy="5309987"/>
            <a:chOff x="-15365" y="1679207"/>
            <a:chExt cx="12060100" cy="4826699"/>
          </a:xfrm>
        </p:grpSpPr>
        <p:sp>
          <p:nvSpPr>
            <p:cNvPr id="57" name="Rectangle 2"/>
            <p:cNvSpPr/>
            <p:nvPr/>
          </p:nvSpPr>
          <p:spPr>
            <a:xfrm>
              <a:off x="-15365" y="1679209"/>
              <a:ext cx="12060100" cy="4826697"/>
            </a:xfrm>
            <a:prstGeom prst="roundRect">
              <a:avLst/>
            </a:prstGeom>
            <a:solidFill>
              <a:schemeClr val="bg1"/>
            </a:solidFill>
            <a:ln>
              <a:solidFill>
                <a:schemeClr val="accent6">
                  <a:lumMod val="50000"/>
                </a:schemeClr>
              </a:solidFill>
            </a:ln>
          </p:spPr>
          <p:style>
            <a:lnRef idx="1">
              <a:schemeClr val="accent6"/>
            </a:lnRef>
            <a:fillRef idx="2">
              <a:schemeClr val="accent6"/>
            </a:fillRef>
            <a:effectRef idx="1">
              <a:schemeClr val="accent6"/>
            </a:effectRef>
            <a:fontRef idx="minor">
              <a:schemeClr val="dk1"/>
            </a:fontRef>
          </p:style>
          <p:txBody>
            <a:bodyPr anchor="ctr"/>
            <a:lstStyle/>
            <a:p>
              <a:pPr algn="ctr">
                <a:defRPr/>
              </a:pPr>
              <a:r>
                <a:rPr lang="es-MX" sz="2800" b="1" spc="-151" dirty="0">
                  <a:solidFill>
                    <a:prstClr val="black"/>
                  </a:solidFill>
                  <a:latin typeface="Times New Roman" panose="02020603050405020304" pitchFamily="18" charset="0"/>
                  <a:cs typeface="Times New Roman" panose="02020603050405020304" pitchFamily="18" charset="0"/>
                </a:rPr>
                <a:t>      </a:t>
              </a:r>
              <a:endParaRPr lang="en-US" sz="2800" b="1" dirty="0">
                <a:solidFill>
                  <a:prstClr val="black"/>
                </a:solidFill>
              </a:endParaRPr>
            </a:p>
          </p:txBody>
        </p:sp>
        <p:sp>
          <p:nvSpPr>
            <p:cNvPr id="56" name="Round Same Side Corner Rectangle 1"/>
            <p:cNvSpPr/>
            <p:nvPr/>
          </p:nvSpPr>
          <p:spPr>
            <a:xfrm rot="16200000">
              <a:off x="-1814323" y="3478169"/>
              <a:ext cx="4826698" cy="1228773"/>
            </a:xfrm>
            <a:custGeom>
              <a:avLst/>
              <a:gdLst>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0 w 1257300"/>
                <a:gd name="connsiteY5" fmla="*/ 1416050 h 1416050"/>
                <a:gd name="connsiteX6" fmla="*/ 0 w 1257300"/>
                <a:gd name="connsiteY6" fmla="*/ 1416050 h 1416050"/>
                <a:gd name="connsiteX7" fmla="*/ 0 w 1257300"/>
                <a:gd name="connsiteY7" fmla="*/ 330205 h 1416050"/>
                <a:gd name="connsiteX8" fmla="*/ 330205 w 1257300"/>
                <a:gd name="connsiteY8" fmla="*/ 0 h 1416050"/>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590550 w 1257300"/>
                <a:gd name="connsiteY5" fmla="*/ 1416050 h 1416050"/>
                <a:gd name="connsiteX6" fmla="*/ 0 w 1257300"/>
                <a:gd name="connsiteY6" fmla="*/ 1416050 h 1416050"/>
                <a:gd name="connsiteX7" fmla="*/ 0 w 1257300"/>
                <a:gd name="connsiteY7" fmla="*/ 1416050 h 1416050"/>
                <a:gd name="connsiteX8" fmla="*/ 0 w 1257300"/>
                <a:gd name="connsiteY8" fmla="*/ 330205 h 1416050"/>
                <a:gd name="connsiteX9" fmla="*/ 330205 w 1257300"/>
                <a:gd name="connsiteY9" fmla="*/ 0 h 1416050"/>
                <a:gd name="connsiteX0" fmla="*/ 330205 w 1257300"/>
                <a:gd name="connsiteY0" fmla="*/ 0 h 2038350"/>
                <a:gd name="connsiteX1" fmla="*/ 927095 w 1257300"/>
                <a:gd name="connsiteY1" fmla="*/ 0 h 2038350"/>
                <a:gd name="connsiteX2" fmla="*/ 1257300 w 1257300"/>
                <a:gd name="connsiteY2" fmla="*/ 330205 h 2038350"/>
                <a:gd name="connsiteX3" fmla="*/ 1257300 w 1257300"/>
                <a:gd name="connsiteY3" fmla="*/ 1416050 h 2038350"/>
                <a:gd name="connsiteX4" fmla="*/ 1257300 w 1257300"/>
                <a:gd name="connsiteY4" fmla="*/ 1416050 h 2038350"/>
                <a:gd name="connsiteX5" fmla="*/ 628650 w 1257300"/>
                <a:gd name="connsiteY5" fmla="*/ 2038350 h 2038350"/>
                <a:gd name="connsiteX6" fmla="*/ 0 w 1257300"/>
                <a:gd name="connsiteY6" fmla="*/ 1416050 h 2038350"/>
                <a:gd name="connsiteX7" fmla="*/ 0 w 1257300"/>
                <a:gd name="connsiteY7" fmla="*/ 1416050 h 2038350"/>
                <a:gd name="connsiteX8" fmla="*/ 0 w 1257300"/>
                <a:gd name="connsiteY8" fmla="*/ 330205 h 2038350"/>
                <a:gd name="connsiteX9" fmla="*/ 330205 w 1257300"/>
                <a:gd name="connsiteY9" fmla="*/ 0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2038350">
                  <a:moveTo>
                    <a:pt x="330205" y="0"/>
                  </a:moveTo>
                  <a:lnTo>
                    <a:pt x="927095" y="0"/>
                  </a:lnTo>
                  <a:cubicBezTo>
                    <a:pt x="1109462" y="0"/>
                    <a:pt x="1257300" y="147838"/>
                    <a:pt x="1257300" y="330205"/>
                  </a:cubicBezTo>
                  <a:lnTo>
                    <a:pt x="1257300" y="1416050"/>
                  </a:lnTo>
                  <a:lnTo>
                    <a:pt x="1257300" y="1416050"/>
                  </a:lnTo>
                  <a:lnTo>
                    <a:pt x="628650" y="2038350"/>
                  </a:lnTo>
                  <a:lnTo>
                    <a:pt x="0" y="1416050"/>
                  </a:lnTo>
                  <a:lnTo>
                    <a:pt x="0" y="1416050"/>
                  </a:lnTo>
                  <a:lnTo>
                    <a:pt x="0" y="330205"/>
                  </a:lnTo>
                  <a:cubicBezTo>
                    <a:pt x="0" y="147838"/>
                    <a:pt x="147838" y="0"/>
                    <a:pt x="330205" y="0"/>
                  </a:cubicBezTo>
                  <a:close/>
                </a:path>
              </a:pathLst>
            </a:custGeom>
            <a:solidFill>
              <a:schemeClr val="accent5"/>
            </a:solidFill>
            <a:ln w="317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b="1" dirty="0">
                <a:solidFill>
                  <a:prstClr val="white"/>
                </a:solidFill>
              </a:endParaRPr>
            </a:p>
          </p:txBody>
        </p:sp>
      </p:grpSp>
      <p:sp>
        <p:nvSpPr>
          <p:cNvPr id="5" name="Rectangle 4"/>
          <p:cNvSpPr/>
          <p:nvPr/>
        </p:nvSpPr>
        <p:spPr>
          <a:xfrm>
            <a:off x="3594101" y="989338"/>
            <a:ext cx="8276019" cy="5133837"/>
          </a:xfrm>
          <a:prstGeom prst="rect">
            <a:avLst/>
          </a:prstGeom>
        </p:spPr>
        <p:txBody>
          <a:bodyPr wrap="square" lIns="91430" tIns="45718" rIns="91430" bIns="45718">
            <a:spAutoFit/>
          </a:bodyPr>
          <a:lstStyle/>
          <a:p>
            <a:pPr marL="342858" indent="-342858">
              <a:lnSpc>
                <a:spcPct val="110000"/>
              </a:lnSpc>
              <a:buClr>
                <a:srgbClr val="FF0000"/>
              </a:buClr>
              <a:buFont typeface="Wingdings" charset="2"/>
              <a:buChar char="q"/>
              <a:defRPr/>
            </a:pP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Kinh</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tế</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nước</a:t>
            </a:r>
            <a:r>
              <a:rPr lang="en-US" sz="3000" b="1" dirty="0">
                <a:solidFill>
                  <a:srgbClr val="0000CC"/>
                </a:solidFill>
                <a:latin typeface="Times New Roman" panose="02020603050405020304" pitchFamily="18" charset="0"/>
                <a:cs typeface="Times New Roman" panose="02020603050405020304" pitchFamily="18" charset="0"/>
              </a:rPr>
              <a:t> ta </a:t>
            </a:r>
            <a:r>
              <a:rPr lang="en-US" sz="3000" b="1" dirty="0" err="1">
                <a:solidFill>
                  <a:srgbClr val="0000CC"/>
                </a:solidFill>
                <a:latin typeface="Times New Roman" panose="02020603050405020304" pitchFamily="18" charset="0"/>
                <a:cs typeface="Times New Roman" panose="02020603050405020304" pitchFamily="18" charset="0"/>
              </a:rPr>
              <a:t>duy</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trì</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được</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tốc</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độ</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tăng</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trưởng</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bình</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quân</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khá</a:t>
            </a:r>
            <a:r>
              <a:rPr lang="en-US" sz="3000" b="1" dirty="0">
                <a:solidFill>
                  <a:srgbClr val="0000CC"/>
                </a:solidFill>
                <a:latin typeface="Times New Roman" panose="02020603050405020304" pitchFamily="18" charset="0"/>
                <a:cs typeface="Times New Roman" panose="02020603050405020304" pitchFamily="18" charset="0"/>
              </a:rPr>
              <a:t> </a:t>
            </a:r>
            <a:r>
              <a:rPr lang="en-US" sz="3000" b="1" dirty="0" err="1">
                <a:solidFill>
                  <a:srgbClr val="0000CC"/>
                </a:solidFill>
                <a:latin typeface="Times New Roman" panose="02020603050405020304" pitchFamily="18" charset="0"/>
                <a:cs typeface="Times New Roman" panose="02020603050405020304" pitchFamily="18" charset="0"/>
              </a:rPr>
              <a:t>cao</a:t>
            </a:r>
            <a:r>
              <a:rPr lang="vi-VN" sz="3000" b="1" dirty="0">
                <a:solidFill>
                  <a:srgbClr val="0000CC"/>
                </a:solidFill>
                <a:latin typeface="Times New Roman" panose="02020603050405020304" pitchFamily="18" charset="0"/>
                <a:cs typeface="Times New Roman" panose="02020603050405020304" pitchFamily="18" charset="0"/>
              </a:rPr>
              <a:t>;</a:t>
            </a:r>
            <a:r>
              <a:rPr lang="es-MX" sz="3000" b="1" spc="-151" dirty="0">
                <a:solidFill>
                  <a:srgbClr val="0000CC"/>
                </a:solidFill>
                <a:latin typeface="Times New Roman" panose="02020603050405020304" pitchFamily="18" charset="0"/>
                <a:cs typeface="Times New Roman" panose="02020603050405020304" pitchFamily="18" charset="0"/>
              </a:rPr>
              <a:t> </a:t>
            </a:r>
            <a:r>
              <a:rPr lang="es-MX" sz="3000" b="1" spc="-151" dirty="0" err="1">
                <a:solidFill>
                  <a:srgbClr val="0000CC"/>
                </a:solidFill>
                <a:latin typeface="Times New Roman" panose="02020603050405020304" pitchFamily="18" charset="0"/>
                <a:cs typeface="Times New Roman" panose="02020603050405020304" pitchFamily="18" charset="0"/>
              </a:rPr>
              <a:t>trong</a:t>
            </a:r>
            <a:r>
              <a:rPr lang="es-MX" sz="3000" b="1" spc="-151" dirty="0">
                <a:solidFill>
                  <a:srgbClr val="0000CC"/>
                </a:solidFill>
                <a:latin typeface="Times New Roman" panose="02020603050405020304" pitchFamily="18" charset="0"/>
                <a:cs typeface="Times New Roman" panose="02020603050405020304" pitchFamily="18" charset="0"/>
              </a:rPr>
              <a:t> </a:t>
            </a:r>
            <a:r>
              <a:rPr lang="es-MX" sz="3000" b="1" spc="-151" dirty="0" err="1">
                <a:solidFill>
                  <a:srgbClr val="0000CC"/>
                </a:solidFill>
                <a:latin typeface="Times New Roman" panose="02020603050405020304" pitchFamily="18" charset="0"/>
                <a:cs typeface="Times New Roman" panose="02020603050405020304" pitchFamily="18" charset="0"/>
              </a:rPr>
              <a:t>điều</a:t>
            </a:r>
            <a:r>
              <a:rPr lang="es-MX" sz="3000" b="1" spc="-151" dirty="0">
                <a:solidFill>
                  <a:srgbClr val="0000CC"/>
                </a:solidFill>
                <a:latin typeface="Times New Roman" panose="02020603050405020304" pitchFamily="18" charset="0"/>
                <a:cs typeface="Times New Roman" panose="02020603050405020304" pitchFamily="18" charset="0"/>
              </a:rPr>
              <a:t> </a:t>
            </a:r>
            <a:r>
              <a:rPr lang="es-MX" sz="3000" b="1" spc="-151" dirty="0" err="1">
                <a:solidFill>
                  <a:srgbClr val="0000CC"/>
                </a:solidFill>
                <a:latin typeface="Times New Roman" panose="02020603050405020304" pitchFamily="18" charset="0"/>
                <a:cs typeface="Times New Roman" panose="02020603050405020304" pitchFamily="18" charset="0"/>
              </a:rPr>
              <a:t>kiện</a:t>
            </a:r>
            <a:r>
              <a:rPr lang="es-MX" sz="3000" b="1" spc="-151" dirty="0">
                <a:solidFill>
                  <a:srgbClr val="0000CC"/>
                </a:solidFill>
                <a:latin typeface="Times New Roman" panose="02020603050405020304" pitchFamily="18" charset="0"/>
                <a:cs typeface="Times New Roman" panose="02020603050405020304" pitchFamily="18" charset="0"/>
              </a:rPr>
              <a:t> </a:t>
            </a:r>
            <a:r>
              <a:rPr lang="es-MX" sz="3000" b="1" spc="-151" dirty="0" err="1">
                <a:solidFill>
                  <a:srgbClr val="0000CC"/>
                </a:solidFill>
                <a:latin typeface="Times New Roman" panose="02020603050405020304" pitchFamily="18" charset="0"/>
                <a:cs typeface="Times New Roman" panose="02020603050405020304" pitchFamily="18" charset="0"/>
              </a:rPr>
              <a:t>khó</a:t>
            </a:r>
            <a:r>
              <a:rPr lang="es-MX" sz="3000" b="1" spc="-151" dirty="0">
                <a:solidFill>
                  <a:srgbClr val="0000CC"/>
                </a:solidFill>
                <a:latin typeface="Times New Roman" panose="02020603050405020304" pitchFamily="18" charset="0"/>
                <a:cs typeface="Times New Roman" panose="02020603050405020304" pitchFamily="18" charset="0"/>
              </a:rPr>
              <a:t> </a:t>
            </a:r>
            <a:r>
              <a:rPr lang="es-MX" sz="3000" b="1" spc="-151" dirty="0" err="1">
                <a:solidFill>
                  <a:srgbClr val="0000CC"/>
                </a:solidFill>
                <a:latin typeface="Times New Roman" panose="02020603050405020304" pitchFamily="18" charset="0"/>
                <a:cs typeface="Times New Roman" panose="02020603050405020304" pitchFamily="18" charset="0"/>
              </a:rPr>
              <a:t>khăn</a:t>
            </a:r>
            <a:r>
              <a:rPr lang="es-MX" sz="3000" b="1" spc="-151" dirty="0">
                <a:solidFill>
                  <a:srgbClr val="0000CC"/>
                </a:solidFill>
                <a:latin typeface="Times New Roman" panose="02020603050405020304" pitchFamily="18" charset="0"/>
                <a:cs typeface="Times New Roman" panose="02020603050405020304" pitchFamily="18" charset="0"/>
              </a:rPr>
              <a:t> </a:t>
            </a:r>
            <a:r>
              <a:rPr lang="es-MX" sz="3000" i="1" spc="-151" dirty="0">
                <a:solidFill>
                  <a:srgbClr val="0000CC"/>
                </a:solidFill>
                <a:latin typeface="Times New Roman" panose="02020603050405020304" pitchFamily="18" charset="0"/>
                <a:cs typeface="Times New Roman" panose="02020603050405020304" pitchFamily="18" charset="0"/>
              </a:rPr>
              <a:t>(</a:t>
            </a:r>
            <a:r>
              <a:rPr lang="es-MX" sz="3000" i="1" spc="-151" dirty="0" err="1">
                <a:solidFill>
                  <a:srgbClr val="0000CC"/>
                </a:solidFill>
                <a:latin typeface="Times New Roman" panose="02020603050405020304" pitchFamily="18" charset="0"/>
                <a:cs typeface="Times New Roman" panose="02020603050405020304" pitchFamily="18" charset="0"/>
              </a:rPr>
              <a:t>thiên</a:t>
            </a:r>
            <a:r>
              <a:rPr lang="es-MX" sz="3000" i="1" spc="-151" dirty="0">
                <a:solidFill>
                  <a:srgbClr val="0000CC"/>
                </a:solidFill>
                <a:latin typeface="Times New Roman" panose="02020603050405020304" pitchFamily="18" charset="0"/>
                <a:cs typeface="Times New Roman" panose="02020603050405020304" pitchFamily="18" charset="0"/>
              </a:rPr>
              <a:t> </a:t>
            </a:r>
            <a:r>
              <a:rPr lang="es-MX" sz="3000" i="1" spc="-151" dirty="0" err="1">
                <a:solidFill>
                  <a:srgbClr val="0000CC"/>
                </a:solidFill>
                <a:latin typeface="Times New Roman" panose="02020603050405020304" pitchFamily="18" charset="0"/>
                <a:cs typeface="Times New Roman" panose="02020603050405020304" pitchFamily="18" charset="0"/>
              </a:rPr>
              <a:t>tai</a:t>
            </a:r>
            <a:r>
              <a:rPr lang="es-MX" sz="3000" i="1" spc="-151" dirty="0">
                <a:solidFill>
                  <a:srgbClr val="0000CC"/>
                </a:solidFill>
                <a:latin typeface="Times New Roman" panose="02020603050405020304" pitchFamily="18" charset="0"/>
                <a:cs typeface="Times New Roman" panose="02020603050405020304" pitchFamily="18" charset="0"/>
              </a:rPr>
              <a:t>, </a:t>
            </a:r>
            <a:r>
              <a:rPr lang="es-MX" sz="3000" i="1" spc="-151" dirty="0" err="1">
                <a:solidFill>
                  <a:srgbClr val="0000CC"/>
                </a:solidFill>
                <a:latin typeface="Times New Roman" panose="02020603050405020304" pitchFamily="18" charset="0"/>
                <a:cs typeface="Times New Roman" panose="02020603050405020304" pitchFamily="18" charset="0"/>
              </a:rPr>
              <a:t>dịch</a:t>
            </a:r>
            <a:r>
              <a:rPr lang="es-MX" sz="3000" i="1" spc="-151" dirty="0">
                <a:solidFill>
                  <a:srgbClr val="0000CC"/>
                </a:solidFill>
                <a:latin typeface="Times New Roman" panose="02020603050405020304" pitchFamily="18" charset="0"/>
                <a:cs typeface="Times New Roman" panose="02020603050405020304" pitchFamily="18" charset="0"/>
              </a:rPr>
              <a:t> </a:t>
            </a:r>
            <a:r>
              <a:rPr lang="es-MX" sz="3000" i="1" spc="-151" dirty="0" err="1">
                <a:solidFill>
                  <a:srgbClr val="0000CC"/>
                </a:solidFill>
                <a:latin typeface="Times New Roman" panose="02020603050405020304" pitchFamily="18" charset="0"/>
                <a:cs typeface="Times New Roman" panose="02020603050405020304" pitchFamily="18" charset="0"/>
              </a:rPr>
              <a:t>bệnh</a:t>
            </a:r>
            <a:r>
              <a:rPr lang="es-MX" sz="3000" i="1" spc="-151" dirty="0">
                <a:solidFill>
                  <a:srgbClr val="0000CC"/>
                </a:solidFill>
                <a:latin typeface="Times New Roman" panose="02020603050405020304" pitchFamily="18" charset="0"/>
                <a:cs typeface="Times New Roman" panose="02020603050405020304" pitchFamily="18" charset="0"/>
              </a:rPr>
              <a:t>, </a:t>
            </a:r>
            <a:r>
              <a:rPr lang="es-MX" sz="3000" i="1" spc="-151" dirty="0" err="1">
                <a:solidFill>
                  <a:srgbClr val="0000CC"/>
                </a:solidFill>
                <a:latin typeface="Times New Roman" panose="02020603050405020304" pitchFamily="18" charset="0"/>
                <a:cs typeface="Times New Roman" panose="02020603050405020304" pitchFamily="18" charset="0"/>
              </a:rPr>
              <a:t>môi</a:t>
            </a:r>
            <a:r>
              <a:rPr lang="es-MX" sz="3000" i="1" spc="-151" dirty="0">
                <a:solidFill>
                  <a:srgbClr val="0000CC"/>
                </a:solidFill>
                <a:latin typeface="Times New Roman" panose="02020603050405020304" pitchFamily="18" charset="0"/>
                <a:cs typeface="Times New Roman" panose="02020603050405020304" pitchFamily="18" charset="0"/>
              </a:rPr>
              <a:t> </a:t>
            </a:r>
            <a:r>
              <a:rPr lang="es-MX" sz="3000" i="1" spc="-151" dirty="0" err="1">
                <a:solidFill>
                  <a:srgbClr val="0000CC"/>
                </a:solidFill>
                <a:latin typeface="Times New Roman" panose="02020603050405020304" pitchFamily="18" charset="0"/>
                <a:cs typeface="Times New Roman" panose="02020603050405020304" pitchFamily="18" charset="0"/>
              </a:rPr>
              <a:t>trường</a:t>
            </a:r>
            <a:r>
              <a:rPr lang="es-MX" sz="3000" i="1" spc="-151" dirty="0">
                <a:solidFill>
                  <a:srgbClr val="0000CC"/>
                </a:solidFill>
                <a:latin typeface="Times New Roman" panose="02020603050405020304" pitchFamily="18" charset="0"/>
                <a:cs typeface="Times New Roman" panose="02020603050405020304" pitchFamily="18" charset="0"/>
              </a:rPr>
              <a:t> </a:t>
            </a:r>
            <a:r>
              <a:rPr lang="es-MX" sz="3000" i="1" spc="-151" dirty="0" err="1">
                <a:solidFill>
                  <a:srgbClr val="0000CC"/>
                </a:solidFill>
                <a:latin typeface="Times New Roman" panose="02020603050405020304" pitchFamily="18" charset="0"/>
                <a:cs typeface="Times New Roman" panose="02020603050405020304" pitchFamily="18" charset="0"/>
              </a:rPr>
              <a:t>quốc</a:t>
            </a:r>
            <a:r>
              <a:rPr lang="es-MX" sz="3000" i="1" spc="-151" dirty="0">
                <a:solidFill>
                  <a:srgbClr val="0000CC"/>
                </a:solidFill>
                <a:latin typeface="Times New Roman" panose="02020603050405020304" pitchFamily="18" charset="0"/>
                <a:cs typeface="Times New Roman" panose="02020603050405020304" pitchFamily="18" charset="0"/>
              </a:rPr>
              <a:t> </a:t>
            </a:r>
            <a:r>
              <a:rPr lang="es-MX" sz="3000" i="1" spc="-151" dirty="0" err="1">
                <a:solidFill>
                  <a:srgbClr val="0000CC"/>
                </a:solidFill>
                <a:latin typeface="Times New Roman" panose="02020603050405020304" pitchFamily="18" charset="0"/>
                <a:cs typeface="Times New Roman" panose="02020603050405020304" pitchFamily="18" charset="0"/>
              </a:rPr>
              <a:t>tế</a:t>
            </a:r>
            <a:r>
              <a:rPr lang="es-MX" sz="3000" i="1" spc="-151" dirty="0">
                <a:solidFill>
                  <a:srgbClr val="0000CC"/>
                </a:solidFill>
                <a:latin typeface="Times New Roman" panose="02020603050405020304" pitchFamily="18" charset="0"/>
                <a:cs typeface="Times New Roman" panose="02020603050405020304" pitchFamily="18" charset="0"/>
              </a:rPr>
              <a:t>  </a:t>
            </a:r>
            <a:r>
              <a:rPr lang="es-MX" sz="3000" i="1" spc="-151" dirty="0" err="1">
                <a:solidFill>
                  <a:srgbClr val="0000CC"/>
                </a:solidFill>
                <a:latin typeface="Times New Roman" panose="02020603050405020304" pitchFamily="18" charset="0"/>
                <a:cs typeface="Times New Roman" panose="02020603050405020304" pitchFamily="18" charset="0"/>
              </a:rPr>
              <a:t>không</a:t>
            </a:r>
            <a:r>
              <a:rPr lang="es-MX" sz="3000" i="1" spc="-151" dirty="0">
                <a:solidFill>
                  <a:srgbClr val="0000CC"/>
                </a:solidFill>
                <a:latin typeface="Times New Roman" panose="02020603050405020304" pitchFamily="18" charset="0"/>
                <a:cs typeface="Times New Roman" panose="02020603050405020304" pitchFamily="18" charset="0"/>
              </a:rPr>
              <a:t> </a:t>
            </a:r>
            <a:r>
              <a:rPr lang="es-MX" sz="3000" i="1" spc="-151" dirty="0" err="1">
                <a:solidFill>
                  <a:srgbClr val="0000CC"/>
                </a:solidFill>
                <a:latin typeface="Times New Roman" panose="02020603050405020304" pitchFamily="18" charset="0"/>
                <a:cs typeface="Times New Roman" panose="02020603050405020304" pitchFamily="18" charset="0"/>
              </a:rPr>
              <a:t>thuận</a:t>
            </a:r>
            <a:r>
              <a:rPr lang="es-MX" sz="3000" i="1" spc="-151" dirty="0">
                <a:solidFill>
                  <a:srgbClr val="0000CC"/>
                </a:solidFill>
                <a:latin typeface="Times New Roman" panose="02020603050405020304" pitchFamily="18" charset="0"/>
                <a:cs typeface="Times New Roman" panose="02020603050405020304" pitchFamily="18" charset="0"/>
              </a:rPr>
              <a:t> </a:t>
            </a:r>
            <a:r>
              <a:rPr lang="es-MX" sz="3000" i="1" spc="-151" dirty="0" err="1">
                <a:solidFill>
                  <a:srgbClr val="0000CC"/>
                </a:solidFill>
                <a:latin typeface="Times New Roman" panose="02020603050405020304" pitchFamily="18" charset="0"/>
                <a:cs typeface="Times New Roman" panose="02020603050405020304" pitchFamily="18" charset="0"/>
              </a:rPr>
              <a:t>lợi</a:t>
            </a:r>
            <a:r>
              <a:rPr lang="es-MX" sz="3000" i="1" spc="-151" dirty="0">
                <a:solidFill>
                  <a:srgbClr val="0000CC"/>
                </a:solidFill>
                <a:latin typeface="Times New Roman" panose="02020603050405020304" pitchFamily="18" charset="0"/>
                <a:cs typeface="Times New Roman" panose="02020603050405020304" pitchFamily="18" charset="0"/>
              </a:rPr>
              <a:t>)</a:t>
            </a:r>
          </a:p>
          <a:p>
            <a:pPr marL="342858" indent="-342858">
              <a:lnSpc>
                <a:spcPct val="110000"/>
              </a:lnSpc>
              <a:buClr>
                <a:srgbClr val="FF0000"/>
              </a:buClr>
              <a:buFont typeface="Wingdings" charset="2"/>
              <a:buChar char="q"/>
              <a:defRPr/>
            </a:pPr>
            <a:r>
              <a:rPr lang="vi-VN" sz="3000" b="1" dirty="0">
                <a:solidFill>
                  <a:srgbClr val="0000CC"/>
                </a:solidFill>
                <a:latin typeface="Times New Roman" panose="02020603050405020304" pitchFamily="18" charset="0"/>
                <a:cs typeface="Times New Roman" panose="02020603050405020304" pitchFamily="18" charset="0"/>
              </a:rPr>
              <a:t> </a:t>
            </a:r>
            <a:r>
              <a:rPr lang="en-US" sz="3000" b="1" dirty="0">
                <a:solidFill>
                  <a:srgbClr val="0000CC"/>
                </a:solidFill>
                <a:latin typeface="Times New Roman" panose="02020603050405020304" pitchFamily="18" charset="0"/>
                <a:cs typeface="Times New Roman" panose="02020603050405020304" pitchFamily="18" charset="0"/>
              </a:rPr>
              <a:t>T</a:t>
            </a:r>
            <a:r>
              <a:rPr lang="vi-VN" sz="3000" b="1" dirty="0">
                <a:solidFill>
                  <a:srgbClr val="0000CC"/>
                </a:solidFill>
                <a:latin typeface="Times New Roman" panose="02020603050405020304" pitchFamily="18" charset="0"/>
                <a:cs typeface="Times New Roman" panose="02020603050405020304" pitchFamily="18" charset="0"/>
              </a:rPr>
              <a:t>iềm lực, quy mô </a:t>
            </a:r>
            <a:r>
              <a:rPr lang="vi-VN" sz="3000" b="1" dirty="0" smtClean="0">
                <a:solidFill>
                  <a:srgbClr val="0000CC"/>
                </a:solidFill>
                <a:latin typeface="Times New Roman" panose="02020603050405020304" pitchFamily="18" charset="0"/>
                <a:cs typeface="Times New Roman" panose="02020603050405020304" pitchFamily="18" charset="0"/>
              </a:rPr>
              <a:t>của </a:t>
            </a:r>
            <a:r>
              <a:rPr lang="vi-VN" sz="3000" b="1" dirty="0">
                <a:solidFill>
                  <a:srgbClr val="0000CC"/>
                </a:solidFill>
                <a:latin typeface="Times New Roman" panose="02020603050405020304" pitchFamily="18" charset="0"/>
                <a:cs typeface="Times New Roman" panose="02020603050405020304" pitchFamily="18" charset="0"/>
              </a:rPr>
              <a:t>nền kinh tế được nâng lên</a:t>
            </a:r>
            <a:r>
              <a:rPr lang="en-US" sz="3000" b="1" dirty="0" smtClean="0">
                <a:solidFill>
                  <a:srgbClr val="0000CC"/>
                </a:solidFill>
                <a:latin typeface="Times New Roman" panose="02020603050405020304" pitchFamily="18" charset="0"/>
                <a:cs typeface="Times New Roman" panose="02020603050405020304" pitchFamily="18" charset="0"/>
              </a:rPr>
              <a:t>;</a:t>
            </a:r>
            <a:r>
              <a:rPr lang="vi-VN" sz="3000" b="1" dirty="0">
                <a:solidFill>
                  <a:srgbClr val="0000CC"/>
                </a:solidFill>
                <a:latin typeface="Times New Roman" panose="02020603050405020304" pitchFamily="18" charset="0"/>
                <a:cs typeface="Times New Roman" panose="02020603050405020304" pitchFamily="18" charset="0"/>
              </a:rPr>
              <a:t> GDP năm 2020 đạt </a:t>
            </a:r>
            <a:r>
              <a:rPr lang="en-US" sz="3000" b="1" dirty="0">
                <a:solidFill>
                  <a:srgbClr val="0000CC"/>
                </a:solidFill>
                <a:latin typeface="Times New Roman" panose="02020603050405020304" pitchFamily="18" charset="0"/>
                <a:cs typeface="Times New Roman" panose="02020603050405020304" pitchFamily="18" charset="0"/>
              </a:rPr>
              <a:t>343,6 </a:t>
            </a:r>
            <a:r>
              <a:rPr lang="vi-VN" sz="3000" b="1" dirty="0">
                <a:solidFill>
                  <a:srgbClr val="0000CC"/>
                </a:solidFill>
                <a:latin typeface="Times New Roman" panose="02020603050405020304" pitchFamily="18" charset="0"/>
                <a:cs typeface="Times New Roman" panose="02020603050405020304" pitchFamily="18" charset="0"/>
              </a:rPr>
              <a:t>tỉ USD; </a:t>
            </a:r>
            <a:endParaRPr lang="en-US" sz="3000" b="1" dirty="0">
              <a:solidFill>
                <a:srgbClr val="0000CC"/>
              </a:solidFill>
              <a:latin typeface="Times New Roman" panose="02020603050405020304" pitchFamily="18" charset="0"/>
              <a:cs typeface="Times New Roman" panose="02020603050405020304" pitchFamily="18" charset="0"/>
            </a:endParaRPr>
          </a:p>
          <a:p>
            <a:pPr marL="342858" indent="-342858">
              <a:lnSpc>
                <a:spcPct val="110000"/>
              </a:lnSpc>
              <a:buClr>
                <a:srgbClr val="FF0000"/>
              </a:buClr>
              <a:buFont typeface="Wingdings" charset="2"/>
              <a:buChar char="q"/>
              <a:defRPr/>
            </a:pPr>
            <a:r>
              <a:rPr lang="en-US" sz="3000" b="1" dirty="0">
                <a:solidFill>
                  <a:srgbClr val="0000CC"/>
                </a:solidFill>
                <a:latin typeface="Times New Roman" panose="02020603050405020304" pitchFamily="18" charset="0"/>
                <a:cs typeface="Times New Roman" panose="02020603050405020304" pitchFamily="18" charset="0"/>
              </a:rPr>
              <a:t> T</a:t>
            </a:r>
            <a:r>
              <a:rPr lang="vi-VN" sz="3000" b="1" dirty="0">
                <a:solidFill>
                  <a:srgbClr val="0000CC"/>
                </a:solidFill>
                <a:latin typeface="Times New Roman" panose="02020603050405020304" pitchFamily="18" charset="0"/>
                <a:cs typeface="Times New Roman" panose="02020603050405020304" pitchFamily="18" charset="0"/>
              </a:rPr>
              <a:t>ốc độ tăng trưởng GDP bình quân 5 năm 2016 - 2020 đạt khoảng 6%/năm, năm 2020 đạt 2,91%; </a:t>
            </a:r>
            <a:endParaRPr lang="en-US" sz="3000" b="1" dirty="0">
              <a:solidFill>
                <a:srgbClr val="0000CC"/>
              </a:solidFill>
              <a:latin typeface="Times New Roman" panose="02020603050405020304" pitchFamily="18" charset="0"/>
              <a:cs typeface="Times New Roman" panose="02020603050405020304" pitchFamily="18" charset="0"/>
            </a:endParaRPr>
          </a:p>
          <a:p>
            <a:pPr marL="342858" indent="-342858">
              <a:lnSpc>
                <a:spcPct val="110000"/>
              </a:lnSpc>
              <a:buClr>
                <a:srgbClr val="FF0000"/>
              </a:buClr>
              <a:buFont typeface="Wingdings" charset="2"/>
              <a:buChar char="q"/>
              <a:defRPr/>
            </a:pPr>
            <a:r>
              <a:rPr lang="en-US" sz="3000" b="1" dirty="0" smtClean="0">
                <a:solidFill>
                  <a:srgbClr val="0000CC"/>
                </a:solidFill>
                <a:latin typeface="Times New Roman" panose="02020603050405020304" pitchFamily="18" charset="0"/>
                <a:cs typeface="Times New Roman" panose="02020603050405020304" pitchFamily="18" charset="0"/>
              </a:rPr>
              <a:t>T</a:t>
            </a:r>
            <a:r>
              <a:rPr lang="vi-VN" sz="3000" b="1" dirty="0">
                <a:solidFill>
                  <a:srgbClr val="0000CC"/>
                </a:solidFill>
                <a:latin typeface="Times New Roman" panose="02020603050405020304" pitchFamily="18" charset="0"/>
                <a:cs typeface="Times New Roman" panose="02020603050405020304" pitchFamily="18" charset="0"/>
              </a:rPr>
              <a:t>hu nhập bình quân đạt </a:t>
            </a:r>
            <a:r>
              <a:rPr lang="en-US" sz="3000" b="1" dirty="0">
                <a:solidFill>
                  <a:srgbClr val="0000CC"/>
                </a:solidFill>
                <a:latin typeface="Times New Roman" panose="02020603050405020304" pitchFamily="18" charset="0"/>
                <a:cs typeface="Times New Roman" panose="02020603050405020304" pitchFamily="18" charset="0"/>
              </a:rPr>
              <a:t>3.521</a:t>
            </a:r>
            <a:r>
              <a:rPr lang="vi-VN" sz="3000" b="1" dirty="0">
                <a:solidFill>
                  <a:srgbClr val="0000CC"/>
                </a:solidFill>
                <a:latin typeface="Times New Roman" panose="02020603050405020304" pitchFamily="18" charset="0"/>
                <a:cs typeface="Times New Roman" panose="02020603050405020304" pitchFamily="18" charset="0"/>
              </a:rPr>
              <a:t> USD năm 2020.</a:t>
            </a:r>
            <a:endParaRPr lang="en-US" sz="3000" b="1" dirty="0">
              <a:solidFill>
                <a:srgbClr val="0000CC"/>
              </a:solidFill>
              <a:latin typeface="Times New Roman" panose="02020603050405020304" pitchFamily="18" charset="0"/>
              <a:cs typeface="Times New Roman" panose="02020603050405020304" pitchFamily="18" charset="0"/>
            </a:endParaRPr>
          </a:p>
        </p:txBody>
      </p:sp>
      <p:sp>
        <p:nvSpPr>
          <p:cNvPr id="19" name="Title 1"/>
          <p:cNvSpPr>
            <a:spLocks noGrp="1"/>
          </p:cNvSpPr>
          <p:nvPr>
            <p:ph type="title"/>
          </p:nvPr>
        </p:nvSpPr>
        <p:spPr>
          <a:xfrm>
            <a:off x="1890957" y="63513"/>
            <a:ext cx="10072123" cy="729657"/>
          </a:xfrm>
        </p:spPr>
        <p:txBody>
          <a:bodyPr>
            <a:normAutofit/>
          </a:bodyPr>
          <a:lstStyle/>
          <a:p>
            <a:pPr algn="ctr" eaLnBrk="1" hangingPunct="1"/>
            <a:r>
              <a:rPr lang="en-US" sz="3600" b="1" dirty="0">
                <a:solidFill>
                  <a:srgbClr val="FFFF00"/>
                </a:solidFill>
                <a:latin typeface="Calibri" charset="0"/>
                <a:ea typeface="ＭＳ Ｐゴシック" charset="0"/>
              </a:rPr>
              <a:t>1</a:t>
            </a:r>
            <a:r>
              <a:rPr lang="en-US" sz="3600" b="1" dirty="0" smtClean="0">
                <a:solidFill>
                  <a:srgbClr val="FFFF00"/>
                </a:solidFill>
                <a:latin typeface="Calibri" charset="0"/>
                <a:ea typeface="ＭＳ Ｐゴシック" charset="0"/>
              </a:rPr>
              <a:t>. </a:t>
            </a:r>
            <a:r>
              <a:rPr lang="en-US" sz="3600" b="1" dirty="0" err="1">
                <a:solidFill>
                  <a:srgbClr val="FFFF00"/>
                </a:solidFill>
                <a:latin typeface="Calibri" charset="0"/>
                <a:ea typeface="ＭＳ Ｐゴシック" charset="0"/>
              </a:rPr>
              <a:t>Kết</a:t>
            </a:r>
            <a:r>
              <a:rPr lang="en-US" sz="3600" b="1" dirty="0">
                <a:solidFill>
                  <a:srgbClr val="FFFF00"/>
                </a:solidFill>
                <a:latin typeface="Calibri" charset="0"/>
                <a:ea typeface="ＭＳ Ｐゴシック" charset="0"/>
              </a:rPr>
              <a:t> </a:t>
            </a:r>
            <a:r>
              <a:rPr lang="en-US" sz="3600" b="1" dirty="0" err="1">
                <a:solidFill>
                  <a:srgbClr val="FFFF00"/>
                </a:solidFill>
                <a:latin typeface="Calibri" charset="0"/>
                <a:ea typeface="ＭＳ Ｐゴシック" charset="0"/>
              </a:rPr>
              <a:t>quả</a:t>
            </a:r>
            <a:r>
              <a:rPr lang="en-US" sz="3600" b="1" dirty="0">
                <a:solidFill>
                  <a:srgbClr val="FFFF00"/>
                </a:solidFill>
                <a:latin typeface="Calibri" charset="0"/>
                <a:ea typeface="ＭＳ Ｐゴシック" charset="0"/>
              </a:rPr>
              <a:t> </a:t>
            </a:r>
            <a:r>
              <a:rPr lang="en-US" sz="3600" b="1" dirty="0" err="1">
                <a:solidFill>
                  <a:srgbClr val="FFFF00"/>
                </a:solidFill>
                <a:latin typeface="Calibri" charset="0"/>
                <a:ea typeface="ＭＳ Ｐゴシック" charset="0"/>
              </a:rPr>
              <a:t>thực</a:t>
            </a:r>
            <a:r>
              <a:rPr lang="en-US" sz="3600" b="1" dirty="0">
                <a:solidFill>
                  <a:srgbClr val="FFFF00"/>
                </a:solidFill>
                <a:latin typeface="Calibri" charset="0"/>
                <a:ea typeface="ＭＳ Ｐゴシック" charset="0"/>
              </a:rPr>
              <a:t> </a:t>
            </a:r>
            <a:r>
              <a:rPr lang="en-US" sz="3600" b="1" dirty="0" err="1">
                <a:solidFill>
                  <a:srgbClr val="FFFF00"/>
                </a:solidFill>
                <a:latin typeface="Calibri" charset="0"/>
                <a:ea typeface="ＭＳ Ｐゴシック" charset="0"/>
              </a:rPr>
              <a:t>hiện</a:t>
            </a:r>
            <a:r>
              <a:rPr lang="en-US" sz="3600" b="1" dirty="0">
                <a:solidFill>
                  <a:srgbClr val="FFFF00"/>
                </a:solidFill>
                <a:latin typeface="Calibri" charset="0"/>
                <a:ea typeface="ＭＳ Ｐゴシック" charset="0"/>
              </a:rPr>
              <a:t> </a:t>
            </a:r>
            <a:r>
              <a:rPr lang="en-US" sz="3600" b="1" dirty="0" err="1">
                <a:solidFill>
                  <a:srgbClr val="FFFF00"/>
                </a:solidFill>
                <a:latin typeface="Calibri" charset="0"/>
                <a:ea typeface="ＭＳ Ｐゴシック" charset="0"/>
              </a:rPr>
              <a:t>Nghị</a:t>
            </a:r>
            <a:r>
              <a:rPr lang="en-US" sz="3600" b="1" dirty="0">
                <a:solidFill>
                  <a:srgbClr val="FFFF00"/>
                </a:solidFill>
                <a:latin typeface="Calibri" charset="0"/>
                <a:ea typeface="ＭＳ Ｐゴシック" charset="0"/>
              </a:rPr>
              <a:t> quyết </a:t>
            </a:r>
            <a:r>
              <a:rPr lang="en-US" sz="3600" b="1" dirty="0" err="1">
                <a:solidFill>
                  <a:srgbClr val="FFFF00"/>
                </a:solidFill>
                <a:latin typeface="Calibri" charset="0"/>
                <a:ea typeface="ＭＳ Ｐゴシック" charset="0"/>
              </a:rPr>
              <a:t>Đại</a:t>
            </a:r>
            <a:r>
              <a:rPr lang="en-US" sz="3600" b="1" dirty="0">
                <a:solidFill>
                  <a:srgbClr val="FFFF00"/>
                </a:solidFill>
                <a:latin typeface="Calibri" charset="0"/>
                <a:ea typeface="ＭＳ Ｐゴシック" charset="0"/>
              </a:rPr>
              <a:t> </a:t>
            </a:r>
            <a:r>
              <a:rPr lang="en-US" sz="3600" b="1" dirty="0" err="1">
                <a:solidFill>
                  <a:srgbClr val="FFFF00"/>
                </a:solidFill>
                <a:latin typeface="Calibri" charset="0"/>
                <a:ea typeface="ＭＳ Ｐゴシック" charset="0"/>
              </a:rPr>
              <a:t>hội</a:t>
            </a:r>
            <a:r>
              <a:rPr lang="en-US" sz="3600" b="1" dirty="0">
                <a:solidFill>
                  <a:srgbClr val="FFFF00"/>
                </a:solidFill>
                <a:latin typeface="Calibri" charset="0"/>
                <a:ea typeface="ＭＳ Ｐゴシック" charset="0"/>
              </a:rPr>
              <a:t> XII</a:t>
            </a:r>
            <a:endParaRPr lang="en-US" sz="3600" dirty="0">
              <a:solidFill>
                <a:srgbClr val="FFFF00"/>
              </a:solidFill>
              <a:latin typeface="Calibri" charset="0"/>
              <a:ea typeface="ＭＳ Ｐゴシック" charset="0"/>
            </a:endParaRPr>
          </a:p>
        </p:txBody>
      </p:sp>
      <p:pic>
        <p:nvPicPr>
          <p:cNvPr id="18" name="Picture 17">
            <a:extLst>
              <a:ext uri="{FF2B5EF4-FFF2-40B4-BE49-F238E27FC236}">
                <a16:creationId xmlns:a16="http://schemas.microsoft.com/office/drawing/2014/main" xmlns="" id="{1F876845-B74C-4D12-94D5-1D8FD4739F1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063" y="4618991"/>
            <a:ext cx="2563106" cy="1907439"/>
          </a:xfrm>
          <a:prstGeom prst="rect">
            <a:avLst/>
          </a:prstGeom>
        </p:spPr>
      </p:pic>
    </p:spTree>
    <p:extLst>
      <p:ext uri="{BB962C8B-B14F-4D97-AF65-F5344CB8AC3E}">
        <p14:creationId xmlns:p14="http://schemas.microsoft.com/office/powerpoint/2010/main" val="359396558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890957" y="63513"/>
            <a:ext cx="10072123" cy="729657"/>
          </a:xfrm>
        </p:spPr>
        <p:txBody>
          <a:bodyPr>
            <a:normAutofit/>
          </a:bodyPr>
          <a:lstStyle/>
          <a:p>
            <a:pPr algn="ctr" eaLnBrk="1" hangingPunct="1"/>
            <a:r>
              <a:rPr lang="en-US" dirty="0">
                <a:solidFill>
                  <a:srgbClr val="FFFF00"/>
                </a:solidFill>
                <a:latin typeface="Calibri" charset="0"/>
                <a:ea typeface="ＭＳ Ｐゴシック" charset="0"/>
              </a:rPr>
              <a:t>1</a:t>
            </a:r>
            <a:r>
              <a:rPr lang="en-US" dirty="0" smtClean="0">
                <a:solidFill>
                  <a:srgbClr val="FFFF00"/>
                </a:solidFill>
                <a:latin typeface="Calibri" charset="0"/>
                <a:ea typeface="ＭＳ Ｐゴシック" charset="0"/>
              </a:rPr>
              <a:t>. </a:t>
            </a:r>
            <a:r>
              <a:rPr lang="en-US" dirty="0" err="1">
                <a:solidFill>
                  <a:srgbClr val="FFFF00"/>
                </a:solidFill>
                <a:latin typeface="Calibri" charset="0"/>
                <a:ea typeface="ＭＳ Ｐゴシック" charset="0"/>
              </a:rPr>
              <a:t>Kết</a:t>
            </a:r>
            <a:r>
              <a:rPr lang="en-US" dirty="0">
                <a:solidFill>
                  <a:srgbClr val="FFFF00"/>
                </a:solidFill>
                <a:latin typeface="Calibri" charset="0"/>
                <a:ea typeface="ＭＳ Ｐゴシック" charset="0"/>
              </a:rPr>
              <a:t> </a:t>
            </a:r>
            <a:r>
              <a:rPr lang="en-US" dirty="0" err="1">
                <a:solidFill>
                  <a:srgbClr val="FFFF00"/>
                </a:solidFill>
                <a:latin typeface="Calibri" charset="0"/>
                <a:ea typeface="ＭＳ Ｐゴシック" charset="0"/>
              </a:rPr>
              <a:t>quả</a:t>
            </a:r>
            <a:r>
              <a:rPr lang="en-US" dirty="0">
                <a:solidFill>
                  <a:srgbClr val="FFFF00"/>
                </a:solidFill>
                <a:latin typeface="Calibri" charset="0"/>
                <a:ea typeface="ＭＳ Ｐゴシック" charset="0"/>
              </a:rPr>
              <a:t> </a:t>
            </a:r>
            <a:r>
              <a:rPr lang="en-US" dirty="0" err="1">
                <a:solidFill>
                  <a:srgbClr val="FFFF00"/>
                </a:solidFill>
                <a:latin typeface="Calibri" charset="0"/>
                <a:ea typeface="ＭＳ Ｐゴシック" charset="0"/>
              </a:rPr>
              <a:t>thực</a:t>
            </a:r>
            <a:r>
              <a:rPr lang="en-US" dirty="0">
                <a:solidFill>
                  <a:srgbClr val="FFFF00"/>
                </a:solidFill>
                <a:latin typeface="Calibri" charset="0"/>
                <a:ea typeface="ＭＳ Ｐゴシック" charset="0"/>
              </a:rPr>
              <a:t> </a:t>
            </a:r>
            <a:r>
              <a:rPr lang="en-US" dirty="0" err="1">
                <a:solidFill>
                  <a:srgbClr val="FFFF00"/>
                </a:solidFill>
                <a:latin typeface="Calibri" charset="0"/>
                <a:ea typeface="ＭＳ Ｐゴシック" charset="0"/>
              </a:rPr>
              <a:t>hiện</a:t>
            </a:r>
            <a:r>
              <a:rPr lang="en-US" dirty="0">
                <a:solidFill>
                  <a:srgbClr val="FFFF00"/>
                </a:solidFill>
                <a:latin typeface="Calibri" charset="0"/>
                <a:ea typeface="ＭＳ Ｐゴシック" charset="0"/>
              </a:rPr>
              <a:t> </a:t>
            </a:r>
            <a:r>
              <a:rPr lang="en-US" dirty="0" err="1">
                <a:solidFill>
                  <a:srgbClr val="FFFF00"/>
                </a:solidFill>
                <a:latin typeface="Calibri" charset="0"/>
                <a:ea typeface="ＭＳ Ｐゴシック" charset="0"/>
              </a:rPr>
              <a:t>Nghị</a:t>
            </a:r>
            <a:r>
              <a:rPr lang="en-US" dirty="0">
                <a:solidFill>
                  <a:srgbClr val="FFFF00"/>
                </a:solidFill>
                <a:latin typeface="Calibri" charset="0"/>
                <a:ea typeface="ＭＳ Ｐゴシック" charset="0"/>
              </a:rPr>
              <a:t> quyết </a:t>
            </a:r>
            <a:r>
              <a:rPr lang="en-US" dirty="0" err="1">
                <a:solidFill>
                  <a:srgbClr val="FFFF00"/>
                </a:solidFill>
                <a:latin typeface="Calibri" charset="0"/>
                <a:ea typeface="ＭＳ Ｐゴシック" charset="0"/>
              </a:rPr>
              <a:t>Đại</a:t>
            </a:r>
            <a:r>
              <a:rPr lang="en-US" dirty="0">
                <a:solidFill>
                  <a:srgbClr val="FFFF00"/>
                </a:solidFill>
                <a:latin typeface="Calibri" charset="0"/>
                <a:ea typeface="ＭＳ Ｐゴシック" charset="0"/>
              </a:rPr>
              <a:t> </a:t>
            </a:r>
            <a:r>
              <a:rPr lang="en-US" dirty="0" err="1">
                <a:solidFill>
                  <a:srgbClr val="FFFF00"/>
                </a:solidFill>
                <a:latin typeface="Calibri" charset="0"/>
                <a:ea typeface="ＭＳ Ｐゴシック" charset="0"/>
              </a:rPr>
              <a:t>hội</a:t>
            </a:r>
            <a:r>
              <a:rPr lang="en-US" dirty="0">
                <a:solidFill>
                  <a:srgbClr val="FFFF00"/>
                </a:solidFill>
                <a:latin typeface="Calibri" charset="0"/>
                <a:ea typeface="ＭＳ Ｐゴシック" charset="0"/>
              </a:rPr>
              <a:t> XII</a:t>
            </a:r>
          </a:p>
        </p:txBody>
      </p:sp>
      <p:sp>
        <p:nvSpPr>
          <p:cNvPr id="8" name="Vertical Scroll 7"/>
          <p:cNvSpPr/>
          <p:nvPr/>
        </p:nvSpPr>
        <p:spPr>
          <a:xfrm flipH="1">
            <a:off x="-24680" y="925982"/>
            <a:ext cx="1800200" cy="5815393"/>
          </a:xfrm>
          <a:prstGeom prst="verticalScroll">
            <a:avLst/>
          </a:prstGeom>
          <a:solidFill>
            <a:srgbClr val="993366"/>
          </a:solidFill>
          <a:effectLst>
            <a:innerShdw blurRad="114300">
              <a:prstClr val="black"/>
            </a:innerShdw>
          </a:effectLst>
        </p:spPr>
        <p:style>
          <a:lnRef idx="3">
            <a:schemeClr val="lt1"/>
          </a:lnRef>
          <a:fillRef idx="1">
            <a:schemeClr val="accent5"/>
          </a:fillRef>
          <a:effectRef idx="1">
            <a:schemeClr val="accent5"/>
          </a:effectRef>
          <a:fontRef idx="minor">
            <a:schemeClr val="lt1"/>
          </a:fontRef>
        </p:style>
        <p:txBody>
          <a:bodyPr lIns="91430" tIns="45718" rIns="91430" bIns="45718" anchor="ctr"/>
          <a:lstStyle/>
          <a:p>
            <a:pPr algn="ctr" fontAlgn="base">
              <a:spcBef>
                <a:spcPct val="0"/>
              </a:spcBef>
              <a:spcAft>
                <a:spcPct val="0"/>
              </a:spcAft>
              <a:defRPr/>
            </a:pPr>
            <a:r>
              <a:rPr lang="en-GB" sz="4000" b="1" dirty="0" err="1">
                <a:solidFill>
                  <a:srgbClr val="FFFF00"/>
                </a:solidFill>
                <a:latin typeface="Arial" charset="0"/>
                <a:cs typeface="Arial" charset="0"/>
              </a:rPr>
              <a:t>Phát</a:t>
            </a:r>
            <a:r>
              <a:rPr lang="en-GB" sz="4000" b="1" dirty="0">
                <a:solidFill>
                  <a:srgbClr val="FFFF00"/>
                </a:solidFill>
                <a:latin typeface="Arial" charset="0"/>
                <a:cs typeface="Arial" charset="0"/>
              </a:rPr>
              <a:t> </a:t>
            </a:r>
            <a:r>
              <a:rPr lang="en-GB" sz="4000" b="1" dirty="0" err="1">
                <a:solidFill>
                  <a:srgbClr val="FFFF00"/>
                </a:solidFill>
                <a:latin typeface="Arial" charset="0"/>
                <a:cs typeface="Arial" charset="0"/>
              </a:rPr>
              <a:t>triển</a:t>
            </a:r>
            <a:r>
              <a:rPr lang="en-GB" sz="4000" b="1" dirty="0">
                <a:solidFill>
                  <a:srgbClr val="FFFF00"/>
                </a:solidFill>
                <a:latin typeface="Arial" charset="0"/>
                <a:cs typeface="Arial" charset="0"/>
              </a:rPr>
              <a:t> </a:t>
            </a:r>
            <a:r>
              <a:rPr lang="en-GB" sz="4000" b="1" dirty="0" err="1">
                <a:solidFill>
                  <a:srgbClr val="FFFF00"/>
                </a:solidFill>
                <a:latin typeface="Arial" charset="0"/>
                <a:cs typeface="Arial" charset="0"/>
              </a:rPr>
              <a:t>xã</a:t>
            </a:r>
            <a:r>
              <a:rPr lang="en-GB" sz="4000" b="1" dirty="0">
                <a:solidFill>
                  <a:srgbClr val="FFFF00"/>
                </a:solidFill>
                <a:latin typeface="Arial" charset="0"/>
                <a:cs typeface="Arial" charset="0"/>
              </a:rPr>
              <a:t> </a:t>
            </a:r>
            <a:r>
              <a:rPr lang="en-GB" sz="4000" b="1" dirty="0" err="1">
                <a:solidFill>
                  <a:srgbClr val="FFFF00"/>
                </a:solidFill>
                <a:latin typeface="Arial" charset="0"/>
                <a:cs typeface="Arial" charset="0"/>
              </a:rPr>
              <a:t>hội</a:t>
            </a:r>
            <a:endParaRPr lang="vi-VN" sz="4000" b="1" dirty="0">
              <a:solidFill>
                <a:srgbClr val="FFFF00"/>
              </a:solidFill>
              <a:latin typeface="Arial" charset="0"/>
              <a:cs typeface="Arial" charset="0"/>
            </a:endParaRPr>
          </a:p>
        </p:txBody>
      </p:sp>
      <p:sp>
        <p:nvSpPr>
          <p:cNvPr id="9" name="Rectangle 8"/>
          <p:cNvSpPr/>
          <p:nvPr/>
        </p:nvSpPr>
        <p:spPr>
          <a:xfrm>
            <a:off x="1558931" y="955680"/>
            <a:ext cx="10369551" cy="5568951"/>
          </a:xfrm>
          <a:prstGeom prst="rect">
            <a:avLst/>
          </a:prstGeom>
          <a:solidFill>
            <a:schemeClr val="accent2">
              <a:lumMod val="20000"/>
              <a:lumOff val="80000"/>
            </a:schemeClr>
          </a:solidFill>
        </p:spPr>
        <p:style>
          <a:lnRef idx="3">
            <a:schemeClr val="lt1"/>
          </a:lnRef>
          <a:fillRef idx="1">
            <a:schemeClr val="accent5"/>
          </a:fillRef>
          <a:effectRef idx="1">
            <a:schemeClr val="accent5"/>
          </a:effectRef>
          <a:fontRef idx="minor">
            <a:schemeClr val="lt1"/>
          </a:fontRef>
        </p:style>
        <p:txBody>
          <a:bodyPr lIns="91430" tIns="45718" rIns="91430" bIns="45718" anchor="ctr"/>
          <a:lstStyle/>
          <a:p>
            <a:pPr algn="just" fontAlgn="base">
              <a:lnSpc>
                <a:spcPct val="150000"/>
              </a:lnSpc>
              <a:spcBef>
                <a:spcPct val="0"/>
              </a:spcBef>
              <a:spcAft>
                <a:spcPct val="0"/>
              </a:spcAft>
              <a:buClr>
                <a:srgbClr val="FF0000"/>
              </a:buClr>
              <a:buFont typeface="Wingdings" pitchFamily="2" charset="2"/>
              <a:buChar char="Ø"/>
            </a:pPr>
            <a:r>
              <a:rPr lang="en-US" sz="3600" b="1" dirty="0">
                <a:solidFill>
                  <a:srgbClr val="0000CC"/>
                </a:solidFill>
                <a:cs typeface="Arial" charset="0"/>
              </a:rPr>
              <a:t> </a:t>
            </a:r>
            <a:r>
              <a:rPr lang="en-US" sz="3600" b="1" dirty="0" err="1">
                <a:solidFill>
                  <a:srgbClr val="0000CC"/>
                </a:solidFill>
              </a:rPr>
              <a:t>Chính</a:t>
            </a:r>
            <a:r>
              <a:rPr lang="en-US" sz="3600" b="1" dirty="0">
                <a:solidFill>
                  <a:srgbClr val="0000CC"/>
                </a:solidFill>
              </a:rPr>
              <a:t> </a:t>
            </a:r>
            <a:r>
              <a:rPr lang="en-US" sz="3600" b="1" dirty="0" err="1">
                <a:solidFill>
                  <a:srgbClr val="0000CC"/>
                </a:solidFill>
              </a:rPr>
              <a:t>trị</a:t>
            </a:r>
            <a:r>
              <a:rPr lang="en-US" sz="3600" b="1" dirty="0">
                <a:solidFill>
                  <a:srgbClr val="0000CC"/>
                </a:solidFill>
              </a:rPr>
              <a:t>, </a:t>
            </a:r>
            <a:r>
              <a:rPr lang="en-US" sz="3600" b="1" dirty="0" err="1">
                <a:solidFill>
                  <a:srgbClr val="0000CC"/>
                </a:solidFill>
              </a:rPr>
              <a:t>xã</a:t>
            </a:r>
            <a:r>
              <a:rPr lang="en-US" sz="3600" b="1" dirty="0">
                <a:solidFill>
                  <a:srgbClr val="0000CC"/>
                </a:solidFill>
              </a:rPr>
              <a:t> </a:t>
            </a:r>
            <a:r>
              <a:rPr lang="en-US" sz="3600" b="1" dirty="0" err="1">
                <a:solidFill>
                  <a:srgbClr val="0000CC"/>
                </a:solidFill>
              </a:rPr>
              <a:t>hội</a:t>
            </a:r>
            <a:r>
              <a:rPr lang="en-US" sz="3600" b="1" dirty="0">
                <a:solidFill>
                  <a:srgbClr val="0000CC"/>
                </a:solidFill>
              </a:rPr>
              <a:t> </a:t>
            </a:r>
            <a:r>
              <a:rPr lang="en-US" sz="3600" b="1" dirty="0" err="1">
                <a:solidFill>
                  <a:srgbClr val="0000CC"/>
                </a:solidFill>
              </a:rPr>
              <a:t>ổn</a:t>
            </a:r>
            <a:r>
              <a:rPr lang="en-US" sz="3600" b="1" dirty="0">
                <a:solidFill>
                  <a:srgbClr val="0000CC"/>
                </a:solidFill>
              </a:rPr>
              <a:t> </a:t>
            </a:r>
            <a:r>
              <a:rPr lang="en-US" sz="3600" b="1" dirty="0" err="1">
                <a:solidFill>
                  <a:srgbClr val="0000CC"/>
                </a:solidFill>
              </a:rPr>
              <a:t>định</a:t>
            </a:r>
            <a:r>
              <a:rPr lang="en-US" sz="3600" b="1" dirty="0">
                <a:solidFill>
                  <a:srgbClr val="0000CC"/>
                </a:solidFill>
              </a:rPr>
              <a:t>;</a:t>
            </a:r>
          </a:p>
          <a:p>
            <a:pPr algn="just" fontAlgn="base">
              <a:lnSpc>
                <a:spcPct val="150000"/>
              </a:lnSpc>
              <a:spcBef>
                <a:spcPct val="0"/>
              </a:spcBef>
              <a:spcAft>
                <a:spcPct val="0"/>
              </a:spcAft>
              <a:buClr>
                <a:srgbClr val="FF0000"/>
              </a:buClr>
              <a:buFont typeface="Wingdings" pitchFamily="2" charset="2"/>
              <a:buChar char="Ø"/>
            </a:pPr>
            <a:r>
              <a:rPr lang="en-US" sz="3600" b="1" dirty="0">
                <a:solidFill>
                  <a:srgbClr val="0000CC"/>
                </a:solidFill>
              </a:rPr>
              <a:t> </a:t>
            </a:r>
            <a:r>
              <a:rPr lang="en-US" sz="3600" b="1" dirty="0" err="1">
                <a:solidFill>
                  <a:srgbClr val="0000CC"/>
                </a:solidFill>
              </a:rPr>
              <a:t>Đời</a:t>
            </a:r>
            <a:r>
              <a:rPr lang="en-US" sz="3600" b="1" dirty="0">
                <a:solidFill>
                  <a:srgbClr val="0000CC"/>
                </a:solidFill>
              </a:rPr>
              <a:t> </a:t>
            </a:r>
            <a:r>
              <a:rPr lang="en-US" sz="3600" b="1" dirty="0" err="1">
                <a:solidFill>
                  <a:srgbClr val="0000CC"/>
                </a:solidFill>
              </a:rPr>
              <a:t>sống</a:t>
            </a:r>
            <a:r>
              <a:rPr lang="en-US" sz="3600" b="1" dirty="0">
                <a:solidFill>
                  <a:srgbClr val="0000CC"/>
                </a:solidFill>
              </a:rPr>
              <a:t> </a:t>
            </a:r>
            <a:r>
              <a:rPr lang="en-US" sz="3600" b="1" dirty="0" err="1">
                <a:solidFill>
                  <a:srgbClr val="0000CC"/>
                </a:solidFill>
              </a:rPr>
              <a:t>của</a:t>
            </a:r>
            <a:r>
              <a:rPr lang="en-US" sz="3600" b="1" dirty="0">
                <a:solidFill>
                  <a:srgbClr val="0000CC"/>
                </a:solidFill>
              </a:rPr>
              <a:t> </a:t>
            </a:r>
            <a:r>
              <a:rPr lang="en-US" sz="3600" b="1" dirty="0" err="1">
                <a:solidFill>
                  <a:srgbClr val="0000CC"/>
                </a:solidFill>
              </a:rPr>
              <a:t>nhân</a:t>
            </a:r>
            <a:r>
              <a:rPr lang="en-US" sz="3600" b="1" dirty="0">
                <a:solidFill>
                  <a:srgbClr val="0000CC"/>
                </a:solidFill>
              </a:rPr>
              <a:t> </a:t>
            </a:r>
            <a:r>
              <a:rPr lang="en-US" sz="3600" b="1" dirty="0" err="1">
                <a:solidFill>
                  <a:srgbClr val="0000CC"/>
                </a:solidFill>
              </a:rPr>
              <a:t>dân</a:t>
            </a:r>
            <a:r>
              <a:rPr lang="en-US" sz="3600" b="1" dirty="0">
                <a:solidFill>
                  <a:srgbClr val="0000CC"/>
                </a:solidFill>
              </a:rPr>
              <a:t> </a:t>
            </a:r>
            <a:r>
              <a:rPr lang="en-US" sz="3600" b="1" dirty="0" err="1">
                <a:solidFill>
                  <a:srgbClr val="0000CC"/>
                </a:solidFill>
              </a:rPr>
              <a:t>được</a:t>
            </a:r>
            <a:r>
              <a:rPr lang="en-US" sz="3600" b="1" dirty="0">
                <a:solidFill>
                  <a:srgbClr val="0000CC"/>
                </a:solidFill>
              </a:rPr>
              <a:t> </a:t>
            </a:r>
            <a:r>
              <a:rPr lang="en-US" sz="3600" b="1" dirty="0" err="1">
                <a:solidFill>
                  <a:srgbClr val="0000CC"/>
                </a:solidFill>
              </a:rPr>
              <a:t>cải</a:t>
            </a:r>
            <a:r>
              <a:rPr lang="en-US" sz="3600" b="1" dirty="0">
                <a:solidFill>
                  <a:srgbClr val="0000CC"/>
                </a:solidFill>
              </a:rPr>
              <a:t> </a:t>
            </a:r>
            <a:r>
              <a:rPr lang="en-US" sz="3600" b="1" dirty="0" err="1">
                <a:solidFill>
                  <a:srgbClr val="0000CC"/>
                </a:solidFill>
              </a:rPr>
              <a:t>thiện</a:t>
            </a:r>
            <a:r>
              <a:rPr lang="en-US" sz="3600" b="1" dirty="0">
                <a:solidFill>
                  <a:srgbClr val="0000CC"/>
                </a:solidFill>
              </a:rPr>
              <a:t> </a:t>
            </a:r>
            <a:r>
              <a:rPr lang="en-US" sz="3600" b="1" dirty="0" err="1">
                <a:solidFill>
                  <a:srgbClr val="0000CC"/>
                </a:solidFill>
              </a:rPr>
              <a:t>rõ</a:t>
            </a:r>
            <a:r>
              <a:rPr lang="en-US" sz="3600" b="1" dirty="0">
                <a:solidFill>
                  <a:srgbClr val="0000CC"/>
                </a:solidFill>
              </a:rPr>
              <a:t> </a:t>
            </a:r>
            <a:r>
              <a:rPr lang="en-US" sz="3600" b="1" dirty="0" err="1">
                <a:solidFill>
                  <a:srgbClr val="0000CC"/>
                </a:solidFill>
              </a:rPr>
              <a:t>rệt</a:t>
            </a:r>
            <a:r>
              <a:rPr lang="en-US" sz="3600" b="1" dirty="0">
                <a:solidFill>
                  <a:srgbClr val="0000CC"/>
                </a:solidFill>
              </a:rPr>
              <a:t>. </a:t>
            </a:r>
          </a:p>
          <a:p>
            <a:pPr algn="just" fontAlgn="base">
              <a:lnSpc>
                <a:spcPct val="150000"/>
              </a:lnSpc>
              <a:spcBef>
                <a:spcPct val="0"/>
              </a:spcBef>
              <a:spcAft>
                <a:spcPct val="0"/>
              </a:spcAft>
              <a:buClr>
                <a:srgbClr val="FF0000"/>
              </a:buClr>
              <a:buFont typeface="Wingdings" pitchFamily="2" charset="2"/>
              <a:buChar char="Ø"/>
            </a:pPr>
            <a:r>
              <a:rPr lang="en-US" sz="3600" b="1" dirty="0">
                <a:solidFill>
                  <a:srgbClr val="0000CC"/>
                </a:solidFill>
              </a:rPr>
              <a:t> </a:t>
            </a:r>
            <a:r>
              <a:rPr lang="en-US" sz="3600" b="1" dirty="0" err="1">
                <a:solidFill>
                  <a:srgbClr val="0000CC"/>
                </a:solidFill>
              </a:rPr>
              <a:t>Các</a:t>
            </a:r>
            <a:r>
              <a:rPr lang="en-US" sz="3600" b="1" dirty="0">
                <a:solidFill>
                  <a:srgbClr val="0000CC"/>
                </a:solidFill>
              </a:rPr>
              <a:t> </a:t>
            </a:r>
            <a:r>
              <a:rPr lang="en-US" sz="3600" b="1" dirty="0" err="1">
                <a:solidFill>
                  <a:srgbClr val="0000CC"/>
                </a:solidFill>
              </a:rPr>
              <a:t>lĩnh</a:t>
            </a:r>
            <a:r>
              <a:rPr lang="en-US" sz="3600" b="1" dirty="0">
                <a:solidFill>
                  <a:srgbClr val="0000CC"/>
                </a:solidFill>
              </a:rPr>
              <a:t> </a:t>
            </a:r>
            <a:r>
              <a:rPr lang="en-US" sz="3600" b="1" dirty="0" err="1">
                <a:solidFill>
                  <a:srgbClr val="0000CC"/>
                </a:solidFill>
              </a:rPr>
              <a:t>vực</a:t>
            </a:r>
            <a:r>
              <a:rPr lang="en-US" sz="3600" b="1" dirty="0">
                <a:solidFill>
                  <a:srgbClr val="0000CC"/>
                </a:solidFill>
              </a:rPr>
              <a:t> an </a:t>
            </a:r>
            <a:r>
              <a:rPr lang="en-US" sz="3600" b="1" dirty="0" err="1">
                <a:solidFill>
                  <a:srgbClr val="0000CC"/>
                </a:solidFill>
              </a:rPr>
              <a:t>sinh</a:t>
            </a:r>
            <a:r>
              <a:rPr lang="en-US" sz="3600" b="1" dirty="0">
                <a:solidFill>
                  <a:srgbClr val="0000CC"/>
                </a:solidFill>
              </a:rPr>
              <a:t> </a:t>
            </a:r>
            <a:r>
              <a:rPr lang="en-US" sz="3600" b="1" dirty="0" err="1">
                <a:solidFill>
                  <a:srgbClr val="0000CC"/>
                </a:solidFill>
              </a:rPr>
              <a:t>xã</a:t>
            </a:r>
            <a:r>
              <a:rPr lang="en-US" sz="3600" b="1" dirty="0">
                <a:solidFill>
                  <a:srgbClr val="0000CC"/>
                </a:solidFill>
              </a:rPr>
              <a:t> </a:t>
            </a:r>
            <a:r>
              <a:rPr lang="en-US" sz="3600" b="1" dirty="0" err="1">
                <a:solidFill>
                  <a:srgbClr val="0000CC"/>
                </a:solidFill>
              </a:rPr>
              <a:t>hội</a:t>
            </a:r>
            <a:r>
              <a:rPr lang="en-US" sz="3600" b="1" dirty="0">
                <a:solidFill>
                  <a:srgbClr val="0000CC"/>
                </a:solidFill>
              </a:rPr>
              <a:t>, y </a:t>
            </a:r>
            <a:r>
              <a:rPr lang="en-US" sz="3600" b="1" dirty="0" err="1">
                <a:solidFill>
                  <a:srgbClr val="0000CC"/>
                </a:solidFill>
              </a:rPr>
              <a:t>tế</a:t>
            </a:r>
            <a:r>
              <a:rPr lang="en-US" sz="3600" b="1" dirty="0">
                <a:solidFill>
                  <a:srgbClr val="0000CC"/>
                </a:solidFill>
              </a:rPr>
              <a:t>, </a:t>
            </a:r>
            <a:r>
              <a:rPr lang="en-US" sz="3600" b="1" dirty="0" err="1">
                <a:solidFill>
                  <a:srgbClr val="0000CC"/>
                </a:solidFill>
              </a:rPr>
              <a:t>giáo</a:t>
            </a:r>
            <a:r>
              <a:rPr lang="en-US" sz="3600" b="1" dirty="0">
                <a:solidFill>
                  <a:srgbClr val="0000CC"/>
                </a:solidFill>
              </a:rPr>
              <a:t> </a:t>
            </a:r>
            <a:r>
              <a:rPr lang="en-US" sz="3600" b="1" dirty="0" err="1">
                <a:solidFill>
                  <a:srgbClr val="0000CC"/>
                </a:solidFill>
              </a:rPr>
              <a:t>dục</a:t>
            </a:r>
            <a:r>
              <a:rPr lang="en-US" sz="3600" b="1" dirty="0">
                <a:solidFill>
                  <a:srgbClr val="0000CC"/>
                </a:solidFill>
              </a:rPr>
              <a:t> - </a:t>
            </a:r>
            <a:r>
              <a:rPr lang="en-US" sz="3600" b="1" dirty="0" err="1">
                <a:solidFill>
                  <a:srgbClr val="0000CC"/>
                </a:solidFill>
              </a:rPr>
              <a:t>đào</a:t>
            </a:r>
            <a:r>
              <a:rPr lang="en-US" sz="3600" b="1" dirty="0">
                <a:solidFill>
                  <a:srgbClr val="0000CC"/>
                </a:solidFill>
              </a:rPr>
              <a:t> </a:t>
            </a:r>
            <a:r>
              <a:rPr lang="en-US" sz="3600" b="1" dirty="0" err="1">
                <a:solidFill>
                  <a:srgbClr val="0000CC"/>
                </a:solidFill>
              </a:rPr>
              <a:t>tạo</a:t>
            </a:r>
            <a:r>
              <a:rPr lang="en-US" sz="3600" b="1" dirty="0">
                <a:solidFill>
                  <a:srgbClr val="0000CC"/>
                </a:solidFill>
              </a:rPr>
              <a:t>, </a:t>
            </a:r>
            <a:r>
              <a:rPr lang="en-US" sz="3600" b="1" dirty="0" err="1">
                <a:solidFill>
                  <a:srgbClr val="0000CC"/>
                </a:solidFill>
              </a:rPr>
              <a:t>khoa</a:t>
            </a:r>
            <a:r>
              <a:rPr lang="en-US" sz="3600" b="1" dirty="0">
                <a:solidFill>
                  <a:srgbClr val="0000CC"/>
                </a:solidFill>
              </a:rPr>
              <a:t> </a:t>
            </a:r>
            <a:r>
              <a:rPr lang="en-US" sz="3600" b="1" dirty="0" err="1">
                <a:solidFill>
                  <a:srgbClr val="0000CC"/>
                </a:solidFill>
              </a:rPr>
              <a:t>học</a:t>
            </a:r>
            <a:r>
              <a:rPr lang="en-US" sz="3600" b="1" dirty="0">
                <a:solidFill>
                  <a:srgbClr val="0000CC"/>
                </a:solidFill>
              </a:rPr>
              <a:t> - </a:t>
            </a:r>
            <a:r>
              <a:rPr lang="en-US" sz="3600" b="1" dirty="0" err="1">
                <a:solidFill>
                  <a:srgbClr val="0000CC"/>
                </a:solidFill>
              </a:rPr>
              <a:t>công</a:t>
            </a:r>
            <a:r>
              <a:rPr lang="en-US" sz="3600" b="1" dirty="0">
                <a:solidFill>
                  <a:srgbClr val="0000CC"/>
                </a:solidFill>
              </a:rPr>
              <a:t> </a:t>
            </a:r>
            <a:r>
              <a:rPr lang="en-US" sz="3600" b="1" dirty="0" err="1">
                <a:solidFill>
                  <a:srgbClr val="0000CC"/>
                </a:solidFill>
              </a:rPr>
              <a:t>nghệ</a:t>
            </a:r>
            <a:r>
              <a:rPr lang="en-US" sz="3600" b="1" dirty="0">
                <a:solidFill>
                  <a:srgbClr val="0000CC"/>
                </a:solidFill>
              </a:rPr>
              <a:t>, </a:t>
            </a:r>
            <a:r>
              <a:rPr lang="en-US" sz="3600" b="1" dirty="0" err="1">
                <a:solidFill>
                  <a:srgbClr val="0000CC"/>
                </a:solidFill>
              </a:rPr>
              <a:t>bảo</a:t>
            </a:r>
            <a:r>
              <a:rPr lang="en-US" sz="3600" b="1" dirty="0">
                <a:solidFill>
                  <a:srgbClr val="0000CC"/>
                </a:solidFill>
              </a:rPr>
              <a:t> </a:t>
            </a:r>
            <a:r>
              <a:rPr lang="en-US" sz="3600" b="1" dirty="0" err="1">
                <a:solidFill>
                  <a:srgbClr val="0000CC"/>
                </a:solidFill>
              </a:rPr>
              <a:t>vệ</a:t>
            </a:r>
            <a:r>
              <a:rPr lang="en-US" sz="3600" b="1" dirty="0">
                <a:solidFill>
                  <a:srgbClr val="0000CC"/>
                </a:solidFill>
              </a:rPr>
              <a:t> </a:t>
            </a:r>
            <a:r>
              <a:rPr lang="en-US" sz="3600" b="1" dirty="0" err="1">
                <a:solidFill>
                  <a:srgbClr val="0000CC"/>
                </a:solidFill>
              </a:rPr>
              <a:t>môi</a:t>
            </a:r>
            <a:r>
              <a:rPr lang="en-US" sz="3600" b="1" dirty="0">
                <a:solidFill>
                  <a:srgbClr val="0000CC"/>
                </a:solidFill>
              </a:rPr>
              <a:t> </a:t>
            </a:r>
            <a:r>
              <a:rPr lang="en-US" sz="3600" b="1" dirty="0" err="1">
                <a:solidFill>
                  <a:srgbClr val="0000CC"/>
                </a:solidFill>
              </a:rPr>
              <a:t>trường</a:t>
            </a:r>
            <a:r>
              <a:rPr lang="en-US" sz="3600" b="1" dirty="0">
                <a:solidFill>
                  <a:srgbClr val="0000CC"/>
                </a:solidFill>
              </a:rPr>
              <a:t>, </a:t>
            </a:r>
            <a:r>
              <a:rPr lang="en-US" sz="3600" b="1" dirty="0" err="1">
                <a:solidFill>
                  <a:srgbClr val="0000CC"/>
                </a:solidFill>
              </a:rPr>
              <a:t>phát</a:t>
            </a:r>
            <a:r>
              <a:rPr lang="en-US" sz="3600" b="1" dirty="0">
                <a:solidFill>
                  <a:srgbClr val="0000CC"/>
                </a:solidFill>
              </a:rPr>
              <a:t> </a:t>
            </a:r>
            <a:r>
              <a:rPr lang="en-US" sz="3600" b="1" dirty="0" err="1">
                <a:solidFill>
                  <a:srgbClr val="0000CC"/>
                </a:solidFill>
              </a:rPr>
              <a:t>triển</a:t>
            </a:r>
            <a:r>
              <a:rPr lang="en-US" sz="3600" b="1" dirty="0">
                <a:solidFill>
                  <a:srgbClr val="0000CC"/>
                </a:solidFill>
              </a:rPr>
              <a:t> </a:t>
            </a:r>
            <a:r>
              <a:rPr lang="en-US" sz="3600" b="1" dirty="0" err="1">
                <a:solidFill>
                  <a:srgbClr val="0000CC"/>
                </a:solidFill>
              </a:rPr>
              <a:t>văn</a:t>
            </a:r>
            <a:r>
              <a:rPr lang="en-US" sz="3600" b="1" dirty="0">
                <a:solidFill>
                  <a:srgbClr val="0000CC"/>
                </a:solidFill>
              </a:rPr>
              <a:t> </a:t>
            </a:r>
            <a:r>
              <a:rPr lang="en-US" sz="3600" b="1" dirty="0" err="1">
                <a:solidFill>
                  <a:srgbClr val="0000CC"/>
                </a:solidFill>
              </a:rPr>
              <a:t>hoá</a:t>
            </a:r>
            <a:r>
              <a:rPr lang="en-US" sz="3600" b="1" dirty="0">
                <a:solidFill>
                  <a:srgbClr val="0000CC"/>
                </a:solidFill>
              </a:rPr>
              <a:t>, </a:t>
            </a:r>
            <a:r>
              <a:rPr lang="en-US" sz="3600" b="1" dirty="0" err="1">
                <a:solidFill>
                  <a:srgbClr val="0000CC"/>
                </a:solidFill>
              </a:rPr>
              <a:t>xây</a:t>
            </a:r>
            <a:r>
              <a:rPr lang="en-US" sz="3600" b="1" dirty="0">
                <a:solidFill>
                  <a:srgbClr val="0000CC"/>
                </a:solidFill>
              </a:rPr>
              <a:t> </a:t>
            </a:r>
            <a:r>
              <a:rPr lang="en-US" sz="3600" b="1" dirty="0" err="1">
                <a:solidFill>
                  <a:srgbClr val="0000CC"/>
                </a:solidFill>
              </a:rPr>
              <a:t>dựng</a:t>
            </a:r>
            <a:r>
              <a:rPr lang="en-US" sz="3600" b="1" dirty="0">
                <a:solidFill>
                  <a:srgbClr val="0000CC"/>
                </a:solidFill>
              </a:rPr>
              <a:t> con </a:t>
            </a:r>
            <a:r>
              <a:rPr lang="en-US" sz="3600" b="1" dirty="0" err="1">
                <a:solidFill>
                  <a:srgbClr val="0000CC"/>
                </a:solidFill>
              </a:rPr>
              <a:t>người</a:t>
            </a:r>
            <a:r>
              <a:rPr lang="en-US" sz="3600" b="1" dirty="0">
                <a:solidFill>
                  <a:srgbClr val="0000CC"/>
                </a:solidFill>
              </a:rPr>
              <a:t> </a:t>
            </a:r>
            <a:r>
              <a:rPr lang="en-US" sz="3600" b="1" dirty="0" err="1">
                <a:solidFill>
                  <a:srgbClr val="0000CC"/>
                </a:solidFill>
              </a:rPr>
              <a:t>Việt</a:t>
            </a:r>
            <a:r>
              <a:rPr lang="en-US" sz="3600" b="1" dirty="0">
                <a:solidFill>
                  <a:srgbClr val="0000CC"/>
                </a:solidFill>
              </a:rPr>
              <a:t> Nam, v.v... </a:t>
            </a:r>
            <a:r>
              <a:rPr lang="en-US" sz="3600" b="1" dirty="0" err="1">
                <a:solidFill>
                  <a:srgbClr val="0000CC"/>
                </a:solidFill>
              </a:rPr>
              <a:t>có</a:t>
            </a:r>
            <a:r>
              <a:rPr lang="en-US" sz="3600" b="1" dirty="0">
                <a:solidFill>
                  <a:srgbClr val="0000CC"/>
                </a:solidFill>
              </a:rPr>
              <a:t> </a:t>
            </a:r>
            <a:r>
              <a:rPr lang="en-US" sz="3600" b="1" dirty="0" err="1">
                <a:solidFill>
                  <a:srgbClr val="0000CC"/>
                </a:solidFill>
              </a:rPr>
              <a:t>nhiều</a:t>
            </a:r>
            <a:r>
              <a:rPr lang="en-US" sz="3600" b="1" dirty="0">
                <a:solidFill>
                  <a:srgbClr val="0000CC"/>
                </a:solidFill>
              </a:rPr>
              <a:t> </a:t>
            </a:r>
            <a:r>
              <a:rPr lang="en-US" sz="3600" b="1" dirty="0" err="1">
                <a:solidFill>
                  <a:srgbClr val="0000CC"/>
                </a:solidFill>
              </a:rPr>
              <a:t>chuyển</a:t>
            </a:r>
            <a:r>
              <a:rPr lang="en-US" sz="3600" b="1" dirty="0">
                <a:solidFill>
                  <a:srgbClr val="0000CC"/>
                </a:solidFill>
              </a:rPr>
              <a:t> </a:t>
            </a:r>
            <a:r>
              <a:rPr lang="en-US" sz="3600" b="1" dirty="0" err="1">
                <a:solidFill>
                  <a:srgbClr val="0000CC"/>
                </a:solidFill>
              </a:rPr>
              <a:t>biến</a:t>
            </a:r>
            <a:r>
              <a:rPr lang="en-US" sz="3600" b="1" dirty="0">
                <a:solidFill>
                  <a:srgbClr val="0000CC"/>
                </a:solidFill>
              </a:rPr>
              <a:t> </a:t>
            </a:r>
            <a:r>
              <a:rPr lang="en-US" sz="3600" b="1" dirty="0" err="1">
                <a:solidFill>
                  <a:srgbClr val="0000CC"/>
                </a:solidFill>
              </a:rPr>
              <a:t>tích</a:t>
            </a:r>
            <a:r>
              <a:rPr lang="en-US" sz="3600" b="1" dirty="0">
                <a:solidFill>
                  <a:srgbClr val="0000CC"/>
                </a:solidFill>
              </a:rPr>
              <a:t> </a:t>
            </a:r>
            <a:r>
              <a:rPr lang="en-US" sz="3600" b="1" dirty="0" err="1">
                <a:solidFill>
                  <a:srgbClr val="0000CC"/>
                </a:solidFill>
              </a:rPr>
              <a:t>cực</a:t>
            </a:r>
            <a:r>
              <a:rPr lang="en-US" sz="3600" b="1" dirty="0">
                <a:solidFill>
                  <a:srgbClr val="0000CC"/>
                </a:solidFill>
              </a:rPr>
              <a:t>, </a:t>
            </a:r>
            <a:r>
              <a:rPr lang="en-US" sz="3600" b="1" dirty="0" err="1">
                <a:solidFill>
                  <a:srgbClr val="0000CC"/>
                </a:solidFill>
              </a:rPr>
              <a:t>có</a:t>
            </a:r>
            <a:r>
              <a:rPr lang="en-US" sz="3600" b="1" dirty="0">
                <a:solidFill>
                  <a:srgbClr val="0000CC"/>
                </a:solidFill>
              </a:rPr>
              <a:t> </a:t>
            </a:r>
            <a:r>
              <a:rPr lang="en-US" sz="3600" b="1" dirty="0" err="1">
                <a:solidFill>
                  <a:srgbClr val="0000CC"/>
                </a:solidFill>
              </a:rPr>
              <a:t>mặt</a:t>
            </a:r>
            <a:r>
              <a:rPr lang="en-US" sz="3600" b="1" dirty="0">
                <a:solidFill>
                  <a:srgbClr val="0000CC"/>
                </a:solidFill>
              </a:rPr>
              <a:t> </a:t>
            </a:r>
            <a:r>
              <a:rPr lang="en-US" sz="3600" b="1" dirty="0" err="1">
                <a:solidFill>
                  <a:srgbClr val="0000CC"/>
                </a:solidFill>
              </a:rPr>
              <a:t>khá</a:t>
            </a:r>
            <a:r>
              <a:rPr lang="en-US" sz="3600" b="1" dirty="0">
                <a:solidFill>
                  <a:srgbClr val="0000CC"/>
                </a:solidFill>
              </a:rPr>
              <a:t> </a:t>
            </a:r>
            <a:r>
              <a:rPr lang="en-US" sz="3600" b="1" dirty="0" err="1">
                <a:solidFill>
                  <a:srgbClr val="0000CC"/>
                </a:solidFill>
              </a:rPr>
              <a:t>nổi</a:t>
            </a:r>
            <a:r>
              <a:rPr lang="en-US" sz="3600" b="1" dirty="0">
                <a:solidFill>
                  <a:srgbClr val="0000CC"/>
                </a:solidFill>
              </a:rPr>
              <a:t> </a:t>
            </a:r>
            <a:r>
              <a:rPr lang="en-US" sz="3600" b="1" dirty="0" err="1">
                <a:solidFill>
                  <a:srgbClr val="0000CC"/>
                </a:solidFill>
              </a:rPr>
              <a:t>bật</a:t>
            </a:r>
            <a:r>
              <a:rPr lang="en-US" sz="3600" b="1" dirty="0">
                <a:solidFill>
                  <a:srgbClr val="0000CC"/>
                </a:solidFill>
              </a:rPr>
              <a:t>.</a:t>
            </a:r>
            <a:endParaRPr lang="vi-VN" sz="3600" b="1" dirty="0">
              <a:solidFill>
                <a:srgbClr val="0000CC"/>
              </a:solidFill>
              <a:cs typeface="Arial" charset="0"/>
            </a:endParaRPr>
          </a:p>
        </p:txBody>
      </p:sp>
    </p:spTree>
    <p:extLst>
      <p:ext uri="{BB962C8B-B14F-4D97-AF65-F5344CB8AC3E}">
        <p14:creationId xmlns:p14="http://schemas.microsoft.com/office/powerpoint/2010/main" val="1212308175"/>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1455515" y="733877"/>
            <a:ext cx="10595384" cy="967401"/>
          </a:xfrm>
        </p:spPr>
        <p:txBody>
          <a:bodyPr>
            <a:normAutofit/>
          </a:bodyPr>
          <a:lstStyle/>
          <a:p>
            <a:r>
              <a:rPr lang="en-GB" sz="3600" b="1" dirty="0">
                <a:solidFill>
                  <a:srgbClr val="000090"/>
                </a:solidFill>
                <a:effectLst>
                  <a:outerShdw blurRad="38100" dist="38100" dir="2700000" algn="tl">
                    <a:srgbClr val="000000">
                      <a:alpha val="43137"/>
                    </a:srgbClr>
                  </a:outerShdw>
                </a:effectLst>
                <a:latin typeface="Arial"/>
                <a:cs typeface="Arial"/>
              </a:rPr>
              <a:t>XÂY DỰNG ĐẢNG VÀ HỆ THỐNG CHÍNH TRỊ</a:t>
            </a:r>
          </a:p>
        </p:txBody>
      </p:sp>
      <p:sp>
        <p:nvSpPr>
          <p:cNvPr id="9" name="Pie 8"/>
          <p:cNvSpPr/>
          <p:nvPr/>
        </p:nvSpPr>
        <p:spPr>
          <a:xfrm>
            <a:off x="617317" y="1640629"/>
            <a:ext cx="4956171" cy="4551419"/>
          </a:xfrm>
          <a:prstGeom prst="pie">
            <a:avLst>
              <a:gd name="adj1" fmla="val 5400000"/>
              <a:gd name="adj2" fmla="val 16200000"/>
            </a:avLst>
          </a:pr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sp>
      <p:sp>
        <p:nvSpPr>
          <p:cNvPr id="10" name="Freeform 9"/>
          <p:cNvSpPr/>
          <p:nvPr/>
        </p:nvSpPr>
        <p:spPr>
          <a:xfrm>
            <a:off x="3095402" y="1640634"/>
            <a:ext cx="8867675" cy="4586703"/>
          </a:xfrm>
          <a:custGeom>
            <a:avLst/>
            <a:gdLst>
              <a:gd name="connsiteX0" fmla="*/ 0 w 6704012"/>
              <a:gd name="connsiteY0" fmla="*/ 0 h 4403725"/>
              <a:gd name="connsiteX1" fmla="*/ 6704012 w 6704012"/>
              <a:gd name="connsiteY1" fmla="*/ 0 h 4403725"/>
              <a:gd name="connsiteX2" fmla="*/ 6704012 w 6704012"/>
              <a:gd name="connsiteY2" fmla="*/ 4403725 h 4403725"/>
              <a:gd name="connsiteX3" fmla="*/ 0 w 6704012"/>
              <a:gd name="connsiteY3" fmla="*/ 4403725 h 4403725"/>
              <a:gd name="connsiteX4" fmla="*/ 0 w 6704012"/>
              <a:gd name="connsiteY4" fmla="*/ 0 h 4403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12" h="4403725">
                <a:moveTo>
                  <a:pt x="0" y="0"/>
                </a:moveTo>
                <a:lnTo>
                  <a:pt x="6704012" y="0"/>
                </a:lnTo>
                <a:lnTo>
                  <a:pt x="6704012" y="4403725"/>
                </a:lnTo>
                <a:lnTo>
                  <a:pt x="0" y="4403725"/>
                </a:lnTo>
                <a:lnTo>
                  <a:pt x="0" y="0"/>
                </a:lnTo>
                <a:close/>
              </a:path>
            </a:pathLst>
          </a:custGeom>
        </p:spPr>
        <p:style>
          <a:lnRef idx="1">
            <a:schemeClr val="accent5">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3811" tIns="83811" rIns="83811" bIns="3166032" numCol="1" spcCol="1271" anchor="ctr" anchorCtr="0">
            <a:noAutofit/>
          </a:bodyPr>
          <a:lstStyle/>
          <a:p>
            <a:pPr marL="457143" indent="-457143" algn="just" defTabSz="977780">
              <a:lnSpc>
                <a:spcPct val="90000"/>
              </a:lnSpc>
              <a:spcBef>
                <a:spcPct val="0"/>
              </a:spcBef>
              <a:spcAft>
                <a:spcPct val="35000"/>
              </a:spcAft>
              <a:buFont typeface="Wingdings" charset="2"/>
              <a:buChar char="v"/>
            </a:pPr>
            <a:r>
              <a:rPr lang="es-MX" sz="2700" b="1" dirty="0">
                <a:solidFill>
                  <a:srgbClr val="0000CC"/>
                </a:solidFill>
                <a:latin typeface="Times New Roman" panose="02020603050405020304" pitchFamily="18" charset="0"/>
                <a:cs typeface="Times New Roman" panose="02020603050405020304" pitchFamily="18" charset="0"/>
              </a:rPr>
              <a:t>Được đặc biệt chú trọng, tiến hành toàn diện, đồng bộ, có hiệu quả trên tất cả các mặt: </a:t>
            </a:r>
            <a:r>
              <a:rPr lang="es-MX" sz="2700" b="1" dirty="0">
                <a:solidFill>
                  <a:srgbClr val="FF0000"/>
                </a:solidFill>
                <a:latin typeface="Times New Roman" panose="02020603050405020304" pitchFamily="18" charset="0"/>
                <a:cs typeface="Times New Roman" panose="02020603050405020304" pitchFamily="18" charset="0"/>
              </a:rPr>
              <a:t>chính trị, tư tưởng, đạo đức, tổ chức và cán bộ </a:t>
            </a:r>
            <a:endParaRPr lang="en-GB" sz="2700" b="1" dirty="0">
              <a:solidFill>
                <a:srgbClr val="FF0000"/>
              </a:solidFill>
            </a:endParaRPr>
          </a:p>
        </p:txBody>
      </p:sp>
      <p:grpSp>
        <p:nvGrpSpPr>
          <p:cNvPr id="16" name="Group 15"/>
          <p:cNvGrpSpPr/>
          <p:nvPr/>
        </p:nvGrpSpPr>
        <p:grpSpPr>
          <a:xfrm>
            <a:off x="1409706" y="3157776"/>
            <a:ext cx="10553377" cy="3053189"/>
            <a:chOff x="183242" y="3060829"/>
            <a:chExt cx="8855982" cy="3150689"/>
          </a:xfrm>
        </p:grpSpPr>
        <p:sp>
          <p:nvSpPr>
            <p:cNvPr id="11" name="Pie 10"/>
            <p:cNvSpPr/>
            <p:nvPr/>
          </p:nvSpPr>
          <p:spPr>
            <a:xfrm>
              <a:off x="183242" y="3079034"/>
              <a:ext cx="2737883" cy="3132484"/>
            </a:xfrm>
            <a:prstGeom prst="pie">
              <a:avLst>
                <a:gd name="adj1" fmla="val 5400000"/>
                <a:gd name="adj2" fmla="val 16200000"/>
              </a:avLst>
            </a:prstGeom>
          </p:spPr>
          <p:style>
            <a:lnRef idx="0">
              <a:schemeClr val="lt1">
                <a:hueOff val="0"/>
                <a:satOff val="0"/>
                <a:lumOff val="0"/>
                <a:alphaOff val="0"/>
              </a:schemeClr>
            </a:lnRef>
            <a:fillRef idx="3">
              <a:schemeClr val="accent5">
                <a:hueOff val="-3676672"/>
                <a:satOff val="-5114"/>
                <a:lumOff val="-1961"/>
                <a:alphaOff val="0"/>
              </a:schemeClr>
            </a:fillRef>
            <a:effectRef idx="3">
              <a:schemeClr val="accent5">
                <a:hueOff val="-3676672"/>
                <a:satOff val="-5114"/>
                <a:lumOff val="-1961"/>
                <a:alphaOff val="0"/>
              </a:schemeClr>
            </a:effectRef>
            <a:fontRef idx="minor">
              <a:schemeClr val="lt1"/>
            </a:fontRef>
          </p:style>
        </p:sp>
        <p:sp>
          <p:nvSpPr>
            <p:cNvPr id="12" name="Freeform 11"/>
            <p:cNvSpPr/>
            <p:nvPr/>
          </p:nvSpPr>
          <p:spPr>
            <a:xfrm>
              <a:off x="1580169" y="3060829"/>
              <a:ext cx="7459055" cy="3132484"/>
            </a:xfrm>
            <a:custGeom>
              <a:avLst/>
              <a:gdLst>
                <a:gd name="connsiteX0" fmla="*/ 0 w 6704012"/>
                <a:gd name="connsiteY0" fmla="*/ 0 h 2862418"/>
                <a:gd name="connsiteX1" fmla="*/ 6704012 w 6704012"/>
                <a:gd name="connsiteY1" fmla="*/ 0 h 2862418"/>
                <a:gd name="connsiteX2" fmla="*/ 6704012 w 6704012"/>
                <a:gd name="connsiteY2" fmla="*/ 2862418 h 2862418"/>
                <a:gd name="connsiteX3" fmla="*/ 0 w 6704012"/>
                <a:gd name="connsiteY3" fmla="*/ 2862418 h 2862418"/>
                <a:gd name="connsiteX4" fmla="*/ 0 w 6704012"/>
                <a:gd name="connsiteY4" fmla="*/ 0 h 2862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12" h="2862418">
                  <a:moveTo>
                    <a:pt x="0" y="0"/>
                  </a:moveTo>
                  <a:lnTo>
                    <a:pt x="6704012" y="0"/>
                  </a:lnTo>
                  <a:lnTo>
                    <a:pt x="6704012" y="2862418"/>
                  </a:lnTo>
                  <a:lnTo>
                    <a:pt x="0" y="2862418"/>
                  </a:lnTo>
                  <a:lnTo>
                    <a:pt x="0" y="0"/>
                  </a:lnTo>
                  <a:close/>
                </a:path>
              </a:pathLst>
            </a:custGeom>
          </p:spPr>
          <p:style>
            <a:lnRef idx="1">
              <a:schemeClr val="accent5">
                <a:hueOff val="-3676672"/>
                <a:satOff val="-5114"/>
                <a:lumOff val="-1961"/>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3820" tIns="83820" rIns="83820" bIns="1625123" numCol="1" spcCol="1270" anchor="t" anchorCtr="0">
              <a:noAutofit/>
            </a:bodyPr>
            <a:lstStyle/>
            <a:p>
              <a:pPr marL="457143" indent="-457143" algn="just" defTabSz="977780">
                <a:lnSpc>
                  <a:spcPct val="90000"/>
                </a:lnSpc>
                <a:spcBef>
                  <a:spcPct val="0"/>
                </a:spcBef>
                <a:spcAft>
                  <a:spcPct val="35000"/>
                </a:spcAft>
                <a:buFont typeface="Wingdings" charset="2"/>
                <a:buChar char="v"/>
              </a:pPr>
              <a:r>
                <a:rPr lang="es-MX" sz="2700" b="1" dirty="0">
                  <a:solidFill>
                    <a:srgbClr val="0000CC"/>
                  </a:solidFill>
                  <a:latin typeface="Times New Roman" panose="02020603050405020304" pitchFamily="18" charset="0"/>
                  <a:cs typeface="Times New Roman" panose="02020603050405020304" pitchFamily="18" charset="0"/>
                </a:rPr>
                <a:t>Công tác kiểm tra, giám sát và đấu tranh phòng, chống tham nhũng, lãng phí, tiêu cực được triển khai quyết liệt, bài bản, đi vào chiều sâu, không có “</a:t>
              </a:r>
              <a:r>
                <a:rPr lang="es-MX" sz="2700" b="1" dirty="0">
                  <a:solidFill>
                    <a:srgbClr val="FF0000"/>
                  </a:solidFill>
                  <a:latin typeface="Times New Roman" panose="02020603050405020304" pitchFamily="18" charset="0"/>
                  <a:cs typeface="Times New Roman" panose="02020603050405020304" pitchFamily="18" charset="0"/>
                </a:rPr>
                <a:t>vùng cấm</a:t>
              </a:r>
              <a:r>
                <a:rPr lang="es-MX" sz="2700" b="1" dirty="0">
                  <a:solidFill>
                    <a:srgbClr val="0000CC"/>
                  </a:solidFill>
                  <a:latin typeface="Times New Roman" panose="02020603050405020304" pitchFamily="18" charset="0"/>
                  <a:cs typeface="Times New Roman" panose="02020603050405020304" pitchFamily="18" charset="0"/>
                </a:rPr>
                <a:t>”, không có ngoại lệ, đạt kết quả rõ rệt</a:t>
              </a:r>
              <a:endParaRPr lang="en-GB" sz="2700" b="1" dirty="0">
                <a:solidFill>
                  <a:srgbClr val="0000CC"/>
                </a:solidFill>
                <a:latin typeface="Times New Roman" panose="02020603050405020304" pitchFamily="18" charset="0"/>
                <a:cs typeface="Times New Roman" panose="02020603050405020304" pitchFamily="18" charset="0"/>
              </a:endParaRPr>
            </a:p>
          </p:txBody>
        </p:sp>
      </p:grpSp>
      <p:grpSp>
        <p:nvGrpSpPr>
          <p:cNvPr id="15" name="Group 14"/>
          <p:cNvGrpSpPr/>
          <p:nvPr/>
        </p:nvGrpSpPr>
        <p:grpSpPr>
          <a:xfrm>
            <a:off x="2247906" y="4924424"/>
            <a:ext cx="9715177" cy="1302904"/>
            <a:chOff x="940942" y="4652010"/>
            <a:chExt cx="8231685" cy="1641350"/>
          </a:xfrm>
        </p:grpSpPr>
        <p:sp>
          <p:nvSpPr>
            <p:cNvPr id="13" name="Pie 12"/>
            <p:cNvSpPr/>
            <p:nvPr/>
          </p:nvSpPr>
          <p:spPr>
            <a:xfrm>
              <a:off x="940942" y="4696458"/>
              <a:ext cx="1311443" cy="1596902"/>
            </a:xfrm>
            <a:prstGeom prst="pie">
              <a:avLst>
                <a:gd name="adj1" fmla="val 5400000"/>
                <a:gd name="adj2" fmla="val 16200000"/>
              </a:avLst>
            </a:prstGeom>
          </p:spPr>
          <p:style>
            <a:lnRef idx="0">
              <a:schemeClr val="lt1">
                <a:hueOff val="0"/>
                <a:satOff val="0"/>
                <a:lumOff val="0"/>
                <a:alphaOff val="0"/>
              </a:schemeClr>
            </a:lnRef>
            <a:fillRef idx="3">
              <a:schemeClr val="accent5">
                <a:hueOff val="-7353344"/>
                <a:satOff val="-10228"/>
                <a:lumOff val="-3922"/>
                <a:alphaOff val="0"/>
              </a:schemeClr>
            </a:fillRef>
            <a:effectRef idx="3">
              <a:schemeClr val="accent5">
                <a:hueOff val="-7353344"/>
                <a:satOff val="-10228"/>
                <a:lumOff val="-3922"/>
                <a:alphaOff val="0"/>
              </a:schemeClr>
            </a:effectRef>
            <a:fontRef idx="minor">
              <a:schemeClr val="lt1"/>
            </a:fontRef>
          </p:style>
        </p:sp>
        <p:sp>
          <p:nvSpPr>
            <p:cNvPr id="14" name="Freeform 13"/>
            <p:cNvSpPr/>
            <p:nvPr/>
          </p:nvSpPr>
          <p:spPr>
            <a:xfrm>
              <a:off x="1635399" y="4652010"/>
              <a:ext cx="7537228" cy="1596902"/>
            </a:xfrm>
            <a:custGeom>
              <a:avLst/>
              <a:gdLst>
                <a:gd name="connsiteX0" fmla="*/ 0 w 6704012"/>
                <a:gd name="connsiteY0" fmla="*/ 0 h 1321116"/>
                <a:gd name="connsiteX1" fmla="*/ 6704012 w 6704012"/>
                <a:gd name="connsiteY1" fmla="*/ 0 h 1321116"/>
                <a:gd name="connsiteX2" fmla="*/ 6704012 w 6704012"/>
                <a:gd name="connsiteY2" fmla="*/ 1321116 h 1321116"/>
                <a:gd name="connsiteX3" fmla="*/ 0 w 6704012"/>
                <a:gd name="connsiteY3" fmla="*/ 1321116 h 1321116"/>
                <a:gd name="connsiteX4" fmla="*/ 0 w 6704012"/>
                <a:gd name="connsiteY4" fmla="*/ 0 h 13211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12" h="1321116">
                  <a:moveTo>
                    <a:pt x="0" y="0"/>
                  </a:moveTo>
                  <a:lnTo>
                    <a:pt x="6704012" y="0"/>
                  </a:lnTo>
                  <a:lnTo>
                    <a:pt x="6704012" y="1321116"/>
                  </a:lnTo>
                  <a:lnTo>
                    <a:pt x="0" y="1321116"/>
                  </a:lnTo>
                  <a:lnTo>
                    <a:pt x="0" y="0"/>
                  </a:lnTo>
                  <a:close/>
                </a:path>
              </a:pathLst>
            </a:custGeom>
          </p:spPr>
          <p:style>
            <a:lnRef idx="1">
              <a:schemeClr val="accent5">
                <a:hueOff val="-7353344"/>
                <a:satOff val="-10228"/>
                <a:lumOff val="-3922"/>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3820" tIns="83820" rIns="83820" bIns="83820" numCol="1" spcCol="1270" anchor="ctr" anchorCtr="0">
              <a:noAutofit/>
            </a:bodyPr>
            <a:lstStyle/>
            <a:p>
              <a:pPr marL="457143" indent="-457143" algn="just" defTabSz="977780">
                <a:lnSpc>
                  <a:spcPct val="90000"/>
                </a:lnSpc>
                <a:spcBef>
                  <a:spcPct val="0"/>
                </a:spcBef>
                <a:spcAft>
                  <a:spcPct val="35000"/>
                </a:spcAft>
                <a:buFont typeface="Wingdings" charset="2"/>
                <a:buChar char="v"/>
              </a:pPr>
              <a:r>
                <a:rPr lang="es-MX" sz="2700" b="1" dirty="0">
                  <a:solidFill>
                    <a:srgbClr val="0000CC"/>
                  </a:solidFill>
                  <a:latin typeface="Times New Roman" panose="02020603050405020304" pitchFamily="18" charset="0"/>
                  <a:cs typeface="Times New Roman" panose="02020603050405020304" pitchFamily="18" charset="0"/>
                </a:rPr>
                <a:t>Tình trạng tham nhũng, tiêu cực, suy thoái, “tự diễn biến”, “tự chuyển hoá” từng bước được kiềm chế, ngăn chặn  </a:t>
              </a:r>
              <a:endParaRPr lang="en-GB" sz="2700" b="1" dirty="0">
                <a:solidFill>
                  <a:srgbClr val="0000CC"/>
                </a:solidFill>
              </a:endParaRPr>
            </a:p>
          </p:txBody>
        </p:sp>
      </p:grpSp>
      <p:sp>
        <p:nvSpPr>
          <p:cNvPr id="2" name="TextBox 1"/>
          <p:cNvSpPr txBox="1"/>
          <p:nvPr/>
        </p:nvSpPr>
        <p:spPr>
          <a:xfrm>
            <a:off x="2463954" y="2119011"/>
            <a:ext cx="485775" cy="707887"/>
          </a:xfrm>
          <a:prstGeom prst="rect">
            <a:avLst/>
          </a:prstGeom>
          <a:noFill/>
        </p:spPr>
        <p:txBody>
          <a:bodyPr wrap="square" lIns="91430" tIns="45718" rIns="91430" bIns="45718" rtlCol="0">
            <a:spAutoFit/>
          </a:bodyPr>
          <a:lstStyle/>
          <a:p>
            <a:r>
              <a:rPr lang="en-GB" sz="4000" b="1" dirty="0">
                <a:solidFill>
                  <a:schemeClr val="bg1"/>
                </a:solidFill>
              </a:rPr>
              <a:t>1</a:t>
            </a:r>
          </a:p>
        </p:txBody>
      </p:sp>
      <p:sp>
        <p:nvSpPr>
          <p:cNvPr id="17" name="TextBox 16"/>
          <p:cNvSpPr txBox="1"/>
          <p:nvPr/>
        </p:nvSpPr>
        <p:spPr>
          <a:xfrm>
            <a:off x="2446315" y="3528710"/>
            <a:ext cx="485775" cy="707887"/>
          </a:xfrm>
          <a:prstGeom prst="rect">
            <a:avLst/>
          </a:prstGeom>
          <a:noFill/>
        </p:spPr>
        <p:txBody>
          <a:bodyPr wrap="square" lIns="91430" tIns="45718" rIns="91430" bIns="45718" rtlCol="0">
            <a:spAutoFit/>
          </a:bodyPr>
          <a:lstStyle/>
          <a:p>
            <a:r>
              <a:rPr lang="en-GB" sz="4000" b="1" dirty="0">
                <a:solidFill>
                  <a:schemeClr val="bg1"/>
                </a:solidFill>
              </a:rPr>
              <a:t>2</a:t>
            </a:r>
          </a:p>
        </p:txBody>
      </p:sp>
      <p:sp>
        <p:nvSpPr>
          <p:cNvPr id="18" name="TextBox 17"/>
          <p:cNvSpPr txBox="1"/>
          <p:nvPr/>
        </p:nvSpPr>
        <p:spPr>
          <a:xfrm>
            <a:off x="2667943" y="5253610"/>
            <a:ext cx="485775" cy="707887"/>
          </a:xfrm>
          <a:prstGeom prst="rect">
            <a:avLst/>
          </a:prstGeom>
          <a:noFill/>
        </p:spPr>
        <p:txBody>
          <a:bodyPr wrap="square" lIns="91430" tIns="45718" rIns="91430" bIns="45718" rtlCol="0">
            <a:spAutoFit/>
          </a:bodyPr>
          <a:lstStyle/>
          <a:p>
            <a:r>
              <a:rPr lang="en-GB" sz="4000" b="1" dirty="0">
                <a:solidFill>
                  <a:schemeClr val="bg1"/>
                </a:solidFill>
              </a:rPr>
              <a:t>3</a:t>
            </a:r>
          </a:p>
        </p:txBody>
      </p:sp>
      <p:sp>
        <p:nvSpPr>
          <p:cNvPr id="20" name="Title 1"/>
          <p:cNvSpPr txBox="1">
            <a:spLocks/>
          </p:cNvSpPr>
          <p:nvPr/>
        </p:nvSpPr>
        <p:spPr>
          <a:xfrm>
            <a:off x="1890957" y="63513"/>
            <a:ext cx="10072123" cy="729657"/>
          </a:xfrm>
          <a:prstGeom prst="rect">
            <a:avLst/>
          </a:prstGeom>
        </p:spPr>
        <p:txBody>
          <a:bodyPr vert="horz" lIns="91430" tIns="45718" rIns="91430" bIns="4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rgbClr val="FFFF00"/>
                </a:solidFill>
                <a:latin typeface="Calibri" charset="0"/>
                <a:ea typeface="ＭＳ Ｐゴシック" charset="0"/>
              </a:rPr>
              <a:t>1</a:t>
            </a:r>
            <a:r>
              <a:rPr lang="en-US" sz="3600" b="1" dirty="0" smtClean="0">
                <a:solidFill>
                  <a:srgbClr val="FFFF00"/>
                </a:solidFill>
                <a:latin typeface="Calibri" charset="0"/>
                <a:ea typeface="ＭＳ Ｐゴシック" charset="0"/>
              </a:rPr>
              <a:t>. </a:t>
            </a:r>
            <a:r>
              <a:rPr lang="en-US" sz="3600" b="1" dirty="0" err="1">
                <a:solidFill>
                  <a:srgbClr val="FFFF00"/>
                </a:solidFill>
                <a:latin typeface="Calibri" charset="0"/>
                <a:ea typeface="ＭＳ Ｐゴシック" charset="0"/>
              </a:rPr>
              <a:t>Kết</a:t>
            </a:r>
            <a:r>
              <a:rPr lang="en-US" sz="3600" b="1" dirty="0">
                <a:solidFill>
                  <a:srgbClr val="FFFF00"/>
                </a:solidFill>
                <a:latin typeface="Calibri" charset="0"/>
                <a:ea typeface="ＭＳ Ｐゴシック" charset="0"/>
              </a:rPr>
              <a:t> </a:t>
            </a:r>
            <a:r>
              <a:rPr lang="en-US" sz="3600" b="1" dirty="0" err="1">
                <a:solidFill>
                  <a:srgbClr val="FFFF00"/>
                </a:solidFill>
                <a:latin typeface="Calibri" charset="0"/>
                <a:ea typeface="ＭＳ Ｐゴシック" charset="0"/>
              </a:rPr>
              <a:t>quả</a:t>
            </a:r>
            <a:r>
              <a:rPr lang="en-US" sz="3600" b="1" dirty="0">
                <a:solidFill>
                  <a:srgbClr val="FFFF00"/>
                </a:solidFill>
                <a:latin typeface="Calibri" charset="0"/>
                <a:ea typeface="ＭＳ Ｐゴシック" charset="0"/>
              </a:rPr>
              <a:t> </a:t>
            </a:r>
            <a:r>
              <a:rPr lang="en-US" sz="3600" b="1" dirty="0" err="1">
                <a:solidFill>
                  <a:srgbClr val="FFFF00"/>
                </a:solidFill>
                <a:latin typeface="Calibri" charset="0"/>
                <a:ea typeface="ＭＳ Ｐゴシック" charset="0"/>
              </a:rPr>
              <a:t>thực</a:t>
            </a:r>
            <a:r>
              <a:rPr lang="en-US" sz="3600" b="1" dirty="0">
                <a:solidFill>
                  <a:srgbClr val="FFFF00"/>
                </a:solidFill>
                <a:latin typeface="Calibri" charset="0"/>
                <a:ea typeface="ＭＳ Ｐゴシック" charset="0"/>
              </a:rPr>
              <a:t> </a:t>
            </a:r>
            <a:r>
              <a:rPr lang="en-US" sz="3600" b="1" dirty="0" err="1">
                <a:solidFill>
                  <a:srgbClr val="FFFF00"/>
                </a:solidFill>
                <a:latin typeface="Calibri" charset="0"/>
                <a:ea typeface="ＭＳ Ｐゴシック" charset="0"/>
              </a:rPr>
              <a:t>hiện</a:t>
            </a:r>
            <a:r>
              <a:rPr lang="en-US" sz="3600" b="1" dirty="0">
                <a:solidFill>
                  <a:srgbClr val="FFFF00"/>
                </a:solidFill>
                <a:latin typeface="Calibri" charset="0"/>
                <a:ea typeface="ＭＳ Ｐゴシック" charset="0"/>
              </a:rPr>
              <a:t> </a:t>
            </a:r>
            <a:r>
              <a:rPr lang="en-US" sz="3600" b="1" dirty="0" err="1">
                <a:solidFill>
                  <a:srgbClr val="FFFF00"/>
                </a:solidFill>
                <a:latin typeface="Calibri" charset="0"/>
                <a:ea typeface="ＭＳ Ｐゴシック" charset="0"/>
              </a:rPr>
              <a:t>Nghị</a:t>
            </a:r>
            <a:r>
              <a:rPr lang="en-US" sz="3600" b="1" dirty="0">
                <a:solidFill>
                  <a:srgbClr val="FFFF00"/>
                </a:solidFill>
                <a:latin typeface="Calibri" charset="0"/>
                <a:ea typeface="ＭＳ Ｐゴシック" charset="0"/>
              </a:rPr>
              <a:t> </a:t>
            </a:r>
            <a:r>
              <a:rPr lang="en-US" sz="3600" b="1" dirty="0" err="1">
                <a:solidFill>
                  <a:srgbClr val="FFFF00"/>
                </a:solidFill>
                <a:latin typeface="Calibri" charset="0"/>
                <a:ea typeface="ＭＳ Ｐゴシック" charset="0"/>
              </a:rPr>
              <a:t>quyết</a:t>
            </a:r>
            <a:r>
              <a:rPr lang="en-US" sz="3600" b="1" dirty="0">
                <a:solidFill>
                  <a:srgbClr val="FFFF00"/>
                </a:solidFill>
                <a:latin typeface="Calibri" charset="0"/>
                <a:ea typeface="ＭＳ Ｐゴシック" charset="0"/>
              </a:rPr>
              <a:t> </a:t>
            </a:r>
            <a:r>
              <a:rPr lang="en-US" sz="3600" b="1" dirty="0" err="1">
                <a:solidFill>
                  <a:srgbClr val="FFFF00"/>
                </a:solidFill>
                <a:latin typeface="Calibri" charset="0"/>
                <a:ea typeface="ＭＳ Ｐゴシック" charset="0"/>
              </a:rPr>
              <a:t>Đại</a:t>
            </a:r>
            <a:r>
              <a:rPr lang="en-US" sz="3600" b="1" dirty="0">
                <a:solidFill>
                  <a:srgbClr val="FFFF00"/>
                </a:solidFill>
                <a:latin typeface="Calibri" charset="0"/>
                <a:ea typeface="ＭＳ Ｐゴシック" charset="0"/>
              </a:rPr>
              <a:t> </a:t>
            </a:r>
            <a:r>
              <a:rPr lang="en-US" sz="3600" b="1" dirty="0" err="1">
                <a:solidFill>
                  <a:srgbClr val="FFFF00"/>
                </a:solidFill>
                <a:latin typeface="Calibri" charset="0"/>
                <a:ea typeface="ＭＳ Ｐゴシック" charset="0"/>
              </a:rPr>
              <a:t>hội</a:t>
            </a:r>
            <a:r>
              <a:rPr lang="en-US" sz="3600" b="1" dirty="0">
                <a:solidFill>
                  <a:srgbClr val="FFFF00"/>
                </a:solidFill>
                <a:latin typeface="Calibri" charset="0"/>
                <a:ea typeface="ＭＳ Ｐゴシック" charset="0"/>
              </a:rPr>
              <a:t> XII</a:t>
            </a:r>
            <a:endParaRPr lang="en-US" sz="3600" dirty="0">
              <a:solidFill>
                <a:srgbClr val="FFFF00"/>
              </a:solidFill>
              <a:latin typeface="Calibri" charset="0"/>
              <a:ea typeface="ＭＳ Ｐゴシック" charset="0"/>
            </a:endParaRPr>
          </a:p>
        </p:txBody>
      </p:sp>
      <p:pic>
        <p:nvPicPr>
          <p:cNvPr id="19" name="Picture 6" descr="See the source image">
            <a:extLst>
              <a:ext uri="{FF2B5EF4-FFF2-40B4-BE49-F238E27FC236}">
                <a16:creationId xmlns:a16="http://schemas.microsoft.com/office/drawing/2014/main" xmlns="" id="{3A75FBD6-313A-4F36-91E4-76FCC18BBD7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95507" y="1718121"/>
            <a:ext cx="3621718" cy="3889432"/>
          </a:xfrm>
          <a:prstGeom prst="rect">
            <a:avLst/>
          </a:prstGeom>
          <a:noFill/>
          <a:effectLst>
            <a:softEdge rad="1270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35493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2281651" y="16506"/>
            <a:ext cx="9523188" cy="808383"/>
          </a:xfrm>
        </p:spPr>
        <p:txBody>
          <a:bodyPr>
            <a:normAutofit/>
          </a:bodyPr>
          <a:lstStyle/>
          <a:p>
            <a:pPr algn="ctr"/>
            <a:r>
              <a:rPr lang="en-GB" altLang="en-US" sz="3200" b="1" dirty="0">
                <a:solidFill>
                  <a:srgbClr val="FFFF00"/>
                </a:solidFill>
                <a:latin typeface="Times New Roman" pitchFamily="18" charset="0"/>
                <a:cs typeface="Times New Roman" pitchFamily="18" charset="0"/>
              </a:rPr>
              <a:t>QUỐC PHÒNG, AN NINH, ĐỐI NGOẠI  </a:t>
            </a:r>
          </a:p>
        </p:txBody>
      </p:sp>
      <p:sp>
        <p:nvSpPr>
          <p:cNvPr id="8" name="Block Arc 7"/>
          <p:cNvSpPr/>
          <p:nvPr/>
        </p:nvSpPr>
        <p:spPr bwMode="auto">
          <a:xfrm>
            <a:off x="408277" y="553037"/>
            <a:ext cx="5990675" cy="6364867"/>
          </a:xfrm>
          <a:prstGeom prst="blockArc">
            <a:avLst>
              <a:gd name="adj1" fmla="val 18409384"/>
              <a:gd name="adj2" fmla="val 3384054"/>
              <a:gd name="adj3" fmla="val 1518"/>
            </a:avLst>
          </a:prstGeom>
        </p:spPr>
        <p:style>
          <a:lnRef idx="2">
            <a:schemeClr val="dk2">
              <a:shade val="60000"/>
              <a:hueOff val="0"/>
              <a:satOff val="0"/>
              <a:lumOff val="0"/>
              <a:alphaOff val="0"/>
            </a:schemeClr>
          </a:lnRef>
          <a:fillRef idx="0">
            <a:schemeClr val="dk2">
              <a:hueOff val="0"/>
              <a:satOff val="0"/>
              <a:lumOff val="0"/>
              <a:alphaOff val="0"/>
            </a:schemeClr>
          </a:fillRef>
          <a:effectRef idx="0">
            <a:schemeClr val="dk2">
              <a:hueOff val="0"/>
              <a:satOff val="0"/>
              <a:lumOff val="0"/>
              <a:alphaOff val="0"/>
            </a:schemeClr>
          </a:effectRef>
          <a:fontRef idx="minor">
            <a:schemeClr val="tx1">
              <a:hueOff val="0"/>
              <a:satOff val="0"/>
              <a:lumOff val="0"/>
              <a:alphaOff val="0"/>
            </a:schemeClr>
          </a:fontRef>
        </p:style>
      </p:sp>
      <p:sp>
        <p:nvSpPr>
          <p:cNvPr id="11" name="Freeform 10"/>
          <p:cNvSpPr/>
          <p:nvPr/>
        </p:nvSpPr>
        <p:spPr bwMode="auto">
          <a:xfrm>
            <a:off x="6592453" y="2996333"/>
            <a:ext cx="5342504" cy="1330281"/>
          </a:xfrm>
          <a:custGeom>
            <a:avLst/>
            <a:gdLst>
              <a:gd name="connsiteX0" fmla="*/ 0 w 6606139"/>
              <a:gd name="connsiteY0" fmla="*/ 0 h 837693"/>
              <a:gd name="connsiteX1" fmla="*/ 6606139 w 6606139"/>
              <a:gd name="connsiteY1" fmla="*/ 0 h 837693"/>
              <a:gd name="connsiteX2" fmla="*/ 6606139 w 6606139"/>
              <a:gd name="connsiteY2" fmla="*/ 837693 h 837693"/>
              <a:gd name="connsiteX3" fmla="*/ 0 w 6606139"/>
              <a:gd name="connsiteY3" fmla="*/ 837693 h 837693"/>
              <a:gd name="connsiteX4" fmla="*/ 0 w 6606139"/>
              <a:gd name="connsiteY4" fmla="*/ 0 h 837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6139" h="837693">
                <a:moveTo>
                  <a:pt x="0" y="0"/>
                </a:moveTo>
                <a:lnTo>
                  <a:pt x="6606139" y="0"/>
                </a:lnTo>
                <a:lnTo>
                  <a:pt x="6606139" y="837693"/>
                </a:lnTo>
                <a:lnTo>
                  <a:pt x="0" y="837693"/>
                </a:lnTo>
                <a:lnTo>
                  <a:pt x="0" y="0"/>
                </a:lnTo>
                <a:close/>
              </a:path>
            </a:pathLst>
          </a:custGeom>
          <a:solidFill>
            <a:schemeClr val="accent1">
              <a:lumMod val="20000"/>
              <a:lumOff val="80000"/>
            </a:schemeClr>
          </a:solidFill>
        </p:spPr>
        <p:style>
          <a:lnRef idx="1">
            <a:schemeClr val="accent3"/>
          </a:lnRef>
          <a:fillRef idx="2">
            <a:schemeClr val="accent3"/>
          </a:fillRef>
          <a:effectRef idx="1">
            <a:schemeClr val="accent3"/>
          </a:effectRef>
          <a:fontRef idx="minor">
            <a:schemeClr val="dk1"/>
          </a:fontRef>
        </p:style>
        <p:txBody>
          <a:bodyPr lIns="664838" tIns="71113" rIns="71113" bIns="71113" spcCol="1271" anchor="ctr"/>
          <a:lstStyle/>
          <a:p>
            <a:pPr algn="just"/>
            <a:r>
              <a:rPr lang="en-US" sz="2400" b="1" dirty="0" err="1">
                <a:solidFill>
                  <a:srgbClr val="000099"/>
                </a:solidFill>
              </a:rPr>
              <a:t>Xây</a:t>
            </a:r>
            <a:r>
              <a:rPr lang="en-US" sz="2400" b="1" dirty="0">
                <a:solidFill>
                  <a:srgbClr val="000099"/>
                </a:solidFill>
              </a:rPr>
              <a:t> </a:t>
            </a:r>
            <a:r>
              <a:rPr lang="en-US" sz="2400" b="1" dirty="0" err="1">
                <a:solidFill>
                  <a:srgbClr val="000099"/>
                </a:solidFill>
              </a:rPr>
              <a:t>dựng</a:t>
            </a:r>
            <a:r>
              <a:rPr lang="en-US" sz="2400" b="1" dirty="0">
                <a:solidFill>
                  <a:srgbClr val="000099"/>
                </a:solidFill>
              </a:rPr>
              <a:t> </a:t>
            </a:r>
            <a:r>
              <a:rPr lang="en-US" sz="2400" b="1" dirty="0" err="1">
                <a:solidFill>
                  <a:srgbClr val="000099"/>
                </a:solidFill>
              </a:rPr>
              <a:t>các</a:t>
            </a:r>
            <a:r>
              <a:rPr lang="en-US" sz="2400" b="1" dirty="0">
                <a:solidFill>
                  <a:srgbClr val="000099"/>
                </a:solidFill>
              </a:rPr>
              <a:t> </a:t>
            </a:r>
            <a:r>
              <a:rPr lang="en-US" sz="2400" b="1" dirty="0" err="1">
                <a:solidFill>
                  <a:srgbClr val="000099"/>
                </a:solidFill>
              </a:rPr>
              <a:t>lực</a:t>
            </a:r>
            <a:r>
              <a:rPr lang="en-US" sz="2400" b="1" dirty="0">
                <a:solidFill>
                  <a:srgbClr val="000099"/>
                </a:solidFill>
              </a:rPr>
              <a:t> </a:t>
            </a:r>
            <a:r>
              <a:rPr lang="en-US" sz="2400" b="1" dirty="0" err="1">
                <a:solidFill>
                  <a:srgbClr val="000099"/>
                </a:solidFill>
              </a:rPr>
              <a:t>lượng</a:t>
            </a:r>
            <a:r>
              <a:rPr lang="en-US" sz="2400" b="1" dirty="0">
                <a:solidFill>
                  <a:srgbClr val="000099"/>
                </a:solidFill>
              </a:rPr>
              <a:t> </a:t>
            </a:r>
            <a:r>
              <a:rPr lang="en-US" sz="2400" b="1" dirty="0" err="1">
                <a:solidFill>
                  <a:srgbClr val="000099"/>
                </a:solidFill>
              </a:rPr>
              <a:t>vũ</a:t>
            </a:r>
            <a:r>
              <a:rPr lang="en-US" sz="2400" b="1" dirty="0">
                <a:solidFill>
                  <a:srgbClr val="000099"/>
                </a:solidFill>
              </a:rPr>
              <a:t> </a:t>
            </a:r>
            <a:r>
              <a:rPr lang="en-US" sz="2400" b="1" dirty="0" err="1">
                <a:solidFill>
                  <a:srgbClr val="000099"/>
                </a:solidFill>
              </a:rPr>
              <a:t>trang</a:t>
            </a:r>
            <a:r>
              <a:rPr lang="en-US" sz="2400" b="1" dirty="0">
                <a:solidFill>
                  <a:srgbClr val="000099"/>
                </a:solidFill>
              </a:rPr>
              <a:t> </a:t>
            </a:r>
            <a:r>
              <a:rPr lang="en-US" sz="2400" b="1" dirty="0" err="1">
                <a:solidFill>
                  <a:srgbClr val="000099"/>
                </a:solidFill>
              </a:rPr>
              <a:t>chính</a:t>
            </a:r>
            <a:r>
              <a:rPr lang="en-US" sz="2400" b="1" dirty="0">
                <a:solidFill>
                  <a:srgbClr val="000099"/>
                </a:solidFill>
              </a:rPr>
              <a:t> </a:t>
            </a:r>
            <a:r>
              <a:rPr lang="en-US" sz="2400" b="1" dirty="0" err="1">
                <a:solidFill>
                  <a:srgbClr val="000099"/>
                </a:solidFill>
              </a:rPr>
              <a:t>quy</a:t>
            </a:r>
            <a:r>
              <a:rPr lang="en-US" sz="2400" b="1" dirty="0">
                <a:solidFill>
                  <a:srgbClr val="000099"/>
                </a:solidFill>
              </a:rPr>
              <a:t>, </a:t>
            </a:r>
            <a:r>
              <a:rPr lang="en-US" sz="2400" b="1" dirty="0" err="1">
                <a:solidFill>
                  <a:srgbClr val="000099"/>
                </a:solidFill>
              </a:rPr>
              <a:t>tinh</a:t>
            </a:r>
            <a:r>
              <a:rPr lang="en-US" sz="2400" b="1" dirty="0">
                <a:solidFill>
                  <a:srgbClr val="000099"/>
                </a:solidFill>
              </a:rPr>
              <a:t> </a:t>
            </a:r>
            <a:r>
              <a:rPr lang="en-US" sz="2400" b="1" dirty="0" err="1">
                <a:solidFill>
                  <a:srgbClr val="000099"/>
                </a:solidFill>
              </a:rPr>
              <a:t>nhuệ</a:t>
            </a:r>
            <a:r>
              <a:rPr lang="en-US" sz="2400" b="1" dirty="0">
                <a:solidFill>
                  <a:srgbClr val="000099"/>
                </a:solidFill>
              </a:rPr>
              <a:t>, </a:t>
            </a:r>
            <a:r>
              <a:rPr lang="en-US" sz="2400" b="1" dirty="0" err="1">
                <a:solidFill>
                  <a:srgbClr val="000099"/>
                </a:solidFill>
              </a:rPr>
              <a:t>từng</a:t>
            </a:r>
            <a:r>
              <a:rPr lang="en-US" sz="2400" b="1" dirty="0">
                <a:solidFill>
                  <a:srgbClr val="000099"/>
                </a:solidFill>
              </a:rPr>
              <a:t> </a:t>
            </a:r>
            <a:r>
              <a:rPr lang="en-US" sz="2400" b="1" dirty="0" err="1">
                <a:solidFill>
                  <a:srgbClr val="000099"/>
                </a:solidFill>
              </a:rPr>
              <a:t>bước</a:t>
            </a:r>
            <a:r>
              <a:rPr lang="en-US" sz="2400" b="1" dirty="0">
                <a:solidFill>
                  <a:srgbClr val="000099"/>
                </a:solidFill>
              </a:rPr>
              <a:t> </a:t>
            </a:r>
            <a:r>
              <a:rPr lang="en-US" sz="2400" b="1" dirty="0" err="1">
                <a:solidFill>
                  <a:srgbClr val="000099"/>
                </a:solidFill>
              </a:rPr>
              <a:t>hiện</a:t>
            </a:r>
            <a:r>
              <a:rPr lang="en-US" sz="2400" b="1" dirty="0">
                <a:solidFill>
                  <a:srgbClr val="000099"/>
                </a:solidFill>
              </a:rPr>
              <a:t> </a:t>
            </a:r>
            <a:r>
              <a:rPr lang="en-US" sz="2400" b="1" dirty="0" err="1">
                <a:solidFill>
                  <a:srgbClr val="000099"/>
                </a:solidFill>
              </a:rPr>
              <a:t>đại</a:t>
            </a:r>
            <a:r>
              <a:rPr lang="en-US" sz="2400" b="1" dirty="0">
                <a:solidFill>
                  <a:srgbClr val="000099"/>
                </a:solidFill>
              </a:rPr>
              <a:t> </a:t>
            </a:r>
            <a:r>
              <a:rPr lang="en-US" sz="2400" b="1" dirty="0" err="1">
                <a:solidFill>
                  <a:srgbClr val="000099"/>
                </a:solidFill>
              </a:rPr>
              <a:t>theo</a:t>
            </a:r>
            <a:r>
              <a:rPr lang="en-US" sz="2400" b="1" dirty="0">
                <a:solidFill>
                  <a:srgbClr val="000099"/>
                </a:solidFill>
              </a:rPr>
              <a:t> </a:t>
            </a:r>
            <a:r>
              <a:rPr lang="en-US" sz="2400" b="1" dirty="0" err="1">
                <a:solidFill>
                  <a:srgbClr val="000099"/>
                </a:solidFill>
              </a:rPr>
              <a:t>lộ</a:t>
            </a:r>
            <a:r>
              <a:rPr lang="en-US" sz="2400" b="1" dirty="0">
                <a:solidFill>
                  <a:srgbClr val="000099"/>
                </a:solidFill>
              </a:rPr>
              <a:t> </a:t>
            </a:r>
            <a:r>
              <a:rPr lang="en-US" sz="2400" b="1" dirty="0" err="1">
                <a:solidFill>
                  <a:srgbClr val="000099"/>
                </a:solidFill>
              </a:rPr>
              <a:t>trình</a:t>
            </a:r>
            <a:endParaRPr lang="en-US" sz="2400" dirty="0"/>
          </a:p>
        </p:txBody>
      </p:sp>
      <p:sp>
        <p:nvSpPr>
          <p:cNvPr id="12" name="Oval 11"/>
          <p:cNvSpPr/>
          <p:nvPr/>
        </p:nvSpPr>
        <p:spPr bwMode="auto">
          <a:xfrm>
            <a:off x="5576179" y="3047133"/>
            <a:ext cx="1294522" cy="1244600"/>
          </a:xfrm>
          <a:prstGeom prst="ellipse">
            <a:avLst/>
          </a:prstGeom>
          <a:solidFill>
            <a:srgbClr val="FFFF99"/>
          </a:solidFill>
        </p:spPr>
        <p:style>
          <a:lnRef idx="2">
            <a:schemeClr val="dk2">
              <a:hueOff val="0"/>
              <a:satOff val="0"/>
              <a:lumOff val="0"/>
              <a:alphaOff val="0"/>
            </a:schemeClr>
          </a:lnRef>
          <a:fillRef idx="1">
            <a:schemeClr val="lt2">
              <a:hueOff val="0"/>
              <a:satOff val="0"/>
              <a:lumOff val="0"/>
              <a:alphaOff val="0"/>
            </a:schemeClr>
          </a:fillRef>
          <a:effectRef idx="0">
            <a:schemeClr val="lt2">
              <a:hueOff val="0"/>
              <a:satOff val="0"/>
              <a:lumOff val="0"/>
              <a:alphaOff val="0"/>
            </a:schemeClr>
          </a:effectRef>
          <a:fontRef idx="minor">
            <a:schemeClr val="dk1">
              <a:hueOff val="0"/>
              <a:satOff val="0"/>
              <a:lumOff val="0"/>
              <a:alphaOff val="0"/>
            </a:schemeClr>
          </a:fontRef>
        </p:style>
        <p:txBody>
          <a:bodyPr lIns="91430" tIns="45718" rIns="91430" bIns="45718" anchor="ctr"/>
          <a:lstStyle/>
          <a:p>
            <a:pPr algn="ctr">
              <a:defRPr/>
            </a:pPr>
            <a:r>
              <a:rPr lang="en-GB" sz="5500" b="1">
                <a:solidFill>
                  <a:srgbClr val="FF0000"/>
                </a:solidFill>
                <a:effectLst>
                  <a:outerShdw blurRad="50800" dist="38100" dir="10800000" algn="r" rotWithShape="0">
                    <a:prstClr val="black">
                      <a:alpha val="40000"/>
                    </a:prstClr>
                  </a:outerShdw>
                </a:effectLst>
                <a:cs typeface="Times New Roman" panose="02020603050405020304" pitchFamily="18" charset="0"/>
              </a:rPr>
              <a:t>2</a:t>
            </a:r>
          </a:p>
        </p:txBody>
      </p:sp>
      <p:sp>
        <p:nvSpPr>
          <p:cNvPr id="13" name="Freeform 12"/>
          <p:cNvSpPr/>
          <p:nvPr/>
        </p:nvSpPr>
        <p:spPr bwMode="auto">
          <a:xfrm>
            <a:off x="6592453" y="1119056"/>
            <a:ext cx="5342504" cy="1433645"/>
          </a:xfrm>
          <a:custGeom>
            <a:avLst/>
            <a:gdLst>
              <a:gd name="connsiteX0" fmla="*/ 0 w 6606139"/>
              <a:gd name="connsiteY0" fmla="*/ 0 h 837693"/>
              <a:gd name="connsiteX1" fmla="*/ 6606139 w 6606139"/>
              <a:gd name="connsiteY1" fmla="*/ 0 h 837693"/>
              <a:gd name="connsiteX2" fmla="*/ 6606139 w 6606139"/>
              <a:gd name="connsiteY2" fmla="*/ 837693 h 837693"/>
              <a:gd name="connsiteX3" fmla="*/ 0 w 6606139"/>
              <a:gd name="connsiteY3" fmla="*/ 837693 h 837693"/>
              <a:gd name="connsiteX4" fmla="*/ 0 w 6606139"/>
              <a:gd name="connsiteY4" fmla="*/ 0 h 837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6139" h="837693">
                <a:moveTo>
                  <a:pt x="0" y="0"/>
                </a:moveTo>
                <a:lnTo>
                  <a:pt x="6606139" y="0"/>
                </a:lnTo>
                <a:lnTo>
                  <a:pt x="6606139" y="837693"/>
                </a:lnTo>
                <a:lnTo>
                  <a:pt x="0" y="837693"/>
                </a:lnTo>
                <a:lnTo>
                  <a:pt x="0" y="0"/>
                </a:lnTo>
                <a:close/>
              </a:path>
            </a:pathLst>
          </a:custGeo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lIns="664838" tIns="71113" rIns="71113" bIns="71113" spcCol="1271" anchor="ctr"/>
          <a:lstStyle/>
          <a:p>
            <a:pPr algn="just"/>
            <a:r>
              <a:rPr lang="en-US" sz="2400" b="1" dirty="0">
                <a:solidFill>
                  <a:srgbClr val="000090"/>
                </a:solidFill>
              </a:rPr>
              <a:t>Tư </a:t>
            </a:r>
            <a:r>
              <a:rPr lang="en-US" sz="2400" b="1" dirty="0" err="1">
                <a:solidFill>
                  <a:srgbClr val="000090"/>
                </a:solidFill>
              </a:rPr>
              <a:t>duy</a:t>
            </a:r>
            <a:r>
              <a:rPr lang="en-US" sz="2400" b="1" dirty="0">
                <a:solidFill>
                  <a:srgbClr val="000090"/>
                </a:solidFill>
              </a:rPr>
              <a:t> </a:t>
            </a:r>
            <a:r>
              <a:rPr lang="en-US" sz="2400" b="1" dirty="0" err="1">
                <a:solidFill>
                  <a:srgbClr val="000090"/>
                </a:solidFill>
              </a:rPr>
              <a:t>về</a:t>
            </a:r>
            <a:r>
              <a:rPr lang="en-US" sz="2400" b="1" dirty="0">
                <a:solidFill>
                  <a:srgbClr val="000090"/>
                </a:solidFill>
              </a:rPr>
              <a:t> </a:t>
            </a:r>
            <a:r>
              <a:rPr lang="en-US" sz="2400" b="1" dirty="0" err="1">
                <a:solidFill>
                  <a:srgbClr val="000090"/>
                </a:solidFill>
              </a:rPr>
              <a:t>quốc</a:t>
            </a:r>
            <a:r>
              <a:rPr lang="en-US" sz="2400" b="1" dirty="0">
                <a:solidFill>
                  <a:srgbClr val="000090"/>
                </a:solidFill>
              </a:rPr>
              <a:t> </a:t>
            </a:r>
            <a:r>
              <a:rPr lang="en-US" sz="2400" b="1" dirty="0" err="1">
                <a:solidFill>
                  <a:srgbClr val="000090"/>
                </a:solidFill>
              </a:rPr>
              <a:t>phòng</a:t>
            </a:r>
            <a:r>
              <a:rPr lang="en-US" sz="2400" b="1" dirty="0">
                <a:solidFill>
                  <a:srgbClr val="000090"/>
                </a:solidFill>
              </a:rPr>
              <a:t>, an </a:t>
            </a:r>
            <a:r>
              <a:rPr lang="en-US" sz="2400" b="1" dirty="0" err="1">
                <a:solidFill>
                  <a:srgbClr val="000090"/>
                </a:solidFill>
              </a:rPr>
              <a:t>ninh</a:t>
            </a:r>
            <a:r>
              <a:rPr lang="en-US" sz="2400" b="1" dirty="0">
                <a:solidFill>
                  <a:srgbClr val="000090"/>
                </a:solidFill>
              </a:rPr>
              <a:t>, </a:t>
            </a:r>
            <a:r>
              <a:rPr lang="en-US" sz="2400" b="1" dirty="0" err="1">
                <a:solidFill>
                  <a:srgbClr val="000090"/>
                </a:solidFill>
              </a:rPr>
              <a:t>bảo</a:t>
            </a:r>
            <a:r>
              <a:rPr lang="en-US" sz="2400" b="1" dirty="0">
                <a:solidFill>
                  <a:srgbClr val="000090"/>
                </a:solidFill>
              </a:rPr>
              <a:t> </a:t>
            </a:r>
            <a:r>
              <a:rPr lang="en-US" sz="2400" b="1" dirty="0" err="1">
                <a:solidFill>
                  <a:srgbClr val="000090"/>
                </a:solidFill>
              </a:rPr>
              <a:t>vệ</a:t>
            </a:r>
            <a:r>
              <a:rPr lang="en-US" sz="2400" b="1" dirty="0">
                <a:solidFill>
                  <a:srgbClr val="000090"/>
                </a:solidFill>
              </a:rPr>
              <a:t> </a:t>
            </a:r>
            <a:r>
              <a:rPr lang="en-US" sz="2400" b="1" dirty="0" err="1">
                <a:solidFill>
                  <a:srgbClr val="000090"/>
                </a:solidFill>
              </a:rPr>
              <a:t>Tổ</a:t>
            </a:r>
            <a:r>
              <a:rPr lang="en-US" sz="2400" b="1" dirty="0">
                <a:solidFill>
                  <a:srgbClr val="000090"/>
                </a:solidFill>
              </a:rPr>
              <a:t> </a:t>
            </a:r>
            <a:r>
              <a:rPr lang="en-US" sz="2400" b="1" dirty="0" err="1">
                <a:solidFill>
                  <a:srgbClr val="000090"/>
                </a:solidFill>
              </a:rPr>
              <a:t>quốc</a:t>
            </a:r>
            <a:r>
              <a:rPr lang="en-US" sz="2400" b="1" dirty="0">
                <a:solidFill>
                  <a:srgbClr val="000090"/>
                </a:solidFill>
              </a:rPr>
              <a:t> </a:t>
            </a:r>
            <a:r>
              <a:rPr lang="en-US" sz="2400" b="1" dirty="0" err="1">
                <a:solidFill>
                  <a:srgbClr val="000090"/>
                </a:solidFill>
              </a:rPr>
              <a:t>đổi</a:t>
            </a:r>
            <a:r>
              <a:rPr lang="en-US" sz="2400" b="1" dirty="0">
                <a:solidFill>
                  <a:srgbClr val="000090"/>
                </a:solidFill>
              </a:rPr>
              <a:t> </a:t>
            </a:r>
            <a:r>
              <a:rPr lang="en-US" sz="2400" b="1" dirty="0" err="1">
                <a:solidFill>
                  <a:srgbClr val="000090"/>
                </a:solidFill>
              </a:rPr>
              <a:t>mới</a:t>
            </a:r>
            <a:r>
              <a:rPr lang="en-US" sz="2400" b="1" dirty="0">
                <a:solidFill>
                  <a:srgbClr val="000090"/>
                </a:solidFill>
              </a:rPr>
              <a:t> </a:t>
            </a:r>
            <a:r>
              <a:rPr lang="en-US" sz="2400" b="1" dirty="0" err="1">
                <a:solidFill>
                  <a:srgbClr val="000090"/>
                </a:solidFill>
              </a:rPr>
              <a:t>sâu</a:t>
            </a:r>
            <a:r>
              <a:rPr lang="en-US" sz="2400" b="1" dirty="0">
                <a:solidFill>
                  <a:srgbClr val="000090"/>
                </a:solidFill>
              </a:rPr>
              <a:t> </a:t>
            </a:r>
            <a:r>
              <a:rPr lang="en-US" sz="2400" b="1" dirty="0" err="1">
                <a:solidFill>
                  <a:srgbClr val="000090"/>
                </a:solidFill>
              </a:rPr>
              <a:t>sắc</a:t>
            </a:r>
            <a:r>
              <a:rPr lang="en-US" sz="2400" b="1" dirty="0">
                <a:solidFill>
                  <a:srgbClr val="000090"/>
                </a:solidFill>
              </a:rPr>
              <a:t>. Ban </a:t>
            </a:r>
            <a:r>
              <a:rPr lang="en-US" sz="2400" b="1" dirty="0" err="1">
                <a:solidFill>
                  <a:srgbClr val="000090"/>
                </a:solidFill>
              </a:rPr>
              <a:t>hành</a:t>
            </a:r>
            <a:r>
              <a:rPr lang="en-US" sz="2400" b="1" dirty="0">
                <a:solidFill>
                  <a:srgbClr val="000090"/>
                </a:solidFill>
              </a:rPr>
              <a:t> </a:t>
            </a:r>
            <a:r>
              <a:rPr lang="en-US" sz="2400" b="1" dirty="0" err="1">
                <a:solidFill>
                  <a:srgbClr val="000090"/>
                </a:solidFill>
              </a:rPr>
              <a:t>đồng</a:t>
            </a:r>
            <a:r>
              <a:rPr lang="en-US" sz="2400" b="1" dirty="0">
                <a:solidFill>
                  <a:srgbClr val="000090"/>
                </a:solidFill>
              </a:rPr>
              <a:t> </a:t>
            </a:r>
            <a:r>
              <a:rPr lang="en-US" sz="2400" b="1" dirty="0" err="1">
                <a:solidFill>
                  <a:srgbClr val="000090"/>
                </a:solidFill>
              </a:rPr>
              <a:t>bộ</a:t>
            </a:r>
            <a:r>
              <a:rPr lang="en-US" sz="2400" b="1" dirty="0">
                <a:solidFill>
                  <a:srgbClr val="000090"/>
                </a:solidFill>
              </a:rPr>
              <a:t> </a:t>
            </a:r>
            <a:r>
              <a:rPr lang="en-US" sz="2400" b="1" dirty="0" err="1">
                <a:solidFill>
                  <a:srgbClr val="000090"/>
                </a:solidFill>
              </a:rPr>
              <a:t>các</a:t>
            </a:r>
            <a:r>
              <a:rPr lang="en-US" sz="2400" b="1" dirty="0">
                <a:solidFill>
                  <a:srgbClr val="000090"/>
                </a:solidFill>
              </a:rPr>
              <a:t> </a:t>
            </a:r>
            <a:r>
              <a:rPr lang="en-US" sz="2400" b="1" dirty="0" err="1">
                <a:solidFill>
                  <a:srgbClr val="000090"/>
                </a:solidFill>
              </a:rPr>
              <a:t>chiến</a:t>
            </a:r>
            <a:r>
              <a:rPr lang="en-US" sz="2400" b="1" dirty="0">
                <a:solidFill>
                  <a:srgbClr val="000090"/>
                </a:solidFill>
              </a:rPr>
              <a:t> </a:t>
            </a:r>
            <a:r>
              <a:rPr lang="en-US" sz="2400" b="1" dirty="0" err="1">
                <a:solidFill>
                  <a:srgbClr val="000090"/>
                </a:solidFill>
              </a:rPr>
              <a:t>lược</a:t>
            </a:r>
            <a:r>
              <a:rPr lang="en-US" sz="2400" b="1" dirty="0">
                <a:solidFill>
                  <a:srgbClr val="000090"/>
                </a:solidFill>
              </a:rPr>
              <a:t> </a:t>
            </a:r>
            <a:r>
              <a:rPr lang="en-US" sz="2400" b="1" dirty="0" err="1">
                <a:solidFill>
                  <a:srgbClr val="000090"/>
                </a:solidFill>
              </a:rPr>
              <a:t>quan</a:t>
            </a:r>
            <a:r>
              <a:rPr lang="en-US" sz="2400" b="1" dirty="0">
                <a:solidFill>
                  <a:srgbClr val="000090"/>
                </a:solidFill>
              </a:rPr>
              <a:t> </a:t>
            </a:r>
            <a:r>
              <a:rPr lang="en-US" sz="2400" b="1" dirty="0" err="1">
                <a:solidFill>
                  <a:srgbClr val="000090"/>
                </a:solidFill>
              </a:rPr>
              <a:t>trọng</a:t>
            </a:r>
            <a:r>
              <a:rPr lang="en-US" sz="2400" b="1" dirty="0">
                <a:solidFill>
                  <a:srgbClr val="000090"/>
                </a:solidFill>
              </a:rPr>
              <a:t> </a:t>
            </a:r>
          </a:p>
        </p:txBody>
      </p:sp>
      <p:sp>
        <p:nvSpPr>
          <p:cNvPr id="14" name="Oval 13"/>
          <p:cNvSpPr/>
          <p:nvPr/>
        </p:nvSpPr>
        <p:spPr bwMode="auto">
          <a:xfrm>
            <a:off x="5384803" y="1295398"/>
            <a:ext cx="1207657" cy="1257303"/>
          </a:xfrm>
          <a:prstGeom prst="ellipse">
            <a:avLst/>
          </a:prstGeom>
          <a:solidFill>
            <a:srgbClr val="FFFF99"/>
          </a:solidFill>
        </p:spPr>
        <p:style>
          <a:lnRef idx="2">
            <a:schemeClr val="dk2">
              <a:hueOff val="0"/>
              <a:satOff val="0"/>
              <a:lumOff val="0"/>
              <a:alphaOff val="0"/>
            </a:schemeClr>
          </a:lnRef>
          <a:fillRef idx="1">
            <a:schemeClr val="lt2">
              <a:hueOff val="0"/>
              <a:satOff val="0"/>
              <a:lumOff val="0"/>
              <a:alphaOff val="0"/>
            </a:schemeClr>
          </a:fillRef>
          <a:effectRef idx="0">
            <a:schemeClr val="lt2">
              <a:hueOff val="0"/>
              <a:satOff val="0"/>
              <a:lumOff val="0"/>
              <a:alphaOff val="0"/>
            </a:schemeClr>
          </a:effectRef>
          <a:fontRef idx="minor">
            <a:schemeClr val="dk1">
              <a:hueOff val="0"/>
              <a:satOff val="0"/>
              <a:lumOff val="0"/>
              <a:alphaOff val="0"/>
            </a:schemeClr>
          </a:fontRef>
        </p:style>
        <p:txBody>
          <a:bodyPr lIns="91430" tIns="45718" rIns="91430" bIns="45718" anchor="ctr"/>
          <a:lstStyle/>
          <a:p>
            <a:pPr algn="ctr">
              <a:defRPr/>
            </a:pPr>
            <a:r>
              <a:rPr lang="en-GB" sz="5500" b="1" dirty="0">
                <a:solidFill>
                  <a:srgbClr val="FF0000"/>
                </a:solidFill>
                <a:effectLst>
                  <a:outerShdw blurRad="50800" dist="38100" dir="10800000" algn="r" rotWithShape="0">
                    <a:prstClr val="black">
                      <a:alpha val="40000"/>
                    </a:prstClr>
                  </a:outerShdw>
                </a:effectLst>
                <a:cs typeface="Times New Roman" panose="02020603050405020304" pitchFamily="18" charset="0"/>
              </a:rPr>
              <a:t>1</a:t>
            </a:r>
          </a:p>
        </p:txBody>
      </p:sp>
      <p:sp>
        <p:nvSpPr>
          <p:cNvPr id="15" name="Freeform 14"/>
          <p:cNvSpPr/>
          <p:nvPr/>
        </p:nvSpPr>
        <p:spPr bwMode="auto">
          <a:xfrm>
            <a:off x="6592460" y="4776923"/>
            <a:ext cx="5342505" cy="1531839"/>
          </a:xfrm>
          <a:custGeom>
            <a:avLst/>
            <a:gdLst>
              <a:gd name="connsiteX0" fmla="*/ 0 w 7086408"/>
              <a:gd name="connsiteY0" fmla="*/ 0 h 837693"/>
              <a:gd name="connsiteX1" fmla="*/ 7086408 w 7086408"/>
              <a:gd name="connsiteY1" fmla="*/ 0 h 837693"/>
              <a:gd name="connsiteX2" fmla="*/ 7086408 w 7086408"/>
              <a:gd name="connsiteY2" fmla="*/ 837693 h 837693"/>
              <a:gd name="connsiteX3" fmla="*/ 0 w 7086408"/>
              <a:gd name="connsiteY3" fmla="*/ 837693 h 837693"/>
              <a:gd name="connsiteX4" fmla="*/ 0 w 7086408"/>
              <a:gd name="connsiteY4" fmla="*/ 0 h 837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6408" h="837693">
                <a:moveTo>
                  <a:pt x="0" y="0"/>
                </a:moveTo>
                <a:lnTo>
                  <a:pt x="7086408" y="0"/>
                </a:lnTo>
                <a:lnTo>
                  <a:pt x="7086408" y="837693"/>
                </a:lnTo>
                <a:lnTo>
                  <a:pt x="0" y="837693"/>
                </a:lnTo>
                <a:lnTo>
                  <a:pt x="0" y="0"/>
                </a:lnTo>
                <a:close/>
              </a:path>
            </a:pathLst>
          </a:custGeo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lIns="664838" tIns="66033" rIns="66033" bIns="66033" spcCol="1271" anchor="ctr"/>
          <a:lstStyle/>
          <a:p>
            <a:pPr algn="just"/>
            <a:r>
              <a:rPr lang="en-US" sz="2400" b="1" dirty="0" err="1">
                <a:solidFill>
                  <a:srgbClr val="000099"/>
                </a:solidFill>
              </a:rPr>
              <a:t>Hoạt</a:t>
            </a:r>
            <a:r>
              <a:rPr lang="en-US" sz="2400" b="1" dirty="0">
                <a:solidFill>
                  <a:srgbClr val="000099"/>
                </a:solidFill>
              </a:rPr>
              <a:t> </a:t>
            </a:r>
            <a:r>
              <a:rPr lang="en-US" sz="2400" b="1" dirty="0" err="1">
                <a:solidFill>
                  <a:srgbClr val="000099"/>
                </a:solidFill>
              </a:rPr>
              <a:t>động</a:t>
            </a:r>
            <a:r>
              <a:rPr lang="en-US" sz="2400" b="1" dirty="0">
                <a:solidFill>
                  <a:srgbClr val="000099"/>
                </a:solidFill>
              </a:rPr>
              <a:t> </a:t>
            </a:r>
            <a:r>
              <a:rPr lang="en-US" sz="2400" b="1" dirty="0" err="1">
                <a:solidFill>
                  <a:srgbClr val="000099"/>
                </a:solidFill>
              </a:rPr>
              <a:t>đối</a:t>
            </a:r>
            <a:r>
              <a:rPr lang="en-US" sz="2400" b="1" dirty="0">
                <a:solidFill>
                  <a:srgbClr val="000099"/>
                </a:solidFill>
              </a:rPr>
              <a:t> </a:t>
            </a:r>
            <a:r>
              <a:rPr lang="en-US" sz="2400" b="1" dirty="0" err="1">
                <a:solidFill>
                  <a:srgbClr val="000099"/>
                </a:solidFill>
              </a:rPr>
              <a:t>ngoại</a:t>
            </a:r>
            <a:r>
              <a:rPr lang="en-US" sz="2400" b="1" dirty="0">
                <a:solidFill>
                  <a:srgbClr val="000099"/>
                </a:solidFill>
              </a:rPr>
              <a:t> </a:t>
            </a:r>
            <a:r>
              <a:rPr lang="en-US" sz="2400" b="1" dirty="0" err="1">
                <a:solidFill>
                  <a:srgbClr val="000099"/>
                </a:solidFill>
              </a:rPr>
              <a:t>và</a:t>
            </a:r>
            <a:r>
              <a:rPr lang="en-US" sz="2400" b="1" dirty="0">
                <a:solidFill>
                  <a:srgbClr val="000099"/>
                </a:solidFill>
              </a:rPr>
              <a:t> </a:t>
            </a:r>
            <a:r>
              <a:rPr lang="en-US" sz="2400" b="1" dirty="0" err="1">
                <a:solidFill>
                  <a:srgbClr val="000099"/>
                </a:solidFill>
              </a:rPr>
              <a:t>hội</a:t>
            </a:r>
            <a:r>
              <a:rPr lang="en-US" sz="2400" b="1" dirty="0">
                <a:solidFill>
                  <a:srgbClr val="000099"/>
                </a:solidFill>
              </a:rPr>
              <a:t> </a:t>
            </a:r>
            <a:r>
              <a:rPr lang="en-US" sz="2400" b="1" dirty="0" err="1">
                <a:solidFill>
                  <a:srgbClr val="000099"/>
                </a:solidFill>
              </a:rPr>
              <a:t>nhập</a:t>
            </a:r>
            <a:r>
              <a:rPr lang="en-US" sz="2400" b="1" dirty="0">
                <a:solidFill>
                  <a:srgbClr val="000099"/>
                </a:solidFill>
              </a:rPr>
              <a:t> </a:t>
            </a:r>
            <a:r>
              <a:rPr lang="en-US" sz="2400" b="1" dirty="0" err="1">
                <a:solidFill>
                  <a:srgbClr val="000099"/>
                </a:solidFill>
              </a:rPr>
              <a:t>quốc</a:t>
            </a:r>
            <a:r>
              <a:rPr lang="en-US" sz="2400" b="1" dirty="0">
                <a:solidFill>
                  <a:srgbClr val="000099"/>
                </a:solidFill>
              </a:rPr>
              <a:t> </a:t>
            </a:r>
            <a:r>
              <a:rPr lang="en-US" sz="2400" b="1" dirty="0" err="1">
                <a:solidFill>
                  <a:srgbClr val="000099"/>
                </a:solidFill>
              </a:rPr>
              <a:t>tế</a:t>
            </a:r>
            <a:r>
              <a:rPr lang="en-US" sz="2400" b="1" dirty="0">
                <a:solidFill>
                  <a:srgbClr val="000099"/>
                </a:solidFill>
              </a:rPr>
              <a:t> </a:t>
            </a:r>
            <a:r>
              <a:rPr lang="en-US" sz="2400" b="1" dirty="0" err="1">
                <a:solidFill>
                  <a:srgbClr val="000099"/>
                </a:solidFill>
              </a:rPr>
              <a:t>được</a:t>
            </a:r>
            <a:r>
              <a:rPr lang="en-US" sz="2400" b="1" dirty="0">
                <a:solidFill>
                  <a:srgbClr val="000099"/>
                </a:solidFill>
              </a:rPr>
              <a:t> </a:t>
            </a:r>
            <a:r>
              <a:rPr lang="en-US" sz="2400" b="1" dirty="0" err="1">
                <a:solidFill>
                  <a:srgbClr val="000099"/>
                </a:solidFill>
              </a:rPr>
              <a:t>mở</a:t>
            </a:r>
            <a:r>
              <a:rPr lang="en-US" sz="2400" b="1" dirty="0">
                <a:solidFill>
                  <a:srgbClr val="000099"/>
                </a:solidFill>
              </a:rPr>
              <a:t> </a:t>
            </a:r>
            <a:r>
              <a:rPr lang="en-US" sz="2400" b="1" dirty="0" err="1">
                <a:solidFill>
                  <a:srgbClr val="000099"/>
                </a:solidFill>
              </a:rPr>
              <a:t>rộng</a:t>
            </a:r>
            <a:r>
              <a:rPr lang="en-US" sz="2400" b="1" dirty="0">
                <a:solidFill>
                  <a:srgbClr val="000099"/>
                </a:solidFill>
              </a:rPr>
              <a:t>, </a:t>
            </a:r>
            <a:r>
              <a:rPr lang="en-US" sz="2400" b="1" dirty="0" err="1">
                <a:solidFill>
                  <a:srgbClr val="000099"/>
                </a:solidFill>
              </a:rPr>
              <a:t>đi</a:t>
            </a:r>
            <a:r>
              <a:rPr lang="en-US" sz="2400" b="1" dirty="0">
                <a:solidFill>
                  <a:srgbClr val="000099"/>
                </a:solidFill>
              </a:rPr>
              <a:t> </a:t>
            </a:r>
            <a:r>
              <a:rPr lang="en-US" sz="2400" b="1" dirty="0" err="1">
                <a:solidFill>
                  <a:srgbClr val="000099"/>
                </a:solidFill>
              </a:rPr>
              <a:t>vào</a:t>
            </a:r>
            <a:r>
              <a:rPr lang="en-US" sz="2400" b="1" dirty="0">
                <a:solidFill>
                  <a:srgbClr val="000099"/>
                </a:solidFill>
              </a:rPr>
              <a:t> </a:t>
            </a:r>
            <a:r>
              <a:rPr lang="en-US" sz="2400" b="1" dirty="0" err="1">
                <a:solidFill>
                  <a:srgbClr val="000099"/>
                </a:solidFill>
              </a:rPr>
              <a:t>chiều</a:t>
            </a:r>
            <a:r>
              <a:rPr lang="en-US" sz="2400" b="1" dirty="0">
                <a:solidFill>
                  <a:srgbClr val="000099"/>
                </a:solidFill>
              </a:rPr>
              <a:t> </a:t>
            </a:r>
            <a:r>
              <a:rPr lang="en-US" sz="2400" b="1" dirty="0" err="1">
                <a:solidFill>
                  <a:srgbClr val="000099"/>
                </a:solidFill>
              </a:rPr>
              <a:t>sâu</a:t>
            </a:r>
            <a:r>
              <a:rPr lang="en-US" sz="2400" b="1" dirty="0">
                <a:solidFill>
                  <a:srgbClr val="000099"/>
                </a:solidFill>
              </a:rPr>
              <a:t>. </a:t>
            </a:r>
            <a:r>
              <a:rPr lang="en-US" sz="2400" b="1" dirty="0" err="1">
                <a:solidFill>
                  <a:srgbClr val="000099"/>
                </a:solidFill>
              </a:rPr>
              <a:t>Đóng</a:t>
            </a:r>
            <a:r>
              <a:rPr lang="en-US" sz="2400" b="1" dirty="0">
                <a:solidFill>
                  <a:srgbClr val="000099"/>
                </a:solidFill>
              </a:rPr>
              <a:t> </a:t>
            </a:r>
            <a:r>
              <a:rPr lang="en-US" sz="2400" b="1" dirty="0" err="1">
                <a:solidFill>
                  <a:srgbClr val="000099"/>
                </a:solidFill>
              </a:rPr>
              <a:t>góp</a:t>
            </a:r>
            <a:r>
              <a:rPr lang="en-US" sz="2400" b="1" dirty="0">
                <a:solidFill>
                  <a:srgbClr val="000099"/>
                </a:solidFill>
              </a:rPr>
              <a:t> </a:t>
            </a:r>
            <a:r>
              <a:rPr lang="en-US" sz="2400" b="1" dirty="0" err="1">
                <a:solidFill>
                  <a:srgbClr val="000099"/>
                </a:solidFill>
              </a:rPr>
              <a:t>cho</a:t>
            </a:r>
            <a:r>
              <a:rPr lang="en-US" sz="2400" b="1" dirty="0">
                <a:solidFill>
                  <a:srgbClr val="000099"/>
                </a:solidFill>
              </a:rPr>
              <a:t> </a:t>
            </a:r>
            <a:r>
              <a:rPr lang="en-US" sz="2400" b="1" dirty="0" err="1">
                <a:solidFill>
                  <a:srgbClr val="000099"/>
                </a:solidFill>
              </a:rPr>
              <a:t>hoà</a:t>
            </a:r>
            <a:r>
              <a:rPr lang="en-US" sz="2400" b="1" dirty="0">
                <a:solidFill>
                  <a:srgbClr val="000099"/>
                </a:solidFill>
              </a:rPr>
              <a:t> </a:t>
            </a:r>
            <a:r>
              <a:rPr lang="en-US" sz="2400" b="1" dirty="0" err="1">
                <a:solidFill>
                  <a:srgbClr val="000099"/>
                </a:solidFill>
              </a:rPr>
              <a:t>bình</a:t>
            </a:r>
            <a:r>
              <a:rPr lang="en-US" sz="2400" b="1" dirty="0">
                <a:solidFill>
                  <a:srgbClr val="000099"/>
                </a:solidFill>
              </a:rPr>
              <a:t>, </a:t>
            </a:r>
            <a:r>
              <a:rPr lang="en-US" sz="2400" b="1" dirty="0" err="1">
                <a:solidFill>
                  <a:srgbClr val="000099"/>
                </a:solidFill>
              </a:rPr>
              <a:t>hợp</a:t>
            </a:r>
            <a:r>
              <a:rPr lang="en-US" sz="2400" b="1" dirty="0">
                <a:solidFill>
                  <a:srgbClr val="000099"/>
                </a:solidFill>
              </a:rPr>
              <a:t> </a:t>
            </a:r>
            <a:r>
              <a:rPr lang="en-US" sz="2400" b="1" dirty="0" err="1">
                <a:solidFill>
                  <a:srgbClr val="000099"/>
                </a:solidFill>
              </a:rPr>
              <a:t>tác</a:t>
            </a:r>
            <a:r>
              <a:rPr lang="en-US" sz="2400" b="1" dirty="0">
                <a:solidFill>
                  <a:srgbClr val="000099"/>
                </a:solidFill>
              </a:rPr>
              <a:t>, </a:t>
            </a:r>
            <a:r>
              <a:rPr lang="en-US" sz="2400" b="1" dirty="0" err="1">
                <a:solidFill>
                  <a:srgbClr val="000099"/>
                </a:solidFill>
              </a:rPr>
              <a:t>phát</a:t>
            </a:r>
            <a:r>
              <a:rPr lang="en-US" sz="2400" b="1" dirty="0">
                <a:solidFill>
                  <a:srgbClr val="000099"/>
                </a:solidFill>
              </a:rPr>
              <a:t> </a:t>
            </a:r>
            <a:r>
              <a:rPr lang="en-US" sz="2400" b="1" dirty="0" err="1">
                <a:solidFill>
                  <a:srgbClr val="000099"/>
                </a:solidFill>
              </a:rPr>
              <a:t>triển</a:t>
            </a:r>
            <a:r>
              <a:rPr lang="en-US" sz="2400" b="1" dirty="0">
                <a:solidFill>
                  <a:srgbClr val="000099"/>
                </a:solidFill>
              </a:rPr>
              <a:t> </a:t>
            </a:r>
            <a:r>
              <a:rPr lang="en-US" sz="2400" b="1" dirty="0" err="1">
                <a:solidFill>
                  <a:srgbClr val="000099"/>
                </a:solidFill>
              </a:rPr>
              <a:t>của</a:t>
            </a:r>
            <a:r>
              <a:rPr lang="en-US" sz="2400" b="1" dirty="0">
                <a:solidFill>
                  <a:srgbClr val="000099"/>
                </a:solidFill>
              </a:rPr>
              <a:t> </a:t>
            </a:r>
            <a:r>
              <a:rPr lang="en-US" sz="2400" b="1" dirty="0" err="1">
                <a:solidFill>
                  <a:srgbClr val="000099"/>
                </a:solidFill>
              </a:rPr>
              <a:t>thế</a:t>
            </a:r>
            <a:r>
              <a:rPr lang="en-US" sz="2400" b="1" dirty="0">
                <a:solidFill>
                  <a:srgbClr val="000099"/>
                </a:solidFill>
              </a:rPr>
              <a:t> </a:t>
            </a:r>
            <a:r>
              <a:rPr lang="en-US" sz="2400" b="1" dirty="0" err="1">
                <a:solidFill>
                  <a:srgbClr val="000099"/>
                </a:solidFill>
              </a:rPr>
              <a:t>giới</a:t>
            </a:r>
            <a:endParaRPr lang="en-US" sz="2400" b="1" dirty="0">
              <a:solidFill>
                <a:srgbClr val="FF0000"/>
              </a:solidFill>
            </a:endParaRPr>
          </a:p>
        </p:txBody>
      </p:sp>
      <p:sp>
        <p:nvSpPr>
          <p:cNvPr id="16" name="Oval 15"/>
          <p:cNvSpPr/>
          <p:nvPr/>
        </p:nvSpPr>
        <p:spPr bwMode="auto">
          <a:xfrm>
            <a:off x="5473707" y="4776923"/>
            <a:ext cx="1244594" cy="1268277"/>
          </a:xfrm>
          <a:prstGeom prst="ellipse">
            <a:avLst/>
          </a:prstGeom>
          <a:solidFill>
            <a:srgbClr val="FFFF99"/>
          </a:solidFill>
        </p:spPr>
        <p:style>
          <a:lnRef idx="2">
            <a:schemeClr val="dk2">
              <a:hueOff val="0"/>
              <a:satOff val="0"/>
              <a:lumOff val="0"/>
              <a:alphaOff val="0"/>
            </a:schemeClr>
          </a:lnRef>
          <a:fillRef idx="1">
            <a:schemeClr val="lt2">
              <a:hueOff val="0"/>
              <a:satOff val="0"/>
              <a:lumOff val="0"/>
              <a:alphaOff val="0"/>
            </a:schemeClr>
          </a:fillRef>
          <a:effectRef idx="0">
            <a:schemeClr val="lt2">
              <a:hueOff val="0"/>
              <a:satOff val="0"/>
              <a:lumOff val="0"/>
              <a:alphaOff val="0"/>
            </a:schemeClr>
          </a:effectRef>
          <a:fontRef idx="minor">
            <a:schemeClr val="dk1">
              <a:hueOff val="0"/>
              <a:satOff val="0"/>
              <a:lumOff val="0"/>
              <a:alphaOff val="0"/>
            </a:schemeClr>
          </a:fontRef>
        </p:style>
        <p:txBody>
          <a:bodyPr lIns="91430" tIns="45718" rIns="91430" bIns="45718" anchor="ctr"/>
          <a:lstStyle/>
          <a:p>
            <a:pPr algn="ctr">
              <a:defRPr/>
            </a:pPr>
            <a:r>
              <a:rPr lang="en-GB" sz="5500" b="1" dirty="0">
                <a:solidFill>
                  <a:srgbClr val="FF0000"/>
                </a:solidFill>
                <a:effectLst>
                  <a:outerShdw blurRad="50800" dist="38100" dir="10800000" algn="r" rotWithShape="0">
                    <a:prstClr val="black">
                      <a:alpha val="40000"/>
                    </a:prstClr>
                  </a:outerShdw>
                </a:effectLst>
                <a:cs typeface="Times New Roman" panose="02020603050405020304" pitchFamily="18" charset="0"/>
              </a:rPr>
              <a:t>3</a:t>
            </a:r>
          </a:p>
        </p:txBody>
      </p:sp>
      <p:sp>
        <p:nvSpPr>
          <p:cNvPr id="2" name="Rounded Rectangle 1"/>
          <p:cNvSpPr/>
          <p:nvPr/>
        </p:nvSpPr>
        <p:spPr>
          <a:xfrm>
            <a:off x="127001" y="914400"/>
            <a:ext cx="5094544" cy="5486400"/>
          </a:xfrm>
          <a:prstGeom prst="roundRect">
            <a:avLst/>
          </a:prstGeom>
          <a:solidFill>
            <a:schemeClr val="accent1">
              <a:lumMod val="20000"/>
              <a:lumOff val="80000"/>
            </a:schemeClr>
          </a:solidFill>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marL="342858" indent="-342858" algn="just">
              <a:buClr>
                <a:srgbClr val="FF0000"/>
              </a:buClr>
              <a:buFont typeface="Wingdings" charset="2"/>
              <a:buChar char="²"/>
            </a:pPr>
            <a:r>
              <a:rPr lang="en-US" sz="2700" b="1" dirty="0" err="1" smtClean="0">
                <a:solidFill>
                  <a:srgbClr val="000099"/>
                </a:solidFill>
              </a:rPr>
              <a:t>Bảo</a:t>
            </a:r>
            <a:r>
              <a:rPr lang="en-US" sz="2700" b="1" dirty="0" smtClean="0">
                <a:solidFill>
                  <a:srgbClr val="000099"/>
                </a:solidFill>
              </a:rPr>
              <a:t> </a:t>
            </a:r>
            <a:r>
              <a:rPr lang="en-US" sz="2700" b="1" dirty="0" err="1">
                <a:solidFill>
                  <a:srgbClr val="000099"/>
                </a:solidFill>
              </a:rPr>
              <a:t>vệ</a:t>
            </a:r>
            <a:r>
              <a:rPr lang="en-US" sz="2700" b="1" dirty="0">
                <a:solidFill>
                  <a:srgbClr val="000099"/>
                </a:solidFill>
              </a:rPr>
              <a:t> </a:t>
            </a:r>
            <a:r>
              <a:rPr lang="en-US" sz="2700" b="1" dirty="0" err="1">
                <a:solidFill>
                  <a:srgbClr val="000099"/>
                </a:solidFill>
              </a:rPr>
              <a:t>thành</a:t>
            </a:r>
            <a:r>
              <a:rPr lang="en-US" sz="2700" b="1" dirty="0">
                <a:solidFill>
                  <a:srgbClr val="000099"/>
                </a:solidFill>
              </a:rPr>
              <a:t> </a:t>
            </a:r>
            <a:r>
              <a:rPr lang="en-US" sz="2700" b="1" dirty="0" err="1">
                <a:solidFill>
                  <a:srgbClr val="000099"/>
                </a:solidFill>
              </a:rPr>
              <a:t>công</a:t>
            </a:r>
            <a:r>
              <a:rPr lang="en-US" sz="2700" b="1" dirty="0">
                <a:solidFill>
                  <a:srgbClr val="000099"/>
                </a:solidFill>
              </a:rPr>
              <a:t> </a:t>
            </a:r>
            <a:r>
              <a:rPr lang="en-US" sz="2700" b="1" dirty="0" err="1">
                <a:solidFill>
                  <a:srgbClr val="000099"/>
                </a:solidFill>
              </a:rPr>
              <a:t>độc</a:t>
            </a:r>
            <a:r>
              <a:rPr lang="en-US" sz="2700" b="1" dirty="0">
                <a:solidFill>
                  <a:srgbClr val="000099"/>
                </a:solidFill>
              </a:rPr>
              <a:t> </a:t>
            </a:r>
            <a:r>
              <a:rPr lang="en-US" sz="2700" b="1" dirty="0" err="1">
                <a:solidFill>
                  <a:srgbClr val="000099"/>
                </a:solidFill>
              </a:rPr>
              <a:t>lập</a:t>
            </a:r>
            <a:r>
              <a:rPr lang="en-US" sz="2700" b="1" dirty="0">
                <a:solidFill>
                  <a:srgbClr val="000099"/>
                </a:solidFill>
              </a:rPr>
              <a:t>, </a:t>
            </a:r>
            <a:r>
              <a:rPr lang="en-US" sz="2700" b="1" dirty="0" err="1">
                <a:solidFill>
                  <a:srgbClr val="000099"/>
                </a:solidFill>
              </a:rPr>
              <a:t>chủ</a:t>
            </a:r>
            <a:r>
              <a:rPr lang="en-US" sz="2700" b="1" dirty="0">
                <a:solidFill>
                  <a:srgbClr val="000099"/>
                </a:solidFill>
              </a:rPr>
              <a:t> </a:t>
            </a:r>
            <a:r>
              <a:rPr lang="en-US" sz="2700" b="1" dirty="0" err="1">
                <a:solidFill>
                  <a:srgbClr val="000099"/>
                </a:solidFill>
              </a:rPr>
              <a:t>quyền</a:t>
            </a:r>
            <a:r>
              <a:rPr lang="en-US" sz="2700" b="1" dirty="0">
                <a:solidFill>
                  <a:srgbClr val="000099"/>
                </a:solidFill>
              </a:rPr>
              <a:t>, </a:t>
            </a:r>
            <a:r>
              <a:rPr lang="en-US" sz="2700" b="1" dirty="0" err="1">
                <a:solidFill>
                  <a:srgbClr val="000099"/>
                </a:solidFill>
              </a:rPr>
              <a:t>thống</a:t>
            </a:r>
            <a:r>
              <a:rPr lang="en-US" sz="2700" b="1" dirty="0">
                <a:solidFill>
                  <a:srgbClr val="000099"/>
                </a:solidFill>
              </a:rPr>
              <a:t> </a:t>
            </a:r>
            <a:r>
              <a:rPr lang="en-US" sz="2700" b="1" dirty="0" err="1">
                <a:solidFill>
                  <a:srgbClr val="000099"/>
                </a:solidFill>
              </a:rPr>
              <a:t>nhất</a:t>
            </a:r>
            <a:r>
              <a:rPr lang="en-US" sz="2700" b="1" dirty="0">
                <a:solidFill>
                  <a:srgbClr val="000099"/>
                </a:solidFill>
              </a:rPr>
              <a:t>, </a:t>
            </a:r>
            <a:r>
              <a:rPr lang="en-US" sz="2700" b="1" dirty="0" err="1">
                <a:solidFill>
                  <a:srgbClr val="000099"/>
                </a:solidFill>
              </a:rPr>
              <a:t>toàn</a:t>
            </a:r>
            <a:r>
              <a:rPr lang="en-US" sz="2700" b="1" dirty="0">
                <a:solidFill>
                  <a:srgbClr val="000099"/>
                </a:solidFill>
              </a:rPr>
              <a:t> </a:t>
            </a:r>
            <a:r>
              <a:rPr lang="en-US" sz="2700" b="1" dirty="0" err="1">
                <a:solidFill>
                  <a:srgbClr val="000099"/>
                </a:solidFill>
              </a:rPr>
              <a:t>vẹn</a:t>
            </a:r>
            <a:r>
              <a:rPr lang="en-US" sz="2700" b="1" dirty="0">
                <a:solidFill>
                  <a:srgbClr val="000099"/>
                </a:solidFill>
              </a:rPr>
              <a:t> </a:t>
            </a:r>
            <a:r>
              <a:rPr lang="en-US" sz="2700" b="1" dirty="0" err="1">
                <a:solidFill>
                  <a:srgbClr val="000099"/>
                </a:solidFill>
              </a:rPr>
              <a:t>lãnh</a:t>
            </a:r>
            <a:r>
              <a:rPr lang="en-US" sz="2700" b="1" dirty="0">
                <a:solidFill>
                  <a:srgbClr val="000099"/>
                </a:solidFill>
              </a:rPr>
              <a:t> </a:t>
            </a:r>
            <a:r>
              <a:rPr lang="en-US" sz="2700" b="1" dirty="0" err="1">
                <a:solidFill>
                  <a:srgbClr val="000099"/>
                </a:solidFill>
              </a:rPr>
              <a:t>thổ</a:t>
            </a:r>
            <a:r>
              <a:rPr lang="en-US" sz="2700" b="1" dirty="0">
                <a:solidFill>
                  <a:srgbClr val="000099"/>
                </a:solidFill>
              </a:rPr>
              <a:t> </a:t>
            </a:r>
            <a:r>
              <a:rPr lang="en-US" sz="2700" b="1" dirty="0" err="1">
                <a:solidFill>
                  <a:srgbClr val="000099"/>
                </a:solidFill>
              </a:rPr>
              <a:t>và</a:t>
            </a:r>
            <a:r>
              <a:rPr lang="en-US" sz="2700" b="1" dirty="0">
                <a:solidFill>
                  <a:srgbClr val="000099"/>
                </a:solidFill>
              </a:rPr>
              <a:t> </a:t>
            </a:r>
            <a:r>
              <a:rPr lang="en-US" sz="2700" b="1" dirty="0" err="1">
                <a:solidFill>
                  <a:srgbClr val="000099"/>
                </a:solidFill>
              </a:rPr>
              <a:t>lợi</a:t>
            </a:r>
            <a:r>
              <a:rPr lang="en-US" sz="2700" b="1" dirty="0">
                <a:solidFill>
                  <a:srgbClr val="000099"/>
                </a:solidFill>
              </a:rPr>
              <a:t> </a:t>
            </a:r>
            <a:r>
              <a:rPr lang="en-US" sz="2700" b="1" dirty="0" err="1">
                <a:solidFill>
                  <a:srgbClr val="000099"/>
                </a:solidFill>
              </a:rPr>
              <a:t>ích</a:t>
            </a:r>
            <a:r>
              <a:rPr lang="en-US" sz="2700" b="1" dirty="0">
                <a:solidFill>
                  <a:srgbClr val="000099"/>
                </a:solidFill>
              </a:rPr>
              <a:t> </a:t>
            </a:r>
            <a:r>
              <a:rPr lang="en-US" sz="2700" b="1" dirty="0" err="1">
                <a:solidFill>
                  <a:srgbClr val="000099"/>
                </a:solidFill>
              </a:rPr>
              <a:t>quốc</a:t>
            </a:r>
            <a:r>
              <a:rPr lang="en-US" sz="2700" b="1" dirty="0">
                <a:solidFill>
                  <a:srgbClr val="000099"/>
                </a:solidFill>
              </a:rPr>
              <a:t> </a:t>
            </a:r>
            <a:r>
              <a:rPr lang="en-US" sz="2700" b="1" dirty="0" err="1">
                <a:solidFill>
                  <a:srgbClr val="000099"/>
                </a:solidFill>
              </a:rPr>
              <a:t>gia-dân</a:t>
            </a:r>
            <a:r>
              <a:rPr lang="en-US" sz="2700" b="1" dirty="0">
                <a:solidFill>
                  <a:srgbClr val="000099"/>
                </a:solidFill>
              </a:rPr>
              <a:t> </a:t>
            </a:r>
            <a:r>
              <a:rPr lang="en-US" sz="2700" b="1" dirty="0" err="1">
                <a:solidFill>
                  <a:srgbClr val="000099"/>
                </a:solidFill>
              </a:rPr>
              <a:t>tộc</a:t>
            </a:r>
            <a:endParaRPr lang="en-US" sz="2700" b="1" dirty="0">
              <a:solidFill>
                <a:srgbClr val="000099"/>
              </a:solidFill>
            </a:endParaRPr>
          </a:p>
          <a:p>
            <a:pPr marL="342858" indent="-342858" algn="just">
              <a:buClr>
                <a:srgbClr val="FF0000"/>
              </a:buClr>
              <a:buFont typeface="Wingdings" charset="2"/>
              <a:buChar char="²"/>
            </a:pPr>
            <a:r>
              <a:rPr lang="en-US" sz="2700" b="1" dirty="0">
                <a:solidFill>
                  <a:srgbClr val="000099"/>
                </a:solidFill>
              </a:rPr>
              <a:t>An </a:t>
            </a:r>
            <a:r>
              <a:rPr lang="en-US" sz="2700" b="1" dirty="0" err="1">
                <a:solidFill>
                  <a:srgbClr val="000099"/>
                </a:solidFill>
              </a:rPr>
              <a:t>ninh</a:t>
            </a:r>
            <a:r>
              <a:rPr lang="en-US" sz="2700" b="1" dirty="0">
                <a:solidFill>
                  <a:srgbClr val="000099"/>
                </a:solidFill>
              </a:rPr>
              <a:t> </a:t>
            </a:r>
            <a:r>
              <a:rPr lang="en-US" sz="2700" b="1" dirty="0" err="1">
                <a:solidFill>
                  <a:srgbClr val="000099"/>
                </a:solidFill>
              </a:rPr>
              <a:t>chính</a:t>
            </a:r>
            <a:r>
              <a:rPr lang="en-US" sz="2700" b="1" dirty="0">
                <a:solidFill>
                  <a:srgbClr val="000099"/>
                </a:solidFill>
              </a:rPr>
              <a:t> </a:t>
            </a:r>
            <a:r>
              <a:rPr lang="en-US" sz="2700" b="1" dirty="0" err="1">
                <a:solidFill>
                  <a:srgbClr val="000099"/>
                </a:solidFill>
              </a:rPr>
              <a:t>trị</a:t>
            </a:r>
            <a:r>
              <a:rPr lang="en-US" sz="2700" b="1" dirty="0">
                <a:solidFill>
                  <a:srgbClr val="000099"/>
                </a:solidFill>
              </a:rPr>
              <a:t>, </a:t>
            </a:r>
            <a:r>
              <a:rPr lang="en-US" sz="2700" b="1" dirty="0" err="1">
                <a:solidFill>
                  <a:srgbClr val="000099"/>
                </a:solidFill>
              </a:rPr>
              <a:t>kinh</a:t>
            </a:r>
            <a:r>
              <a:rPr lang="en-US" sz="2700" b="1" dirty="0">
                <a:solidFill>
                  <a:srgbClr val="000099"/>
                </a:solidFill>
              </a:rPr>
              <a:t> tế, </a:t>
            </a:r>
            <a:r>
              <a:rPr lang="en-US" sz="2700" b="1" dirty="0" err="1">
                <a:solidFill>
                  <a:srgbClr val="000099"/>
                </a:solidFill>
              </a:rPr>
              <a:t>văn</a:t>
            </a:r>
            <a:r>
              <a:rPr lang="en-US" sz="2700" b="1" dirty="0">
                <a:solidFill>
                  <a:srgbClr val="000099"/>
                </a:solidFill>
              </a:rPr>
              <a:t> </a:t>
            </a:r>
            <a:r>
              <a:rPr lang="en-US" sz="2700" b="1" dirty="0" err="1">
                <a:solidFill>
                  <a:srgbClr val="000099"/>
                </a:solidFill>
              </a:rPr>
              <a:t>hoá</a:t>
            </a:r>
            <a:r>
              <a:rPr lang="en-US" sz="2700" b="1" dirty="0">
                <a:solidFill>
                  <a:srgbClr val="000099"/>
                </a:solidFill>
              </a:rPr>
              <a:t>, </a:t>
            </a:r>
            <a:r>
              <a:rPr lang="en-US" sz="2700" b="1" dirty="0" err="1">
                <a:solidFill>
                  <a:srgbClr val="000099"/>
                </a:solidFill>
              </a:rPr>
              <a:t>xã</a:t>
            </a:r>
            <a:r>
              <a:rPr lang="en-US" sz="2700" b="1" dirty="0">
                <a:solidFill>
                  <a:srgbClr val="000099"/>
                </a:solidFill>
              </a:rPr>
              <a:t> </a:t>
            </a:r>
            <a:r>
              <a:rPr lang="en-US" sz="2700" b="1" dirty="0" err="1">
                <a:solidFill>
                  <a:srgbClr val="000099"/>
                </a:solidFill>
              </a:rPr>
              <a:t>hội</a:t>
            </a:r>
            <a:r>
              <a:rPr lang="en-US" sz="2700" b="1" dirty="0">
                <a:solidFill>
                  <a:srgbClr val="000099"/>
                </a:solidFill>
              </a:rPr>
              <a:t>, </a:t>
            </a:r>
            <a:r>
              <a:rPr lang="en-US" sz="2700" b="1" dirty="0" err="1">
                <a:solidFill>
                  <a:srgbClr val="000099"/>
                </a:solidFill>
              </a:rPr>
              <a:t>trật</a:t>
            </a:r>
            <a:r>
              <a:rPr lang="en-US" sz="2700" b="1" dirty="0">
                <a:solidFill>
                  <a:srgbClr val="000099"/>
                </a:solidFill>
              </a:rPr>
              <a:t> </a:t>
            </a:r>
            <a:r>
              <a:rPr lang="en-US" sz="2700" b="1" dirty="0" err="1">
                <a:solidFill>
                  <a:srgbClr val="000099"/>
                </a:solidFill>
              </a:rPr>
              <a:t>tự</a:t>
            </a:r>
            <a:r>
              <a:rPr lang="en-US" sz="2700" b="1" dirty="0">
                <a:solidFill>
                  <a:srgbClr val="000099"/>
                </a:solidFill>
              </a:rPr>
              <a:t> </a:t>
            </a:r>
            <a:r>
              <a:rPr lang="en-US" sz="2700" b="1" dirty="0" err="1">
                <a:solidFill>
                  <a:srgbClr val="000099"/>
                </a:solidFill>
              </a:rPr>
              <a:t>và</a:t>
            </a:r>
            <a:r>
              <a:rPr lang="en-US" sz="2700" b="1" dirty="0">
                <a:solidFill>
                  <a:srgbClr val="000099"/>
                </a:solidFill>
              </a:rPr>
              <a:t> an </a:t>
            </a:r>
            <a:r>
              <a:rPr lang="en-US" sz="2700" b="1" dirty="0" err="1">
                <a:solidFill>
                  <a:srgbClr val="000099"/>
                </a:solidFill>
              </a:rPr>
              <a:t>toàn</a:t>
            </a:r>
            <a:r>
              <a:rPr lang="en-US" sz="2700" b="1" dirty="0">
                <a:solidFill>
                  <a:srgbClr val="000099"/>
                </a:solidFill>
              </a:rPr>
              <a:t> </a:t>
            </a:r>
            <a:r>
              <a:rPr lang="en-US" sz="2700" b="1" dirty="0" err="1">
                <a:solidFill>
                  <a:srgbClr val="000099"/>
                </a:solidFill>
              </a:rPr>
              <a:t>xã</a:t>
            </a:r>
            <a:r>
              <a:rPr lang="en-US" sz="2700" b="1" dirty="0">
                <a:solidFill>
                  <a:srgbClr val="000099"/>
                </a:solidFill>
              </a:rPr>
              <a:t> </a:t>
            </a:r>
            <a:r>
              <a:rPr lang="en-US" sz="2700" b="1" dirty="0" err="1">
                <a:solidFill>
                  <a:srgbClr val="000099"/>
                </a:solidFill>
              </a:rPr>
              <a:t>hội</a:t>
            </a:r>
            <a:r>
              <a:rPr lang="en-US" sz="2700" b="1" dirty="0">
                <a:solidFill>
                  <a:srgbClr val="000099"/>
                </a:solidFill>
              </a:rPr>
              <a:t> </a:t>
            </a:r>
            <a:r>
              <a:rPr lang="en-US" sz="2700" b="1" dirty="0" err="1">
                <a:solidFill>
                  <a:srgbClr val="000099"/>
                </a:solidFill>
              </a:rPr>
              <a:t>được</a:t>
            </a:r>
            <a:r>
              <a:rPr lang="en-US" sz="2700" b="1" dirty="0">
                <a:solidFill>
                  <a:srgbClr val="000099"/>
                </a:solidFill>
              </a:rPr>
              <a:t> </a:t>
            </a:r>
            <a:r>
              <a:rPr lang="en-US" sz="2700" b="1" dirty="0" err="1">
                <a:solidFill>
                  <a:srgbClr val="000099"/>
                </a:solidFill>
              </a:rPr>
              <a:t>giữ</a:t>
            </a:r>
            <a:r>
              <a:rPr lang="en-US" sz="2700" b="1" dirty="0">
                <a:solidFill>
                  <a:srgbClr val="000099"/>
                </a:solidFill>
              </a:rPr>
              <a:t> </a:t>
            </a:r>
            <a:r>
              <a:rPr lang="en-US" sz="2700" b="1" dirty="0" err="1">
                <a:solidFill>
                  <a:srgbClr val="000099"/>
                </a:solidFill>
              </a:rPr>
              <a:t>vững</a:t>
            </a:r>
            <a:endParaRPr lang="en-US" sz="2700" b="1" dirty="0">
              <a:solidFill>
                <a:srgbClr val="000099"/>
              </a:solidFill>
            </a:endParaRPr>
          </a:p>
          <a:p>
            <a:pPr marL="342858" indent="-342858" algn="just">
              <a:buClr>
                <a:srgbClr val="FF0000"/>
              </a:buClr>
              <a:buFont typeface="Wingdings" charset="2"/>
              <a:buChar char="²"/>
            </a:pPr>
            <a:r>
              <a:rPr lang="en-US" sz="2700" b="1" dirty="0" err="1">
                <a:solidFill>
                  <a:srgbClr val="000099"/>
                </a:solidFill>
              </a:rPr>
              <a:t>Thế</a:t>
            </a:r>
            <a:r>
              <a:rPr lang="en-US" sz="2700" b="1" dirty="0">
                <a:solidFill>
                  <a:srgbClr val="000099"/>
                </a:solidFill>
              </a:rPr>
              <a:t> </a:t>
            </a:r>
            <a:r>
              <a:rPr lang="en-US" sz="2700" b="1" dirty="0" err="1">
                <a:solidFill>
                  <a:srgbClr val="000099"/>
                </a:solidFill>
              </a:rPr>
              <a:t>và</a:t>
            </a:r>
            <a:r>
              <a:rPr lang="en-US" sz="2700" b="1" dirty="0">
                <a:solidFill>
                  <a:srgbClr val="000099"/>
                </a:solidFill>
              </a:rPr>
              <a:t> </a:t>
            </a:r>
            <a:r>
              <a:rPr lang="en-US" sz="2700" b="1" dirty="0" err="1">
                <a:solidFill>
                  <a:srgbClr val="000099"/>
                </a:solidFill>
              </a:rPr>
              <a:t>lực</a:t>
            </a:r>
            <a:r>
              <a:rPr lang="en-US" sz="2700" b="1" dirty="0">
                <a:solidFill>
                  <a:srgbClr val="000099"/>
                </a:solidFill>
              </a:rPr>
              <a:t> </a:t>
            </a:r>
            <a:r>
              <a:rPr lang="en-US" sz="2700" b="1" dirty="0" err="1">
                <a:solidFill>
                  <a:srgbClr val="000099"/>
                </a:solidFill>
              </a:rPr>
              <a:t>của</a:t>
            </a:r>
            <a:r>
              <a:rPr lang="en-US" sz="2700" b="1" dirty="0">
                <a:solidFill>
                  <a:srgbClr val="000099"/>
                </a:solidFill>
              </a:rPr>
              <a:t> </a:t>
            </a:r>
            <a:r>
              <a:rPr lang="en-US" sz="2700" b="1" dirty="0" err="1">
                <a:solidFill>
                  <a:srgbClr val="000099"/>
                </a:solidFill>
              </a:rPr>
              <a:t>đất</a:t>
            </a:r>
            <a:r>
              <a:rPr lang="en-US" sz="2700" b="1" dirty="0">
                <a:solidFill>
                  <a:srgbClr val="000099"/>
                </a:solidFill>
              </a:rPr>
              <a:t> </a:t>
            </a:r>
            <a:r>
              <a:rPr lang="en-US" sz="2700" b="1" dirty="0" err="1">
                <a:solidFill>
                  <a:srgbClr val="000099"/>
                </a:solidFill>
              </a:rPr>
              <a:t>nước</a:t>
            </a:r>
            <a:r>
              <a:rPr lang="en-US" sz="2700" b="1" dirty="0">
                <a:solidFill>
                  <a:srgbClr val="000099"/>
                </a:solidFill>
              </a:rPr>
              <a:t>, </a:t>
            </a:r>
            <a:r>
              <a:rPr lang="en-US" sz="2700" b="1" dirty="0" err="1">
                <a:solidFill>
                  <a:srgbClr val="000099"/>
                </a:solidFill>
              </a:rPr>
              <a:t>uy</a:t>
            </a:r>
            <a:r>
              <a:rPr lang="en-US" sz="2700" b="1" dirty="0">
                <a:solidFill>
                  <a:srgbClr val="000099"/>
                </a:solidFill>
              </a:rPr>
              <a:t> </a:t>
            </a:r>
            <a:r>
              <a:rPr lang="en-US" sz="2700" b="1" dirty="0" err="1">
                <a:solidFill>
                  <a:srgbClr val="000099"/>
                </a:solidFill>
              </a:rPr>
              <a:t>tín</a:t>
            </a:r>
            <a:r>
              <a:rPr lang="en-US" sz="2700" b="1" dirty="0">
                <a:solidFill>
                  <a:srgbClr val="000099"/>
                </a:solidFill>
              </a:rPr>
              <a:t>, </a:t>
            </a:r>
            <a:r>
              <a:rPr lang="en-US" sz="2700" b="1" dirty="0" err="1">
                <a:solidFill>
                  <a:srgbClr val="000099"/>
                </a:solidFill>
              </a:rPr>
              <a:t>vị</a:t>
            </a:r>
            <a:r>
              <a:rPr lang="en-US" sz="2700" b="1" dirty="0">
                <a:solidFill>
                  <a:srgbClr val="000099"/>
                </a:solidFill>
              </a:rPr>
              <a:t> </a:t>
            </a:r>
            <a:r>
              <a:rPr lang="en-US" sz="2700" b="1" dirty="0" err="1">
                <a:solidFill>
                  <a:srgbClr val="000099"/>
                </a:solidFill>
              </a:rPr>
              <a:t>thế</a:t>
            </a:r>
            <a:r>
              <a:rPr lang="en-US" sz="2700" b="1" dirty="0">
                <a:solidFill>
                  <a:srgbClr val="000099"/>
                </a:solidFill>
              </a:rPr>
              <a:t> </a:t>
            </a:r>
            <a:r>
              <a:rPr lang="en-US" sz="2700" b="1" dirty="0" err="1">
                <a:solidFill>
                  <a:srgbClr val="000099"/>
                </a:solidFill>
              </a:rPr>
              <a:t>của</a:t>
            </a:r>
            <a:r>
              <a:rPr lang="en-US" sz="2700" b="1" dirty="0">
                <a:solidFill>
                  <a:srgbClr val="000099"/>
                </a:solidFill>
              </a:rPr>
              <a:t> </a:t>
            </a:r>
            <a:r>
              <a:rPr lang="en-US" sz="2700" b="1" dirty="0" err="1">
                <a:solidFill>
                  <a:srgbClr val="000099"/>
                </a:solidFill>
              </a:rPr>
              <a:t>Đảng</a:t>
            </a:r>
            <a:r>
              <a:rPr lang="en-US" sz="2700" b="1" dirty="0">
                <a:solidFill>
                  <a:srgbClr val="000099"/>
                </a:solidFill>
              </a:rPr>
              <a:t>, </a:t>
            </a:r>
            <a:r>
              <a:rPr lang="en-US" sz="2700" b="1" dirty="0" err="1">
                <a:solidFill>
                  <a:srgbClr val="000099"/>
                </a:solidFill>
              </a:rPr>
              <a:t>Nhà</a:t>
            </a:r>
            <a:r>
              <a:rPr lang="en-US" sz="2700" b="1" dirty="0">
                <a:solidFill>
                  <a:srgbClr val="000099"/>
                </a:solidFill>
              </a:rPr>
              <a:t> </a:t>
            </a:r>
            <a:r>
              <a:rPr lang="en-US" sz="2700" b="1" dirty="0" err="1">
                <a:solidFill>
                  <a:srgbClr val="000099"/>
                </a:solidFill>
              </a:rPr>
              <a:t>nước</a:t>
            </a:r>
            <a:r>
              <a:rPr lang="en-US" sz="2700" b="1" dirty="0">
                <a:solidFill>
                  <a:srgbClr val="000099"/>
                </a:solidFill>
              </a:rPr>
              <a:t> </a:t>
            </a:r>
            <a:r>
              <a:rPr lang="en-US" sz="2700" b="1" dirty="0" err="1">
                <a:solidFill>
                  <a:srgbClr val="000099"/>
                </a:solidFill>
              </a:rPr>
              <a:t>trên</a:t>
            </a:r>
            <a:r>
              <a:rPr lang="en-US" sz="2700" b="1" dirty="0">
                <a:solidFill>
                  <a:srgbClr val="000099"/>
                </a:solidFill>
              </a:rPr>
              <a:t> </a:t>
            </a:r>
            <a:r>
              <a:rPr lang="en-US" sz="2700" b="1" dirty="0" err="1">
                <a:solidFill>
                  <a:srgbClr val="000099"/>
                </a:solidFill>
              </a:rPr>
              <a:t>trường</a:t>
            </a:r>
            <a:r>
              <a:rPr lang="en-US" sz="2700" b="1" dirty="0">
                <a:solidFill>
                  <a:srgbClr val="000099"/>
                </a:solidFill>
              </a:rPr>
              <a:t> </a:t>
            </a:r>
            <a:r>
              <a:rPr lang="en-US" sz="2700" b="1" dirty="0" err="1">
                <a:solidFill>
                  <a:srgbClr val="000099"/>
                </a:solidFill>
              </a:rPr>
              <a:t>quốc</a:t>
            </a:r>
            <a:r>
              <a:rPr lang="en-US" sz="2700" b="1" dirty="0">
                <a:solidFill>
                  <a:srgbClr val="000099"/>
                </a:solidFill>
              </a:rPr>
              <a:t> </a:t>
            </a:r>
            <a:r>
              <a:rPr lang="en-US" sz="2700" b="1" dirty="0" err="1">
                <a:solidFill>
                  <a:srgbClr val="000099"/>
                </a:solidFill>
              </a:rPr>
              <a:t>tế</a:t>
            </a:r>
            <a:r>
              <a:rPr lang="en-US" sz="2700" b="1" dirty="0">
                <a:solidFill>
                  <a:srgbClr val="000099"/>
                </a:solidFill>
              </a:rPr>
              <a:t> </a:t>
            </a:r>
            <a:r>
              <a:rPr lang="en-US" sz="2700" b="1" dirty="0" err="1">
                <a:solidFill>
                  <a:srgbClr val="000099"/>
                </a:solidFill>
              </a:rPr>
              <a:t>được</a:t>
            </a:r>
            <a:r>
              <a:rPr lang="en-US" sz="2700" b="1" dirty="0">
                <a:solidFill>
                  <a:srgbClr val="000099"/>
                </a:solidFill>
              </a:rPr>
              <a:t> </a:t>
            </a:r>
            <a:r>
              <a:rPr lang="en-US" sz="2700" b="1" dirty="0" err="1">
                <a:solidFill>
                  <a:srgbClr val="000099"/>
                </a:solidFill>
              </a:rPr>
              <a:t>nâng</a:t>
            </a:r>
            <a:r>
              <a:rPr lang="en-US" sz="2700" b="1" dirty="0">
                <a:solidFill>
                  <a:srgbClr val="000099"/>
                </a:solidFill>
              </a:rPr>
              <a:t> </a:t>
            </a:r>
            <a:r>
              <a:rPr lang="en-US" sz="2700" b="1" dirty="0" err="1">
                <a:solidFill>
                  <a:srgbClr val="000099"/>
                </a:solidFill>
              </a:rPr>
              <a:t>cao</a:t>
            </a:r>
            <a:r>
              <a:rPr lang="en-US" sz="2700" b="1" dirty="0">
                <a:solidFill>
                  <a:srgbClr val="000099"/>
                </a:solidFill>
              </a:rPr>
              <a:t>  </a:t>
            </a:r>
          </a:p>
        </p:txBody>
      </p:sp>
    </p:spTree>
    <p:extLst>
      <p:ext uri="{BB962C8B-B14F-4D97-AF65-F5344CB8AC3E}">
        <p14:creationId xmlns:p14="http://schemas.microsoft.com/office/powerpoint/2010/main" val="332724101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5943136" y="1229507"/>
            <a:ext cx="4249632" cy="4998631"/>
          </a:xfrm>
          <a:prstGeom prst="ellipse">
            <a:avLst/>
          </a:prstGeom>
          <a:solidFill>
            <a:schemeClr val="accent4">
              <a:lumMod val="20000"/>
              <a:lumOff val="80000"/>
            </a:schemeClr>
          </a:solidFill>
          <a:ln>
            <a:solidFill>
              <a:schemeClr val="bg1"/>
            </a:solidFill>
          </a:ln>
        </p:spPr>
        <p:style>
          <a:lnRef idx="1">
            <a:schemeClr val="accent5"/>
          </a:lnRef>
          <a:fillRef idx="2">
            <a:schemeClr val="accent5"/>
          </a:fillRef>
          <a:effectRef idx="1">
            <a:schemeClr val="accent5"/>
          </a:effectRef>
          <a:fontRef idx="minor">
            <a:schemeClr val="dk1"/>
          </a:fontRef>
        </p:style>
        <p:txBody>
          <a:bodyPr lIns="91430" tIns="45718" rIns="91430" bIns="45718" rtlCol="0" anchor="ctr"/>
          <a:lstStyle/>
          <a:p>
            <a:pPr algn="ctr"/>
            <a:endParaRPr lang="en-US"/>
          </a:p>
        </p:txBody>
      </p:sp>
      <p:sp>
        <p:nvSpPr>
          <p:cNvPr id="5" name="Oval 4"/>
          <p:cNvSpPr/>
          <p:nvPr/>
        </p:nvSpPr>
        <p:spPr>
          <a:xfrm>
            <a:off x="2055864" y="1064109"/>
            <a:ext cx="3961600" cy="5280539"/>
          </a:xfrm>
          <a:prstGeom prst="ellipse">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en-US"/>
          </a:p>
        </p:txBody>
      </p:sp>
      <p:sp>
        <p:nvSpPr>
          <p:cNvPr id="2" name="Title 1"/>
          <p:cNvSpPr>
            <a:spLocks noGrp="1"/>
          </p:cNvSpPr>
          <p:nvPr>
            <p:ph type="title"/>
          </p:nvPr>
        </p:nvSpPr>
        <p:spPr>
          <a:xfrm>
            <a:off x="1905000" y="6"/>
            <a:ext cx="10160000" cy="712911"/>
          </a:xfrm>
        </p:spPr>
        <p:txBody>
          <a:bodyPr>
            <a:noAutofit/>
          </a:bodyPr>
          <a:lstStyle/>
          <a:p>
            <a:pPr algn="ctr">
              <a:lnSpc>
                <a:spcPct val="100000"/>
              </a:lnSpc>
            </a:pPr>
            <a:r>
              <a:rPr lang="en-US" sz="2700" b="1" dirty="0">
                <a:solidFill>
                  <a:srgbClr val="FFFF00"/>
                </a:solidFill>
                <a:latin typeface="Arial" charset="0"/>
                <a:ea typeface="ＭＳ Ｐゴシック" charset="0"/>
                <a:cs typeface="Arial" charset="0"/>
              </a:rPr>
              <a:t>KHỐNG CHẾ, KIỂM SOÁT, NGĂN CHẶN ĐẠI DỊCH COVID</a:t>
            </a:r>
            <a:r>
              <a:rPr lang="vi-VN" sz="2700" b="1" dirty="0">
                <a:solidFill>
                  <a:srgbClr val="FFFF00"/>
                </a:solidFill>
                <a:latin typeface="Arial" charset="0"/>
                <a:ea typeface="ＭＳ Ｐゴシック" charset="0"/>
                <a:cs typeface="Arial" charset="0"/>
              </a:rPr>
              <a:t>-19 </a:t>
            </a:r>
            <a:endParaRPr lang="en-US" sz="2700" b="1" dirty="0">
              <a:solidFill>
                <a:srgbClr val="FFFF00"/>
              </a:solidFill>
              <a:latin typeface="Arial" charset="0"/>
              <a:ea typeface="ＭＳ Ｐゴシック" charset="0"/>
              <a:cs typeface="Arial" charset="0"/>
            </a:endParaRPr>
          </a:p>
        </p:txBody>
      </p:sp>
      <p:sp>
        <p:nvSpPr>
          <p:cNvPr id="12" name="Rounded Rectangle 11"/>
          <p:cNvSpPr/>
          <p:nvPr/>
        </p:nvSpPr>
        <p:spPr>
          <a:xfrm>
            <a:off x="399680" y="1064109"/>
            <a:ext cx="4318160" cy="5280539"/>
          </a:xfrm>
          <a:prstGeom prst="round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noFill/>
          </a:ln>
        </p:spPr>
        <p:style>
          <a:lnRef idx="0">
            <a:scrgbClr r="0" g="0" b="0"/>
          </a:lnRef>
          <a:fillRef idx="0">
            <a:scrgbClr r="0" g="0" b="0"/>
          </a:fillRef>
          <a:effectRef idx="0">
            <a:scrgbClr r="0" g="0" b="0"/>
          </a:effectRef>
          <a:fontRef idx="minor">
            <a:schemeClr val="lt1"/>
          </a:fontRef>
        </p:style>
        <p:txBody>
          <a:bodyPr lIns="91430" tIns="45718" rIns="91430" bIns="45718" rtlCol="0" anchor="ctr"/>
          <a:lstStyle/>
          <a:p>
            <a:pPr marL="571430" indent="-571430" algn="just">
              <a:buFont typeface="Wingdings" charset="2"/>
              <a:buChar char="ü"/>
            </a:pPr>
            <a:r>
              <a:rPr lang="en-US" sz="3600" b="1" dirty="0" err="1">
                <a:solidFill>
                  <a:srgbClr val="000090"/>
                </a:solidFill>
                <a:latin typeface="Times New Roman" panose="02020603050405020304" pitchFamily="18" charset="0"/>
                <a:cs typeface="Times New Roman" panose="02020603050405020304" pitchFamily="18" charset="0"/>
              </a:rPr>
              <a:t>Khống</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chế</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kiểm</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soát</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ngăn</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chặn</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được</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sự</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lây</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lan</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trong</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cộng</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đồng</a:t>
            </a:r>
            <a:r>
              <a:rPr lang="en-US" sz="3600" b="1" dirty="0">
                <a:solidFill>
                  <a:srgbClr val="000090"/>
                </a:solidFill>
                <a:latin typeface="Times New Roman" panose="02020603050405020304" pitchFamily="18" charset="0"/>
                <a:cs typeface="Times New Roman" panose="02020603050405020304" pitchFamily="18" charset="0"/>
              </a:rPr>
              <a:t> </a:t>
            </a:r>
          </a:p>
          <a:p>
            <a:pPr marL="571430" indent="-571430" algn="just">
              <a:buFont typeface="Wingdings" charset="2"/>
              <a:buChar char="ü"/>
            </a:pPr>
            <a:r>
              <a:rPr lang="en-US" sz="3600" b="1" dirty="0" err="1">
                <a:solidFill>
                  <a:srgbClr val="000090"/>
                </a:solidFill>
                <a:latin typeface="Times New Roman" panose="02020603050405020304" pitchFamily="18" charset="0"/>
                <a:cs typeface="Times New Roman" panose="02020603050405020304" pitchFamily="18" charset="0"/>
              </a:rPr>
              <a:t>Hạn</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chế</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tối</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đa</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thiệt</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hại</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tổn</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thất</a:t>
            </a:r>
            <a:r>
              <a:rPr lang="en-US" sz="3600" b="1" dirty="0">
                <a:solidFill>
                  <a:srgbClr val="000090"/>
                </a:solidFill>
                <a:latin typeface="Times New Roman" panose="02020603050405020304" pitchFamily="18" charset="0"/>
                <a:cs typeface="Times New Roman" panose="02020603050405020304" pitchFamily="18" charset="0"/>
              </a:rPr>
              <a:t> do </a:t>
            </a:r>
            <a:r>
              <a:rPr lang="en-US" sz="3600" b="1" dirty="0" err="1">
                <a:solidFill>
                  <a:srgbClr val="000090"/>
                </a:solidFill>
                <a:latin typeface="Times New Roman" panose="02020603050405020304" pitchFamily="18" charset="0"/>
                <a:cs typeface="Times New Roman" panose="02020603050405020304" pitchFamily="18" charset="0"/>
              </a:rPr>
              <a:t>dịch</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bệnh</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gây</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ra</a:t>
            </a:r>
            <a:endParaRPr lang="vi-VN" sz="3600" b="1" dirty="0">
              <a:solidFill>
                <a:srgbClr val="000090"/>
              </a:solidFill>
              <a:latin typeface="Times New Roman" panose="02020603050405020304" pitchFamily="18" charset="0"/>
              <a:cs typeface="Times New Roman" panose="02020603050405020304" pitchFamily="18" charset="0"/>
            </a:endParaRPr>
          </a:p>
        </p:txBody>
      </p:sp>
      <p:sp>
        <p:nvSpPr>
          <p:cNvPr id="15" name="Rounded Rectangle 14"/>
          <p:cNvSpPr/>
          <p:nvPr/>
        </p:nvSpPr>
        <p:spPr>
          <a:xfrm>
            <a:off x="7317099" y="1249666"/>
            <a:ext cx="4416263" cy="4978473"/>
          </a:xfrm>
          <a:prstGeom prst="roundRect">
            <a:avLst/>
          </a:prstGeom>
          <a:solidFill>
            <a:schemeClr val="accent4">
              <a:lumMod val="20000"/>
              <a:lumOff val="80000"/>
            </a:schemeClr>
          </a:solidFill>
          <a:ln>
            <a:noFill/>
          </a:ln>
          <a:effectLst/>
        </p:spPr>
        <p:style>
          <a:lnRef idx="1">
            <a:schemeClr val="accent5"/>
          </a:lnRef>
          <a:fillRef idx="2">
            <a:schemeClr val="accent5"/>
          </a:fillRef>
          <a:effectRef idx="1">
            <a:schemeClr val="accent5"/>
          </a:effectRef>
          <a:fontRef idx="minor">
            <a:schemeClr val="dk1"/>
          </a:fontRef>
        </p:style>
        <p:txBody>
          <a:bodyPr lIns="91430" tIns="45718" rIns="91430" bIns="45718" rtlCol="0" anchor="ctr"/>
          <a:lstStyle/>
          <a:p>
            <a:pPr marL="571430" indent="-571430" algn="just">
              <a:lnSpc>
                <a:spcPct val="90000"/>
              </a:lnSpc>
              <a:buFont typeface="Wingdings" charset="2"/>
              <a:buChar char="²"/>
            </a:pPr>
            <a:r>
              <a:rPr lang="en-US" sz="3600" b="1" spc="-100" dirty="0" err="1">
                <a:solidFill>
                  <a:srgbClr val="0000CC"/>
                </a:solidFill>
                <a:latin typeface="Times New Roman" panose="02020603050405020304" pitchFamily="18" charset="0"/>
                <a:cs typeface="Times New Roman" panose="02020603050405020304" pitchFamily="18" charset="0"/>
              </a:rPr>
              <a:t>Bảo</a:t>
            </a:r>
            <a:r>
              <a:rPr lang="en-US" sz="3600" b="1" spc="-100" dirty="0">
                <a:solidFill>
                  <a:srgbClr val="0000CC"/>
                </a:solidFill>
                <a:latin typeface="Times New Roman" panose="02020603050405020304" pitchFamily="18" charset="0"/>
                <a:cs typeface="Times New Roman" panose="02020603050405020304" pitchFamily="18" charset="0"/>
              </a:rPr>
              <a:t> </a:t>
            </a:r>
            <a:r>
              <a:rPr lang="en-US" sz="3600" b="1" spc="-100" dirty="0" err="1">
                <a:solidFill>
                  <a:srgbClr val="0000CC"/>
                </a:solidFill>
                <a:latin typeface="Times New Roman" panose="02020603050405020304" pitchFamily="18" charset="0"/>
                <a:cs typeface="Times New Roman" panose="02020603050405020304" pitchFamily="18" charset="0"/>
              </a:rPr>
              <a:t>đảm</a:t>
            </a:r>
            <a:r>
              <a:rPr lang="en-US" sz="3600" b="1" spc="-100" dirty="0">
                <a:solidFill>
                  <a:srgbClr val="0000CC"/>
                </a:solidFill>
                <a:latin typeface="Times New Roman" panose="02020603050405020304" pitchFamily="18" charset="0"/>
                <a:cs typeface="Times New Roman" panose="02020603050405020304" pitchFamily="18" charset="0"/>
              </a:rPr>
              <a:t> an </a:t>
            </a:r>
            <a:r>
              <a:rPr lang="en-US" sz="3600" b="1" spc="-100" dirty="0" err="1">
                <a:solidFill>
                  <a:srgbClr val="0000CC"/>
                </a:solidFill>
                <a:latin typeface="Times New Roman" panose="02020603050405020304" pitchFamily="18" charset="0"/>
                <a:cs typeface="Times New Roman" panose="02020603050405020304" pitchFamily="18" charset="0"/>
              </a:rPr>
              <a:t>sinh</a:t>
            </a:r>
            <a:r>
              <a:rPr lang="en-US" sz="3600" b="1" spc="-100" dirty="0">
                <a:solidFill>
                  <a:srgbClr val="0000CC"/>
                </a:solidFill>
                <a:latin typeface="Times New Roman" panose="02020603050405020304" pitchFamily="18" charset="0"/>
                <a:cs typeface="Times New Roman" panose="02020603050405020304" pitchFamily="18" charset="0"/>
              </a:rPr>
              <a:t>, </a:t>
            </a:r>
            <a:r>
              <a:rPr lang="en-US" sz="3600" b="1" spc="-100" dirty="0" err="1">
                <a:solidFill>
                  <a:srgbClr val="0000CC"/>
                </a:solidFill>
                <a:latin typeface="Times New Roman" panose="02020603050405020304" pitchFamily="18" charset="0"/>
                <a:cs typeface="Times New Roman" panose="02020603050405020304" pitchFamily="18" charset="0"/>
              </a:rPr>
              <a:t>phúc</a:t>
            </a:r>
            <a:r>
              <a:rPr lang="en-US" sz="3600" b="1" spc="-100" dirty="0">
                <a:solidFill>
                  <a:srgbClr val="0000CC"/>
                </a:solidFill>
                <a:latin typeface="Times New Roman" panose="02020603050405020304" pitchFamily="18" charset="0"/>
                <a:cs typeface="Times New Roman" panose="02020603050405020304" pitchFamily="18" charset="0"/>
              </a:rPr>
              <a:t> </a:t>
            </a:r>
            <a:r>
              <a:rPr lang="en-US" sz="3600" b="1" spc="-100" dirty="0" err="1">
                <a:solidFill>
                  <a:srgbClr val="0000CC"/>
                </a:solidFill>
                <a:latin typeface="Times New Roman" panose="02020603050405020304" pitchFamily="18" charset="0"/>
                <a:cs typeface="Times New Roman" panose="02020603050405020304" pitchFamily="18" charset="0"/>
              </a:rPr>
              <a:t>lợi</a:t>
            </a:r>
            <a:r>
              <a:rPr lang="en-US" sz="3600" b="1" spc="-100" dirty="0">
                <a:solidFill>
                  <a:srgbClr val="0000CC"/>
                </a:solidFill>
                <a:latin typeface="Times New Roman" panose="02020603050405020304" pitchFamily="18" charset="0"/>
                <a:cs typeface="Times New Roman" panose="02020603050405020304" pitchFamily="18" charset="0"/>
              </a:rPr>
              <a:t> </a:t>
            </a:r>
            <a:r>
              <a:rPr lang="en-US" sz="3600" b="1" spc="-100" dirty="0" err="1">
                <a:solidFill>
                  <a:srgbClr val="0000CC"/>
                </a:solidFill>
                <a:latin typeface="Times New Roman" panose="02020603050405020304" pitchFamily="18" charset="0"/>
                <a:cs typeface="Times New Roman" panose="02020603050405020304" pitchFamily="18" charset="0"/>
              </a:rPr>
              <a:t>xã</a:t>
            </a:r>
            <a:r>
              <a:rPr lang="en-US" sz="3600" b="1" spc="-100" dirty="0">
                <a:solidFill>
                  <a:srgbClr val="0000CC"/>
                </a:solidFill>
                <a:latin typeface="Times New Roman" panose="02020603050405020304" pitchFamily="18" charset="0"/>
                <a:cs typeface="Times New Roman" panose="02020603050405020304" pitchFamily="18" charset="0"/>
              </a:rPr>
              <a:t> </a:t>
            </a:r>
            <a:r>
              <a:rPr lang="en-US" sz="3600" b="1" spc="-100" dirty="0" err="1">
                <a:solidFill>
                  <a:srgbClr val="0000CC"/>
                </a:solidFill>
                <a:latin typeface="Times New Roman" panose="02020603050405020304" pitchFamily="18" charset="0"/>
                <a:cs typeface="Times New Roman" panose="02020603050405020304" pitchFamily="18" charset="0"/>
              </a:rPr>
              <a:t>hội</a:t>
            </a:r>
            <a:r>
              <a:rPr lang="en-US" sz="3600" b="1" spc="-100" dirty="0">
                <a:solidFill>
                  <a:srgbClr val="0000CC"/>
                </a:solidFill>
                <a:latin typeface="Times New Roman" panose="02020603050405020304" pitchFamily="18" charset="0"/>
                <a:cs typeface="Times New Roman" panose="02020603050405020304" pitchFamily="18" charset="0"/>
              </a:rPr>
              <a:t> </a:t>
            </a:r>
            <a:r>
              <a:rPr lang="en-US" sz="3600" b="1" spc="-100" dirty="0" err="1">
                <a:solidFill>
                  <a:srgbClr val="0000CC"/>
                </a:solidFill>
                <a:latin typeface="Times New Roman" panose="02020603050405020304" pitchFamily="18" charset="0"/>
                <a:cs typeface="Times New Roman" panose="02020603050405020304" pitchFamily="18" charset="0"/>
              </a:rPr>
              <a:t>cho</a:t>
            </a:r>
            <a:r>
              <a:rPr lang="en-US" sz="3600" b="1" spc="-100" dirty="0">
                <a:solidFill>
                  <a:srgbClr val="0000CC"/>
                </a:solidFill>
                <a:latin typeface="Times New Roman" panose="02020603050405020304" pitchFamily="18" charset="0"/>
                <a:cs typeface="Times New Roman" panose="02020603050405020304" pitchFamily="18" charset="0"/>
              </a:rPr>
              <a:t> </a:t>
            </a:r>
            <a:r>
              <a:rPr lang="en-US" sz="3600" b="1" spc="-100" dirty="0" err="1">
                <a:solidFill>
                  <a:srgbClr val="0000CC"/>
                </a:solidFill>
                <a:latin typeface="Times New Roman" panose="02020603050405020304" pitchFamily="18" charset="0"/>
                <a:cs typeface="Times New Roman" panose="02020603050405020304" pitchFamily="18" charset="0"/>
              </a:rPr>
              <a:t>nhân</a:t>
            </a:r>
            <a:r>
              <a:rPr lang="en-US" sz="3600" b="1" spc="-100" dirty="0">
                <a:solidFill>
                  <a:srgbClr val="0000CC"/>
                </a:solidFill>
                <a:latin typeface="Times New Roman" panose="02020603050405020304" pitchFamily="18" charset="0"/>
                <a:cs typeface="Times New Roman" panose="02020603050405020304" pitchFamily="18" charset="0"/>
              </a:rPr>
              <a:t> </a:t>
            </a:r>
            <a:r>
              <a:rPr lang="en-US" sz="3600" b="1" spc="-100" dirty="0" err="1">
                <a:solidFill>
                  <a:srgbClr val="0000CC"/>
                </a:solidFill>
                <a:latin typeface="Times New Roman" panose="02020603050405020304" pitchFamily="18" charset="0"/>
                <a:cs typeface="Times New Roman" panose="02020603050405020304" pitchFamily="18" charset="0"/>
              </a:rPr>
              <a:t>dân</a:t>
            </a:r>
            <a:endParaRPr lang="en-US" sz="3600" b="1" spc="-100" dirty="0">
              <a:solidFill>
                <a:srgbClr val="0000CC"/>
              </a:solidFill>
              <a:latin typeface="Times New Roman" panose="02020603050405020304" pitchFamily="18" charset="0"/>
              <a:cs typeface="Times New Roman" panose="02020603050405020304" pitchFamily="18" charset="0"/>
            </a:endParaRPr>
          </a:p>
          <a:p>
            <a:pPr marL="571430" indent="-571430" algn="just">
              <a:lnSpc>
                <a:spcPct val="90000"/>
              </a:lnSpc>
              <a:buFont typeface="Wingdings" charset="2"/>
              <a:buChar char="²"/>
            </a:pPr>
            <a:r>
              <a:rPr lang="en-US" sz="3600" b="1" spc="-100" dirty="0" err="1">
                <a:solidFill>
                  <a:srgbClr val="0000CC"/>
                </a:solidFill>
                <a:latin typeface="Times New Roman" panose="02020603050405020304" pitchFamily="18" charset="0"/>
                <a:cs typeface="Times New Roman" panose="02020603050405020304" pitchFamily="18" charset="0"/>
              </a:rPr>
              <a:t>Từng</a:t>
            </a:r>
            <a:r>
              <a:rPr lang="en-US" sz="3600" b="1" spc="-100" dirty="0">
                <a:solidFill>
                  <a:srgbClr val="0000CC"/>
                </a:solidFill>
                <a:latin typeface="Times New Roman" panose="02020603050405020304" pitchFamily="18" charset="0"/>
                <a:cs typeface="Times New Roman" panose="02020603050405020304" pitchFamily="18" charset="0"/>
              </a:rPr>
              <a:t> </a:t>
            </a:r>
            <a:r>
              <a:rPr lang="en-US" sz="3600" b="1" spc="-100" dirty="0" err="1">
                <a:solidFill>
                  <a:srgbClr val="0000CC"/>
                </a:solidFill>
                <a:latin typeface="Times New Roman" panose="02020603050405020304" pitchFamily="18" charset="0"/>
                <a:cs typeface="Times New Roman" panose="02020603050405020304" pitchFamily="18" charset="0"/>
              </a:rPr>
              <a:t>bước</a:t>
            </a:r>
            <a:r>
              <a:rPr lang="en-US" sz="3600" b="1" spc="-100" dirty="0">
                <a:solidFill>
                  <a:srgbClr val="0000CC"/>
                </a:solidFill>
                <a:latin typeface="Times New Roman" panose="02020603050405020304" pitchFamily="18" charset="0"/>
                <a:cs typeface="Times New Roman" panose="02020603050405020304" pitchFamily="18" charset="0"/>
              </a:rPr>
              <a:t> </a:t>
            </a:r>
            <a:r>
              <a:rPr lang="en-US" sz="3600" b="1" spc="-100" dirty="0" err="1">
                <a:solidFill>
                  <a:srgbClr val="0000CC"/>
                </a:solidFill>
                <a:latin typeface="Times New Roman" panose="02020603050405020304" pitchFamily="18" charset="0"/>
                <a:cs typeface="Times New Roman" panose="02020603050405020304" pitchFamily="18" charset="0"/>
              </a:rPr>
              <a:t>khôi</a:t>
            </a:r>
            <a:r>
              <a:rPr lang="en-US" sz="3600" b="1" spc="-100" dirty="0">
                <a:solidFill>
                  <a:srgbClr val="0000CC"/>
                </a:solidFill>
                <a:latin typeface="Times New Roman" panose="02020603050405020304" pitchFamily="18" charset="0"/>
                <a:cs typeface="Times New Roman" panose="02020603050405020304" pitchFamily="18" charset="0"/>
              </a:rPr>
              <a:t> </a:t>
            </a:r>
            <a:r>
              <a:rPr lang="en-US" sz="3600" b="1" spc="-100" dirty="0" err="1">
                <a:solidFill>
                  <a:srgbClr val="0000CC"/>
                </a:solidFill>
                <a:latin typeface="Times New Roman" panose="02020603050405020304" pitchFamily="18" charset="0"/>
                <a:cs typeface="Times New Roman" panose="02020603050405020304" pitchFamily="18" charset="0"/>
              </a:rPr>
              <a:t>phục</a:t>
            </a:r>
            <a:r>
              <a:rPr lang="en-US" sz="3600" b="1" spc="-100" dirty="0">
                <a:solidFill>
                  <a:srgbClr val="0000CC"/>
                </a:solidFill>
                <a:latin typeface="Times New Roman" panose="02020603050405020304" pitchFamily="18" charset="0"/>
                <a:cs typeface="Times New Roman" panose="02020603050405020304" pitchFamily="18" charset="0"/>
              </a:rPr>
              <a:t> </a:t>
            </a:r>
            <a:r>
              <a:rPr lang="en-US" sz="3600" b="1" spc="-100" dirty="0" err="1">
                <a:solidFill>
                  <a:srgbClr val="0000CC"/>
                </a:solidFill>
                <a:latin typeface="Times New Roman" panose="02020603050405020304" pitchFamily="18" charset="0"/>
                <a:cs typeface="Times New Roman" panose="02020603050405020304" pitchFamily="18" charset="0"/>
              </a:rPr>
              <a:t>sản</a:t>
            </a:r>
            <a:r>
              <a:rPr lang="en-US" sz="3600" b="1" spc="-100" dirty="0">
                <a:solidFill>
                  <a:srgbClr val="0000CC"/>
                </a:solidFill>
                <a:latin typeface="Times New Roman" panose="02020603050405020304" pitchFamily="18" charset="0"/>
                <a:cs typeface="Times New Roman" panose="02020603050405020304" pitchFamily="18" charset="0"/>
              </a:rPr>
              <a:t> </a:t>
            </a:r>
            <a:r>
              <a:rPr lang="en-US" sz="3600" b="1" spc="-100" dirty="0" err="1">
                <a:solidFill>
                  <a:srgbClr val="0000CC"/>
                </a:solidFill>
                <a:latin typeface="Times New Roman" panose="02020603050405020304" pitchFamily="18" charset="0"/>
                <a:cs typeface="Times New Roman" panose="02020603050405020304" pitchFamily="18" charset="0"/>
              </a:rPr>
              <a:t>xuất</a:t>
            </a:r>
            <a:r>
              <a:rPr lang="en-US" sz="3600" b="1" spc="-100" dirty="0">
                <a:solidFill>
                  <a:srgbClr val="0000CC"/>
                </a:solidFill>
                <a:latin typeface="Times New Roman" panose="02020603050405020304" pitchFamily="18" charset="0"/>
                <a:cs typeface="Times New Roman" panose="02020603050405020304" pitchFamily="18" charset="0"/>
              </a:rPr>
              <a:t> </a:t>
            </a:r>
            <a:r>
              <a:rPr lang="en-US" sz="3600" b="1" spc="-100" dirty="0" err="1">
                <a:solidFill>
                  <a:srgbClr val="0000CC"/>
                </a:solidFill>
                <a:latin typeface="Times New Roman" panose="02020603050405020304" pitchFamily="18" charset="0"/>
                <a:cs typeface="Times New Roman" panose="02020603050405020304" pitchFamily="18" charset="0"/>
              </a:rPr>
              <a:t>kinh</a:t>
            </a:r>
            <a:r>
              <a:rPr lang="en-US" sz="3600" b="1" spc="-100" dirty="0">
                <a:solidFill>
                  <a:srgbClr val="0000CC"/>
                </a:solidFill>
                <a:latin typeface="Times New Roman" panose="02020603050405020304" pitchFamily="18" charset="0"/>
                <a:cs typeface="Times New Roman" panose="02020603050405020304" pitchFamily="18" charset="0"/>
              </a:rPr>
              <a:t> </a:t>
            </a:r>
            <a:r>
              <a:rPr lang="en-US" sz="3600" b="1" spc="-100" dirty="0" err="1">
                <a:solidFill>
                  <a:srgbClr val="0000CC"/>
                </a:solidFill>
                <a:latin typeface="Times New Roman" panose="02020603050405020304" pitchFamily="18" charset="0"/>
                <a:cs typeface="Times New Roman" panose="02020603050405020304" pitchFamily="18" charset="0"/>
              </a:rPr>
              <a:t>doanh</a:t>
            </a:r>
            <a:r>
              <a:rPr lang="en-US" sz="3600" b="1" spc="-100" dirty="0">
                <a:solidFill>
                  <a:srgbClr val="0000CC"/>
                </a:solidFill>
                <a:latin typeface="Times New Roman" panose="02020603050405020304" pitchFamily="18" charset="0"/>
                <a:cs typeface="Times New Roman" panose="02020603050405020304" pitchFamily="18" charset="0"/>
              </a:rPr>
              <a:t> </a:t>
            </a:r>
          </a:p>
          <a:p>
            <a:pPr marL="571430" indent="-571430" algn="just">
              <a:lnSpc>
                <a:spcPct val="90000"/>
              </a:lnSpc>
              <a:buFont typeface="Wingdings" charset="2"/>
              <a:buChar char="²"/>
            </a:pPr>
            <a:r>
              <a:rPr lang="en-US" sz="3600" b="1" spc="-100" dirty="0" err="1">
                <a:solidFill>
                  <a:srgbClr val="0000CC"/>
                </a:solidFill>
                <a:latin typeface="Times New Roman" panose="02020603050405020304" pitchFamily="18" charset="0"/>
                <a:cs typeface="Times New Roman" panose="02020603050405020304" pitchFamily="18" charset="0"/>
              </a:rPr>
              <a:t>Thích</a:t>
            </a:r>
            <a:r>
              <a:rPr lang="en-US" sz="3600" b="1" spc="-100" dirty="0">
                <a:solidFill>
                  <a:srgbClr val="0000CC"/>
                </a:solidFill>
                <a:latin typeface="Times New Roman" panose="02020603050405020304" pitchFamily="18" charset="0"/>
                <a:cs typeface="Times New Roman" panose="02020603050405020304" pitchFamily="18" charset="0"/>
              </a:rPr>
              <a:t> </a:t>
            </a:r>
            <a:r>
              <a:rPr lang="en-US" sz="3600" b="1" spc="-100" dirty="0" err="1">
                <a:solidFill>
                  <a:srgbClr val="0000CC"/>
                </a:solidFill>
                <a:latin typeface="Times New Roman" panose="02020603050405020304" pitchFamily="18" charset="0"/>
                <a:cs typeface="Times New Roman" panose="02020603050405020304" pitchFamily="18" charset="0"/>
              </a:rPr>
              <a:t>nghi</a:t>
            </a:r>
            <a:r>
              <a:rPr lang="en-US" sz="3600" b="1" spc="-100" dirty="0">
                <a:solidFill>
                  <a:srgbClr val="0000CC"/>
                </a:solidFill>
                <a:latin typeface="Times New Roman" panose="02020603050405020304" pitchFamily="18" charset="0"/>
                <a:cs typeface="Times New Roman" panose="02020603050405020304" pitchFamily="18" charset="0"/>
              </a:rPr>
              <a:t> </a:t>
            </a:r>
            <a:r>
              <a:rPr lang="en-US" sz="3600" b="1" spc="-100" dirty="0" err="1">
                <a:solidFill>
                  <a:srgbClr val="0000CC"/>
                </a:solidFill>
                <a:latin typeface="Times New Roman" panose="02020603050405020304" pitchFamily="18" charset="0"/>
                <a:cs typeface="Times New Roman" panose="02020603050405020304" pitchFamily="18" charset="0"/>
              </a:rPr>
              <a:t>với</a:t>
            </a:r>
            <a:r>
              <a:rPr lang="en-US" sz="3600" b="1" spc="-100" dirty="0">
                <a:solidFill>
                  <a:srgbClr val="0000CC"/>
                </a:solidFill>
                <a:latin typeface="Times New Roman" panose="02020603050405020304" pitchFamily="18" charset="0"/>
                <a:cs typeface="Times New Roman" panose="02020603050405020304" pitchFamily="18" charset="0"/>
              </a:rPr>
              <a:t> </a:t>
            </a:r>
            <a:r>
              <a:rPr lang="en-US" sz="3600" b="1" spc="-100" dirty="0" err="1">
                <a:solidFill>
                  <a:srgbClr val="0000CC"/>
                </a:solidFill>
                <a:latin typeface="Times New Roman" panose="02020603050405020304" pitchFamily="18" charset="0"/>
                <a:cs typeface="Times New Roman" panose="02020603050405020304" pitchFamily="18" charset="0"/>
              </a:rPr>
              <a:t>trạng</a:t>
            </a:r>
            <a:r>
              <a:rPr lang="en-US" sz="3600" b="1" spc="-100" dirty="0">
                <a:solidFill>
                  <a:srgbClr val="0000CC"/>
                </a:solidFill>
                <a:latin typeface="Times New Roman" panose="02020603050405020304" pitchFamily="18" charset="0"/>
                <a:cs typeface="Times New Roman" panose="02020603050405020304" pitchFamily="18" charset="0"/>
              </a:rPr>
              <a:t> </a:t>
            </a:r>
            <a:r>
              <a:rPr lang="en-US" sz="3600" b="1" spc="-100" dirty="0" err="1">
                <a:solidFill>
                  <a:srgbClr val="0000CC"/>
                </a:solidFill>
                <a:latin typeface="Times New Roman" panose="02020603050405020304" pitchFamily="18" charset="0"/>
                <a:cs typeface="Times New Roman" panose="02020603050405020304" pitchFamily="18" charset="0"/>
              </a:rPr>
              <a:t>thái</a:t>
            </a:r>
            <a:r>
              <a:rPr lang="en-US" sz="3600" b="1" spc="-100" dirty="0">
                <a:solidFill>
                  <a:srgbClr val="0000CC"/>
                </a:solidFill>
                <a:latin typeface="Times New Roman" panose="02020603050405020304" pitchFamily="18" charset="0"/>
                <a:cs typeface="Times New Roman" panose="02020603050405020304" pitchFamily="18" charset="0"/>
              </a:rPr>
              <a:t> “</a:t>
            </a:r>
            <a:r>
              <a:rPr lang="en-US" sz="3600" b="1" i="1" spc="-100" dirty="0" err="1">
                <a:solidFill>
                  <a:srgbClr val="0000CC"/>
                </a:solidFill>
                <a:latin typeface="Times New Roman" panose="02020603050405020304" pitchFamily="18" charset="0"/>
                <a:cs typeface="Times New Roman" panose="02020603050405020304" pitchFamily="18" charset="0"/>
              </a:rPr>
              <a:t>bình</a:t>
            </a:r>
            <a:r>
              <a:rPr lang="en-US" sz="3600" b="1" i="1" spc="-100" dirty="0">
                <a:solidFill>
                  <a:srgbClr val="0000CC"/>
                </a:solidFill>
                <a:latin typeface="Times New Roman" panose="02020603050405020304" pitchFamily="18" charset="0"/>
                <a:cs typeface="Times New Roman" panose="02020603050405020304" pitchFamily="18" charset="0"/>
              </a:rPr>
              <a:t> </a:t>
            </a:r>
            <a:r>
              <a:rPr lang="en-US" sz="3600" b="1" i="1" spc="-100" dirty="0" err="1">
                <a:solidFill>
                  <a:srgbClr val="0000CC"/>
                </a:solidFill>
                <a:latin typeface="Times New Roman" panose="02020603050405020304" pitchFamily="18" charset="0"/>
                <a:cs typeface="Times New Roman" panose="02020603050405020304" pitchFamily="18" charset="0"/>
              </a:rPr>
              <a:t>thường</a:t>
            </a:r>
            <a:r>
              <a:rPr lang="en-US" sz="3600" b="1" i="1" spc="-100" dirty="0">
                <a:solidFill>
                  <a:srgbClr val="0000CC"/>
                </a:solidFill>
                <a:latin typeface="Times New Roman" panose="02020603050405020304" pitchFamily="18" charset="0"/>
                <a:cs typeface="Times New Roman" panose="02020603050405020304" pitchFamily="18" charset="0"/>
              </a:rPr>
              <a:t> </a:t>
            </a:r>
            <a:r>
              <a:rPr lang="en-US" sz="3600" b="1" i="1" spc="-100" dirty="0" err="1">
                <a:solidFill>
                  <a:srgbClr val="0000CC"/>
                </a:solidFill>
                <a:latin typeface="Times New Roman" panose="02020603050405020304" pitchFamily="18" charset="0"/>
                <a:cs typeface="Times New Roman" panose="02020603050405020304" pitchFamily="18" charset="0"/>
              </a:rPr>
              <a:t>mới</a:t>
            </a:r>
            <a:r>
              <a:rPr lang="en-US" sz="3600" b="1" spc="-100" dirty="0">
                <a:solidFill>
                  <a:srgbClr val="0000CC"/>
                </a:solidFill>
                <a:latin typeface="Times New Roman" panose="02020603050405020304" pitchFamily="18" charset="0"/>
                <a:cs typeface="Times New Roman" panose="02020603050405020304" pitchFamily="18" charset="0"/>
              </a:rPr>
              <a:t>”</a:t>
            </a:r>
          </a:p>
        </p:txBody>
      </p:sp>
      <p:sp>
        <p:nvSpPr>
          <p:cNvPr id="4" name="Oval 3"/>
          <p:cNvSpPr/>
          <p:nvPr/>
        </p:nvSpPr>
        <p:spPr>
          <a:xfrm>
            <a:off x="4554755" y="2408733"/>
            <a:ext cx="2927844" cy="2769661"/>
          </a:xfrm>
          <a:prstGeom prst="ellips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r>
              <a:rPr lang="en-US" sz="3200" b="1" dirty="0" err="1">
                <a:solidFill>
                  <a:srgbClr val="0000CC"/>
                </a:solidFill>
                <a:latin typeface="Times New Roman" pitchFamily="18" charset="0"/>
                <a:cs typeface="Times New Roman" pitchFamily="18" charset="0"/>
              </a:rPr>
              <a:t>Thực</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hiện</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thắng</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lợi</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mục</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tiêu</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kép</a:t>
            </a:r>
            <a:r>
              <a:rPr lang="en-US" sz="3200" b="1" dirty="0">
                <a:solidFill>
                  <a:srgbClr val="0000CC"/>
                </a:solidFill>
                <a:latin typeface="Times New Roman" pitchFamily="18" charset="0"/>
                <a:cs typeface="Times New Roman" pitchFamily="18" charset="0"/>
              </a:rPr>
              <a:t> </a:t>
            </a:r>
          </a:p>
        </p:txBody>
      </p:sp>
    </p:spTree>
    <p:extLst>
      <p:ext uri="{BB962C8B-B14F-4D97-AF65-F5344CB8AC3E}">
        <p14:creationId xmlns:p14="http://schemas.microsoft.com/office/powerpoint/2010/main" val="283314222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alphaModFix amt="8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149" name="Rectangle 12"/>
          <p:cNvSpPr>
            <a:spLocks noChangeArrowheads="1"/>
          </p:cNvSpPr>
          <p:nvPr/>
        </p:nvSpPr>
        <p:spPr bwMode="auto">
          <a:xfrm>
            <a:off x="1293045" y="4713054"/>
            <a:ext cx="9652000"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12" tIns="60956" rIns="121912" bIns="60956">
            <a:spAutoFit/>
          </a:bodyPr>
          <a:lstStyle/>
          <a:p>
            <a:pPr algn="ctr" defTabSz="1219140" fontAlgn="base">
              <a:spcBef>
                <a:spcPct val="0"/>
              </a:spcBef>
              <a:spcAft>
                <a:spcPct val="0"/>
              </a:spcAft>
            </a:pPr>
            <a:r>
              <a:rPr lang="en-US" sz="3200" b="1" i="1" dirty="0" err="1">
                <a:ln w="10160">
                  <a:solidFill>
                    <a:schemeClr val="bg1"/>
                  </a:solidFill>
                  <a:prstDash val="solid"/>
                </a:ln>
                <a:solidFill>
                  <a:srgbClr val="0000CC"/>
                </a:solidFill>
                <a:effectLst>
                  <a:outerShdw blurRad="38100" dist="22860" dir="5400000" algn="tl" rotWithShape="0">
                    <a:srgbClr val="000000">
                      <a:alpha val="30000"/>
                    </a:srgbClr>
                  </a:outerShdw>
                </a:effectLst>
              </a:rPr>
              <a:t>Lào</a:t>
            </a:r>
            <a:r>
              <a:rPr lang="en-US" sz="3200" b="1" i="1" dirty="0">
                <a:ln w="10160">
                  <a:solidFill>
                    <a:schemeClr val="bg1"/>
                  </a:solidFill>
                  <a:prstDash val="solid"/>
                </a:ln>
                <a:solidFill>
                  <a:srgbClr val="0000CC"/>
                </a:solidFill>
                <a:effectLst>
                  <a:outerShdw blurRad="38100" dist="22860" dir="5400000" algn="tl" rotWithShape="0">
                    <a:srgbClr val="000000">
                      <a:alpha val="30000"/>
                    </a:srgbClr>
                  </a:outerShdw>
                </a:effectLst>
              </a:rPr>
              <a:t> </a:t>
            </a:r>
            <a:r>
              <a:rPr lang="en-US" sz="3200" b="1" i="1" dirty="0" err="1">
                <a:ln w="10160">
                  <a:solidFill>
                    <a:schemeClr val="bg1"/>
                  </a:solidFill>
                  <a:prstDash val="solid"/>
                </a:ln>
                <a:solidFill>
                  <a:srgbClr val="0000CC"/>
                </a:solidFill>
                <a:effectLst>
                  <a:outerShdw blurRad="38100" dist="22860" dir="5400000" algn="tl" rotWithShape="0">
                    <a:srgbClr val="000000">
                      <a:alpha val="30000"/>
                    </a:srgbClr>
                  </a:outerShdw>
                </a:effectLst>
              </a:rPr>
              <a:t>Cai</a:t>
            </a:r>
            <a:r>
              <a:rPr lang="en-US" sz="3200" b="1" i="1" dirty="0">
                <a:ln w="10160">
                  <a:solidFill>
                    <a:schemeClr val="bg1"/>
                  </a:solidFill>
                  <a:prstDash val="solid"/>
                </a:ln>
                <a:solidFill>
                  <a:srgbClr val="0000CC"/>
                </a:solidFill>
                <a:effectLst>
                  <a:outerShdw blurRad="38100" dist="22860" dir="5400000" algn="tl" rotWithShape="0">
                    <a:srgbClr val="000000">
                      <a:alpha val="30000"/>
                    </a:srgbClr>
                  </a:outerShdw>
                </a:effectLst>
              </a:rPr>
              <a:t>, </a:t>
            </a:r>
            <a:r>
              <a:rPr lang="en-US" sz="3200" b="1" i="1" dirty="0" err="1">
                <a:ln w="10160">
                  <a:solidFill>
                    <a:schemeClr val="bg1"/>
                  </a:solidFill>
                  <a:prstDash val="solid"/>
                </a:ln>
                <a:solidFill>
                  <a:srgbClr val="0000CC"/>
                </a:solidFill>
                <a:effectLst>
                  <a:outerShdw blurRad="38100" dist="22860" dir="5400000" algn="tl" rotWithShape="0">
                    <a:srgbClr val="000000">
                      <a:alpha val="30000"/>
                    </a:srgbClr>
                  </a:outerShdw>
                </a:effectLst>
              </a:rPr>
              <a:t>ngày</a:t>
            </a:r>
            <a:r>
              <a:rPr lang="en-US" sz="3200" b="1" i="1" dirty="0">
                <a:ln w="10160">
                  <a:solidFill>
                    <a:schemeClr val="bg1"/>
                  </a:solidFill>
                  <a:prstDash val="solid"/>
                </a:ln>
                <a:solidFill>
                  <a:srgbClr val="0000CC"/>
                </a:solidFill>
                <a:effectLst>
                  <a:outerShdw blurRad="38100" dist="22860" dir="5400000" algn="tl" rotWithShape="0">
                    <a:srgbClr val="000000">
                      <a:alpha val="30000"/>
                    </a:srgbClr>
                  </a:outerShdw>
                </a:effectLst>
              </a:rPr>
              <a:t> </a:t>
            </a:r>
            <a:r>
              <a:rPr lang="en-US" sz="3200" b="1" i="1" dirty="0" smtClean="0">
                <a:ln w="10160">
                  <a:solidFill>
                    <a:schemeClr val="bg1"/>
                  </a:solidFill>
                  <a:prstDash val="solid"/>
                </a:ln>
                <a:solidFill>
                  <a:srgbClr val="0000CC"/>
                </a:solidFill>
                <a:effectLst>
                  <a:outerShdw blurRad="38100" dist="22860" dir="5400000" algn="tl" rotWithShape="0">
                    <a:srgbClr val="000000">
                      <a:alpha val="30000"/>
                    </a:srgbClr>
                  </a:outerShdw>
                </a:effectLst>
              </a:rPr>
              <a:t>07 </a:t>
            </a:r>
            <a:r>
              <a:rPr lang="en-US" sz="3200" b="1" i="1" dirty="0" err="1">
                <a:ln w="10160">
                  <a:solidFill>
                    <a:schemeClr val="bg1"/>
                  </a:solidFill>
                  <a:prstDash val="solid"/>
                </a:ln>
                <a:solidFill>
                  <a:srgbClr val="0000CC"/>
                </a:solidFill>
                <a:effectLst>
                  <a:outerShdw blurRad="38100" dist="22860" dir="5400000" algn="tl" rotWithShape="0">
                    <a:srgbClr val="000000">
                      <a:alpha val="30000"/>
                    </a:srgbClr>
                  </a:outerShdw>
                </a:effectLst>
              </a:rPr>
              <a:t>tháng</a:t>
            </a:r>
            <a:r>
              <a:rPr lang="en-US" sz="3200" b="1" i="1" dirty="0">
                <a:ln w="10160">
                  <a:solidFill>
                    <a:schemeClr val="bg1"/>
                  </a:solidFill>
                  <a:prstDash val="solid"/>
                </a:ln>
                <a:solidFill>
                  <a:srgbClr val="0000CC"/>
                </a:solidFill>
                <a:effectLst>
                  <a:outerShdw blurRad="38100" dist="22860" dir="5400000" algn="tl" rotWithShape="0">
                    <a:srgbClr val="000000">
                      <a:alpha val="30000"/>
                    </a:srgbClr>
                  </a:outerShdw>
                </a:effectLst>
              </a:rPr>
              <a:t> </a:t>
            </a:r>
            <a:r>
              <a:rPr lang="en-US" sz="3200" b="1" i="1" dirty="0" smtClean="0">
                <a:ln w="10160">
                  <a:solidFill>
                    <a:schemeClr val="bg1"/>
                  </a:solidFill>
                  <a:prstDash val="solid"/>
                </a:ln>
                <a:solidFill>
                  <a:srgbClr val="0000CC"/>
                </a:solidFill>
                <a:effectLst>
                  <a:outerShdw blurRad="38100" dist="22860" dir="5400000" algn="tl" rotWithShape="0">
                    <a:srgbClr val="000000">
                      <a:alpha val="30000"/>
                    </a:srgbClr>
                  </a:outerShdw>
                </a:effectLst>
              </a:rPr>
              <a:t>5 </a:t>
            </a:r>
            <a:r>
              <a:rPr lang="en-US" sz="3200" b="1" i="1" dirty="0" err="1">
                <a:ln w="10160">
                  <a:solidFill>
                    <a:schemeClr val="bg1"/>
                  </a:solidFill>
                  <a:prstDash val="solid"/>
                </a:ln>
                <a:solidFill>
                  <a:srgbClr val="0000CC"/>
                </a:solidFill>
                <a:effectLst>
                  <a:outerShdw blurRad="38100" dist="22860" dir="5400000" algn="tl" rotWithShape="0">
                    <a:srgbClr val="000000">
                      <a:alpha val="30000"/>
                    </a:srgbClr>
                  </a:outerShdw>
                </a:effectLst>
              </a:rPr>
              <a:t>năm</a:t>
            </a:r>
            <a:r>
              <a:rPr lang="en-US" sz="3200" b="1" i="1" dirty="0">
                <a:ln w="10160">
                  <a:solidFill>
                    <a:schemeClr val="bg1"/>
                  </a:solidFill>
                  <a:prstDash val="solid"/>
                </a:ln>
                <a:solidFill>
                  <a:srgbClr val="0000CC"/>
                </a:solidFill>
                <a:effectLst>
                  <a:outerShdw blurRad="38100" dist="22860" dir="5400000" algn="tl" rotWithShape="0">
                    <a:srgbClr val="000000">
                      <a:alpha val="30000"/>
                    </a:srgbClr>
                  </a:outerShdw>
                </a:effectLst>
              </a:rPr>
              <a:t> 2021</a:t>
            </a:r>
          </a:p>
        </p:txBody>
      </p:sp>
      <p:sp>
        <p:nvSpPr>
          <p:cNvPr id="8" name="Rectangle 7">
            <a:extLst>
              <a:ext uri="{FF2B5EF4-FFF2-40B4-BE49-F238E27FC236}">
                <a16:creationId xmlns:a16="http://schemas.microsoft.com/office/drawing/2014/main" xmlns="" id="{59E46100-D582-4174-BD53-83E4EA3B7473}"/>
              </a:ext>
            </a:extLst>
          </p:cNvPr>
          <p:cNvSpPr/>
          <p:nvPr/>
        </p:nvSpPr>
        <p:spPr>
          <a:xfrm>
            <a:off x="61576" y="2773743"/>
            <a:ext cx="12088812" cy="1846657"/>
          </a:xfrm>
          <a:prstGeom prst="rect">
            <a:avLst/>
          </a:prstGeom>
        </p:spPr>
        <p:txBody>
          <a:bodyPr lIns="91420" tIns="45719" rIns="91420" bIns="45719">
            <a:spAutoFit/>
          </a:bodyPr>
          <a:lstStyle/>
          <a:p>
            <a:pPr algn="ctr" defTabSz="1219170" fontAlgn="base">
              <a:spcBef>
                <a:spcPct val="0"/>
              </a:spcBef>
              <a:spcAft>
                <a:spcPct val="0"/>
              </a:spcAft>
              <a:defRPr/>
            </a:pPr>
            <a:r>
              <a:rPr lang="en-US" sz="3800" b="1" dirty="0" err="1">
                <a:ln w="6350">
                  <a:solidFill>
                    <a:srgbClr val="0000CC"/>
                  </a:solidFill>
                  <a:prstDash val="solid"/>
                </a:ln>
                <a:solidFill>
                  <a:srgbClr val="FF0000"/>
                </a:solidFill>
                <a:latin typeface="Arial" panose="020B0604020202020204" pitchFamily="34" charset="0"/>
                <a:cs typeface="Arial" panose="020B0604020202020204" pitchFamily="34" charset="0"/>
              </a:rPr>
              <a:t>HỌC</a:t>
            </a:r>
            <a:r>
              <a:rPr lang="en-US" sz="3800" b="1" dirty="0">
                <a:ln w="6350">
                  <a:solidFill>
                    <a:srgbClr val="0000CC"/>
                  </a:solidFill>
                  <a:prstDash val="solid"/>
                </a:ln>
                <a:solidFill>
                  <a:srgbClr val="FF0000"/>
                </a:solidFill>
                <a:latin typeface="Arial" panose="020B0604020202020204" pitchFamily="34" charset="0"/>
                <a:cs typeface="Arial" panose="020B0604020202020204" pitchFamily="34" charset="0"/>
              </a:rPr>
              <a:t> </a:t>
            </a:r>
            <a:r>
              <a:rPr lang="en-US" sz="3800" b="1" dirty="0" err="1">
                <a:ln w="6350">
                  <a:solidFill>
                    <a:srgbClr val="0000CC"/>
                  </a:solidFill>
                  <a:prstDash val="solid"/>
                </a:ln>
                <a:solidFill>
                  <a:srgbClr val="FF0000"/>
                </a:solidFill>
                <a:latin typeface="Arial" panose="020B0604020202020204" pitchFamily="34" charset="0"/>
                <a:cs typeface="Arial" panose="020B0604020202020204" pitchFamily="34" charset="0"/>
              </a:rPr>
              <a:t>TẬP</a:t>
            </a:r>
            <a:r>
              <a:rPr lang="en-US" sz="3800" b="1" dirty="0">
                <a:ln w="6350">
                  <a:solidFill>
                    <a:srgbClr val="0000CC"/>
                  </a:solidFill>
                  <a:prstDash val="solid"/>
                </a:ln>
                <a:solidFill>
                  <a:srgbClr val="FF0000"/>
                </a:solidFill>
                <a:latin typeface="Arial" panose="020B0604020202020204" pitchFamily="34" charset="0"/>
                <a:cs typeface="Arial" panose="020B0604020202020204" pitchFamily="34" charset="0"/>
              </a:rPr>
              <a:t>, </a:t>
            </a:r>
            <a:r>
              <a:rPr lang="en-US" sz="3800" b="1" dirty="0" err="1">
                <a:ln w="6350">
                  <a:solidFill>
                    <a:srgbClr val="0000CC"/>
                  </a:solidFill>
                  <a:prstDash val="solid"/>
                </a:ln>
                <a:solidFill>
                  <a:srgbClr val="FF0000"/>
                </a:solidFill>
                <a:latin typeface="Arial" panose="020B0604020202020204" pitchFamily="34" charset="0"/>
                <a:cs typeface="Arial" panose="020B0604020202020204" pitchFamily="34" charset="0"/>
              </a:rPr>
              <a:t>QUÁN</a:t>
            </a:r>
            <a:r>
              <a:rPr lang="en-US" sz="3800" b="1" dirty="0">
                <a:ln w="6350">
                  <a:solidFill>
                    <a:srgbClr val="0000CC"/>
                  </a:solidFill>
                  <a:prstDash val="solid"/>
                </a:ln>
                <a:solidFill>
                  <a:srgbClr val="FF0000"/>
                </a:solidFill>
                <a:latin typeface="Arial" panose="020B0604020202020204" pitchFamily="34" charset="0"/>
                <a:cs typeface="Arial" panose="020B0604020202020204" pitchFamily="34" charset="0"/>
              </a:rPr>
              <a:t> </a:t>
            </a:r>
            <a:r>
              <a:rPr lang="en-US" sz="3800" b="1" dirty="0" err="1">
                <a:ln w="6350">
                  <a:solidFill>
                    <a:srgbClr val="0000CC"/>
                  </a:solidFill>
                  <a:prstDash val="solid"/>
                </a:ln>
                <a:solidFill>
                  <a:srgbClr val="FF0000"/>
                </a:solidFill>
                <a:latin typeface="Arial" panose="020B0604020202020204" pitchFamily="34" charset="0"/>
                <a:cs typeface="Arial" panose="020B0604020202020204" pitchFamily="34" charset="0"/>
              </a:rPr>
              <a:t>TRIỆT</a:t>
            </a:r>
            <a:r>
              <a:rPr lang="en-US" sz="3800" b="1" dirty="0">
                <a:ln w="6350">
                  <a:solidFill>
                    <a:srgbClr val="0000CC"/>
                  </a:solidFill>
                  <a:prstDash val="solid"/>
                </a:ln>
                <a:solidFill>
                  <a:srgbClr val="FF0000"/>
                </a:solidFill>
                <a:latin typeface="Arial" panose="020B0604020202020204" pitchFamily="34" charset="0"/>
                <a:cs typeface="Arial" panose="020B0604020202020204" pitchFamily="34" charset="0"/>
              </a:rPr>
              <a:t> </a:t>
            </a:r>
            <a:r>
              <a:rPr lang="en-US" sz="3800" b="1" dirty="0" err="1">
                <a:ln w="6350">
                  <a:solidFill>
                    <a:srgbClr val="0000CC"/>
                  </a:solidFill>
                  <a:prstDash val="solid"/>
                </a:ln>
                <a:solidFill>
                  <a:srgbClr val="FF0000"/>
                </a:solidFill>
                <a:latin typeface="Arial" panose="020B0604020202020204" pitchFamily="34" charset="0"/>
                <a:cs typeface="Arial" panose="020B0604020202020204" pitchFamily="34" charset="0"/>
              </a:rPr>
              <a:t>VÀ</a:t>
            </a:r>
            <a:r>
              <a:rPr lang="en-US" sz="3800" b="1" dirty="0">
                <a:ln w="6350">
                  <a:solidFill>
                    <a:srgbClr val="0000CC"/>
                  </a:solidFill>
                  <a:prstDash val="solid"/>
                </a:ln>
                <a:solidFill>
                  <a:srgbClr val="FF0000"/>
                </a:solidFill>
                <a:latin typeface="Arial" panose="020B0604020202020204" pitchFamily="34" charset="0"/>
                <a:cs typeface="Arial" panose="020B0604020202020204" pitchFamily="34" charset="0"/>
              </a:rPr>
              <a:t> </a:t>
            </a:r>
            <a:r>
              <a:rPr lang="en-US" sz="3800" b="1" dirty="0" err="1">
                <a:ln w="6350">
                  <a:solidFill>
                    <a:srgbClr val="0000CC"/>
                  </a:solidFill>
                  <a:prstDash val="solid"/>
                </a:ln>
                <a:solidFill>
                  <a:srgbClr val="FF0000"/>
                </a:solidFill>
                <a:latin typeface="Arial" panose="020B0604020202020204" pitchFamily="34" charset="0"/>
                <a:cs typeface="Arial" panose="020B0604020202020204" pitchFamily="34" charset="0"/>
              </a:rPr>
              <a:t>TRIỂN</a:t>
            </a:r>
            <a:r>
              <a:rPr lang="en-US" sz="3800" b="1" dirty="0">
                <a:ln w="6350">
                  <a:solidFill>
                    <a:srgbClr val="0000CC"/>
                  </a:solidFill>
                  <a:prstDash val="solid"/>
                </a:ln>
                <a:solidFill>
                  <a:srgbClr val="FF0000"/>
                </a:solidFill>
                <a:latin typeface="Arial" panose="020B0604020202020204" pitchFamily="34" charset="0"/>
                <a:cs typeface="Arial" panose="020B0604020202020204" pitchFamily="34" charset="0"/>
              </a:rPr>
              <a:t> </a:t>
            </a:r>
            <a:r>
              <a:rPr lang="en-US" sz="3800" b="1" dirty="0" err="1">
                <a:ln w="6350">
                  <a:solidFill>
                    <a:srgbClr val="0000CC"/>
                  </a:solidFill>
                  <a:prstDash val="solid"/>
                </a:ln>
                <a:solidFill>
                  <a:srgbClr val="FF0000"/>
                </a:solidFill>
                <a:latin typeface="Arial" panose="020B0604020202020204" pitchFamily="34" charset="0"/>
                <a:cs typeface="Arial" panose="020B0604020202020204" pitchFamily="34" charset="0"/>
              </a:rPr>
              <a:t>KHAI</a:t>
            </a:r>
            <a:r>
              <a:rPr lang="en-US" sz="3800" b="1" dirty="0">
                <a:ln w="6350">
                  <a:solidFill>
                    <a:srgbClr val="0000CC"/>
                  </a:solidFill>
                  <a:prstDash val="solid"/>
                </a:ln>
                <a:solidFill>
                  <a:srgbClr val="FF0000"/>
                </a:solidFill>
                <a:latin typeface="Arial" panose="020B0604020202020204" pitchFamily="34" charset="0"/>
                <a:cs typeface="Arial" panose="020B0604020202020204" pitchFamily="34" charset="0"/>
              </a:rPr>
              <a:t> </a:t>
            </a:r>
            <a:r>
              <a:rPr lang="en-US" sz="3800" b="1" dirty="0" err="1">
                <a:ln w="6350">
                  <a:solidFill>
                    <a:srgbClr val="0000CC"/>
                  </a:solidFill>
                  <a:prstDash val="solid"/>
                </a:ln>
                <a:solidFill>
                  <a:srgbClr val="FF0000"/>
                </a:solidFill>
                <a:latin typeface="Arial" panose="020B0604020202020204" pitchFamily="34" charset="0"/>
                <a:cs typeface="Arial" panose="020B0604020202020204" pitchFamily="34" charset="0"/>
              </a:rPr>
              <a:t>THỰC</a:t>
            </a:r>
            <a:r>
              <a:rPr lang="en-US" sz="3800" b="1" dirty="0">
                <a:ln w="6350">
                  <a:solidFill>
                    <a:srgbClr val="0000CC"/>
                  </a:solidFill>
                  <a:prstDash val="solid"/>
                </a:ln>
                <a:solidFill>
                  <a:srgbClr val="FF0000"/>
                </a:solidFill>
                <a:latin typeface="Arial" panose="020B0604020202020204" pitchFamily="34" charset="0"/>
                <a:cs typeface="Arial" panose="020B0604020202020204" pitchFamily="34" charset="0"/>
              </a:rPr>
              <a:t> </a:t>
            </a:r>
            <a:r>
              <a:rPr lang="en-US" sz="3800" b="1" dirty="0" err="1">
                <a:ln w="6350">
                  <a:solidFill>
                    <a:srgbClr val="0000CC"/>
                  </a:solidFill>
                  <a:prstDash val="solid"/>
                </a:ln>
                <a:solidFill>
                  <a:srgbClr val="FF0000"/>
                </a:solidFill>
                <a:latin typeface="Arial" panose="020B0604020202020204" pitchFamily="34" charset="0"/>
                <a:cs typeface="Arial" panose="020B0604020202020204" pitchFamily="34" charset="0"/>
              </a:rPr>
              <a:t>HIỆN</a:t>
            </a:r>
            <a:r>
              <a:rPr lang="en-US" sz="3800" b="1" dirty="0">
                <a:ln w="6350">
                  <a:solidFill>
                    <a:srgbClr val="0000CC"/>
                  </a:solidFill>
                  <a:prstDash val="solid"/>
                </a:ln>
                <a:solidFill>
                  <a:srgbClr val="FF0000"/>
                </a:solidFill>
                <a:latin typeface="Arial" panose="020B0604020202020204" pitchFamily="34" charset="0"/>
                <a:cs typeface="Arial" panose="020B0604020202020204" pitchFamily="34" charset="0"/>
              </a:rPr>
              <a:t> </a:t>
            </a:r>
          </a:p>
          <a:p>
            <a:pPr algn="ctr" defTabSz="1219170" fontAlgn="base">
              <a:spcBef>
                <a:spcPct val="0"/>
              </a:spcBef>
              <a:spcAft>
                <a:spcPct val="0"/>
              </a:spcAft>
              <a:defRPr/>
            </a:pPr>
            <a:r>
              <a:rPr lang="en-US" sz="3800" b="1" dirty="0">
                <a:ln w="6350">
                  <a:solidFill>
                    <a:srgbClr val="0000CC"/>
                  </a:solidFill>
                  <a:prstDash val="solid"/>
                </a:ln>
                <a:solidFill>
                  <a:srgbClr val="FF0000"/>
                </a:solidFill>
                <a:latin typeface="Arial" panose="020B0604020202020204" pitchFamily="34" charset="0"/>
                <a:cs typeface="Arial" panose="020B0604020202020204" pitchFamily="34" charset="0"/>
              </a:rPr>
              <a:t>NGHỊ QUYẾT ĐẠI HỘI </a:t>
            </a:r>
            <a:r>
              <a:rPr lang="en-US" sz="3800" b="1" dirty="0" smtClean="0">
                <a:ln w="6350">
                  <a:solidFill>
                    <a:srgbClr val="0000CC"/>
                  </a:solidFill>
                  <a:prstDash val="solid"/>
                </a:ln>
                <a:solidFill>
                  <a:srgbClr val="FF0000"/>
                </a:solidFill>
                <a:latin typeface="Arial" panose="020B0604020202020204" pitchFamily="34" charset="0"/>
                <a:cs typeface="Arial" panose="020B0604020202020204" pitchFamily="34" charset="0"/>
              </a:rPr>
              <a:t>ĐẠI BIỂU TOÀN QUỐC</a:t>
            </a:r>
          </a:p>
          <a:p>
            <a:pPr algn="ctr" defTabSz="1219170" fontAlgn="base">
              <a:spcBef>
                <a:spcPct val="0"/>
              </a:spcBef>
              <a:spcAft>
                <a:spcPct val="0"/>
              </a:spcAft>
              <a:defRPr/>
            </a:pPr>
            <a:r>
              <a:rPr lang="en-US" sz="3800" b="1" dirty="0" smtClean="0">
                <a:ln w="6350">
                  <a:solidFill>
                    <a:srgbClr val="0000CC"/>
                  </a:solidFill>
                  <a:prstDash val="solid"/>
                </a:ln>
                <a:solidFill>
                  <a:srgbClr val="FF0000"/>
                </a:solidFill>
                <a:latin typeface="Arial" panose="020B0604020202020204" pitchFamily="34" charset="0"/>
                <a:cs typeface="Arial" panose="020B0604020202020204" pitchFamily="34" charset="0"/>
              </a:rPr>
              <a:t>LẦN THỨ XIII CỦA ĐẢNG</a:t>
            </a:r>
            <a:endParaRPr lang="en-GB" sz="3800" b="1" dirty="0">
              <a:ln w="6350">
                <a:solidFill>
                  <a:srgbClr val="0000CC"/>
                </a:solidFill>
                <a:prstDash val="solid"/>
              </a:ln>
              <a:solidFill>
                <a:srgbClr val="FF0000"/>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xmlns="" id="{6A49DC2C-CDFC-42F9-9A23-5DDB7386A2B1}"/>
              </a:ext>
            </a:extLst>
          </p:cNvPr>
          <p:cNvSpPr txBox="1"/>
          <p:nvPr/>
        </p:nvSpPr>
        <p:spPr>
          <a:xfrm>
            <a:off x="2735627" y="1316766"/>
            <a:ext cx="6217920" cy="1323439"/>
          </a:xfrm>
          <a:prstGeom prst="rect">
            <a:avLst/>
          </a:prstGeom>
          <a:noFill/>
        </p:spPr>
        <p:txBody>
          <a:bodyPr wrap="square">
            <a:spAutoFit/>
          </a:bodyPr>
          <a:lstStyle/>
          <a:p>
            <a:pPr algn="ctr" defTabSz="1219170" fontAlgn="base">
              <a:spcBef>
                <a:spcPct val="0"/>
              </a:spcBef>
              <a:spcAft>
                <a:spcPct val="0"/>
              </a:spcAft>
              <a:defRPr/>
            </a:pPr>
            <a:r>
              <a:rPr lang="en-US" sz="8000" b="1" dirty="0" err="1">
                <a:solidFill>
                  <a:srgbClr val="FF0000"/>
                </a:solidFill>
                <a:effectLst>
                  <a:outerShdw blurRad="38100" dist="38100" dir="2700000" algn="tl">
                    <a:srgbClr val="C0C0C0"/>
                  </a:outerShdw>
                </a:effectLst>
                <a:latin typeface="Times New Roman" pitchFamily="18" charset="0"/>
                <a:cs typeface="Arial" charset="0"/>
              </a:rPr>
              <a:t>HỘI</a:t>
            </a:r>
            <a:r>
              <a:rPr lang="en-US" sz="8000" b="1" dirty="0">
                <a:solidFill>
                  <a:srgbClr val="FF0000"/>
                </a:solidFill>
                <a:effectLst>
                  <a:outerShdw blurRad="38100" dist="38100" dir="2700000" algn="tl">
                    <a:srgbClr val="C0C0C0"/>
                  </a:outerShdw>
                </a:effectLst>
                <a:latin typeface="Times New Roman" pitchFamily="18" charset="0"/>
                <a:cs typeface="Arial" charset="0"/>
              </a:rPr>
              <a:t> </a:t>
            </a:r>
            <a:r>
              <a:rPr lang="en-US" sz="8000" b="1" dirty="0" err="1">
                <a:solidFill>
                  <a:srgbClr val="FF0000"/>
                </a:solidFill>
                <a:effectLst>
                  <a:outerShdw blurRad="38100" dist="38100" dir="2700000" algn="tl">
                    <a:srgbClr val="C0C0C0"/>
                  </a:outerShdw>
                </a:effectLst>
                <a:latin typeface="Times New Roman" pitchFamily="18" charset="0"/>
                <a:cs typeface="Arial" charset="0"/>
              </a:rPr>
              <a:t>NGHỊ</a:t>
            </a:r>
            <a:endParaRPr lang="en-US" sz="8000" dirty="0">
              <a:solidFill>
                <a:srgbClr val="FF0000"/>
              </a:solidFill>
              <a:latin typeface="Calibri" pitchFamily="34" charset="0"/>
              <a:cs typeface="Arial" charset="0"/>
            </a:endParaRPr>
          </a:p>
        </p:txBody>
      </p:sp>
      <p:sp>
        <p:nvSpPr>
          <p:cNvPr id="11" name="Title 1">
            <a:extLst>
              <a:ext uri="{FF2B5EF4-FFF2-40B4-BE49-F238E27FC236}">
                <a16:creationId xmlns:a16="http://schemas.microsoft.com/office/drawing/2014/main" xmlns="" id="{E6F09CA4-7A05-4410-90D1-E422591CA15C}"/>
              </a:ext>
            </a:extLst>
          </p:cNvPr>
          <p:cNvSpPr txBox="1">
            <a:spLocks/>
          </p:cNvSpPr>
          <p:nvPr/>
        </p:nvSpPr>
        <p:spPr bwMode="auto">
          <a:xfrm>
            <a:off x="22161" y="306408"/>
            <a:ext cx="12122515" cy="646329"/>
          </a:xfrm>
          <a:prstGeom prst="rect">
            <a:avLst/>
          </a:prstGeom>
        </p:spPr>
        <p:txBody>
          <a:bodyPr wrap="square" lIns="91420" tIns="45719" rIns="91420" bIns="45719">
            <a:spAutoFit/>
          </a:bodyPr>
          <a:lstStyle/>
          <a:p>
            <a:pPr algn="ctr" defTabSz="1219170" fontAlgn="base">
              <a:spcBef>
                <a:spcPct val="0"/>
              </a:spcBef>
              <a:spcAft>
                <a:spcPct val="0"/>
              </a:spcAft>
              <a:defRPr/>
            </a:pPr>
            <a:r>
              <a:rPr lang="en-US" sz="3600" b="1" dirty="0" smtClean="0">
                <a:ln w="12700">
                  <a:solidFill>
                    <a:srgbClr val="FF0000"/>
                  </a:solidFill>
                  <a:prstDash val="solid"/>
                </a:ln>
                <a:solidFill>
                  <a:srgbClr val="0000CC"/>
                </a:solidFill>
                <a:latin typeface="Arial" charset="0"/>
                <a:cs typeface="Arial" charset="0"/>
              </a:rPr>
              <a:t>ĐẢNG ỦY KHỐI CƠ QUAN – DOANH NGHIỆP TỈNH</a:t>
            </a:r>
            <a:endParaRPr lang="en-GB" sz="3600" b="1" dirty="0">
              <a:ln w="12700">
                <a:solidFill>
                  <a:srgbClr val="FF0000"/>
                </a:solidFill>
                <a:prstDash val="solid"/>
              </a:ln>
              <a:solidFill>
                <a:srgbClr val="0000CC"/>
              </a:solidFill>
              <a:latin typeface="Arial" charset="0"/>
              <a:cs typeface="Arial" charset="0"/>
            </a:endParaRPr>
          </a:p>
        </p:txBody>
      </p:sp>
      <p:sp>
        <p:nvSpPr>
          <p:cNvPr id="12" name="TextBox 11">
            <a:extLst>
              <a:ext uri="{FF2B5EF4-FFF2-40B4-BE49-F238E27FC236}">
                <a16:creationId xmlns:a16="http://schemas.microsoft.com/office/drawing/2014/main" xmlns="" id="{6A49DC2C-CDFC-42F9-9A23-5DDB7386A2B1}"/>
              </a:ext>
            </a:extLst>
          </p:cNvPr>
          <p:cNvSpPr txBox="1"/>
          <p:nvPr/>
        </p:nvSpPr>
        <p:spPr>
          <a:xfrm>
            <a:off x="2670451" y="1284319"/>
            <a:ext cx="6217920" cy="1323439"/>
          </a:xfrm>
          <a:prstGeom prst="rect">
            <a:avLst/>
          </a:prstGeom>
          <a:noFill/>
        </p:spPr>
        <p:txBody>
          <a:bodyPr wrap="square">
            <a:spAutoFit/>
          </a:bodyPr>
          <a:lstStyle/>
          <a:p>
            <a:pPr algn="ctr" defTabSz="1219170" fontAlgn="base">
              <a:spcBef>
                <a:spcPct val="0"/>
              </a:spcBef>
              <a:spcAft>
                <a:spcPct val="0"/>
              </a:spcAft>
              <a:defRPr/>
            </a:pPr>
            <a:r>
              <a:rPr lang="en-US" sz="8000" b="1" dirty="0" err="1">
                <a:solidFill>
                  <a:srgbClr val="0000CC"/>
                </a:solidFill>
                <a:effectLst>
                  <a:outerShdw blurRad="38100" dist="38100" dir="2700000" algn="tl">
                    <a:srgbClr val="C0C0C0"/>
                  </a:outerShdw>
                </a:effectLst>
                <a:latin typeface="Times New Roman" pitchFamily="18" charset="0"/>
                <a:cs typeface="Arial" charset="0"/>
              </a:rPr>
              <a:t>HỘI</a:t>
            </a:r>
            <a:r>
              <a:rPr lang="en-US" sz="8000" b="1" dirty="0">
                <a:solidFill>
                  <a:srgbClr val="0000CC"/>
                </a:solidFill>
                <a:effectLst>
                  <a:outerShdw blurRad="38100" dist="38100" dir="2700000" algn="tl">
                    <a:srgbClr val="C0C0C0"/>
                  </a:outerShdw>
                </a:effectLst>
                <a:latin typeface="Times New Roman" pitchFamily="18" charset="0"/>
                <a:cs typeface="Arial" charset="0"/>
              </a:rPr>
              <a:t> </a:t>
            </a:r>
            <a:r>
              <a:rPr lang="en-US" sz="8000" b="1" dirty="0" err="1">
                <a:solidFill>
                  <a:srgbClr val="0000CC"/>
                </a:solidFill>
                <a:effectLst>
                  <a:outerShdw blurRad="38100" dist="38100" dir="2700000" algn="tl">
                    <a:srgbClr val="C0C0C0"/>
                  </a:outerShdw>
                </a:effectLst>
                <a:latin typeface="Times New Roman" pitchFamily="18" charset="0"/>
                <a:cs typeface="Arial" charset="0"/>
              </a:rPr>
              <a:t>NGHỊ</a:t>
            </a:r>
            <a:endParaRPr lang="en-US" sz="8000" dirty="0">
              <a:solidFill>
                <a:srgbClr val="0000CC"/>
              </a:solidFill>
              <a:latin typeface="Calibri" pitchFamily="34" charset="0"/>
              <a:cs typeface="Arial" charset="0"/>
            </a:endParaRPr>
          </a:p>
        </p:txBody>
      </p:sp>
    </p:spTree>
    <p:extLst>
      <p:ext uri="{BB962C8B-B14F-4D97-AF65-F5344CB8AC3E}">
        <p14:creationId xmlns:p14="http://schemas.microsoft.com/office/powerpoint/2010/main" val="42068254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2063611" y="158777"/>
            <a:ext cx="9766415" cy="511595"/>
          </a:xfrm>
        </p:spPr>
        <p:txBody>
          <a:bodyPr>
            <a:normAutofit fontScale="90000"/>
          </a:bodyPr>
          <a:lstStyle/>
          <a:p>
            <a:pPr algn="ctr" eaLnBrk="1" hangingPunct="1"/>
            <a:r>
              <a:rPr lang="en-GB" altLang="en-US" b="1" dirty="0">
                <a:solidFill>
                  <a:srgbClr val="FFFF00"/>
                </a:solidFill>
                <a:latin typeface="Arial" panose="020B0604020202020204" pitchFamily="34" charset="0"/>
                <a:cs typeface="Arial" panose="020B0604020202020204" pitchFamily="34" charset="0"/>
              </a:rPr>
              <a:t>NGUYÊN </a:t>
            </a:r>
            <a:r>
              <a:rPr lang="en-GB" altLang="en-US" b="1" dirty="0" smtClean="0">
                <a:solidFill>
                  <a:srgbClr val="FFFF00"/>
                </a:solidFill>
                <a:latin typeface="Arial" panose="020B0604020202020204" pitchFamily="34" charset="0"/>
                <a:cs typeface="Arial" panose="020B0604020202020204" pitchFamily="34" charset="0"/>
              </a:rPr>
              <a:t>NHÂN THÀNH CÔNG  </a:t>
            </a:r>
            <a:endParaRPr lang="et-EE" altLang="en-US" b="1" dirty="0">
              <a:solidFill>
                <a:srgbClr val="FFFF00"/>
              </a:solidFill>
              <a:latin typeface="Arial" panose="020B0604020202020204" pitchFamily="34" charset="0"/>
              <a:cs typeface="Arial" panose="020B0604020202020204" pitchFamily="34" charset="0"/>
            </a:endParaRPr>
          </a:p>
        </p:txBody>
      </p:sp>
      <p:sp>
        <p:nvSpPr>
          <p:cNvPr id="5" name="Rounded Rectangle 4"/>
          <p:cNvSpPr/>
          <p:nvPr/>
        </p:nvSpPr>
        <p:spPr>
          <a:xfrm>
            <a:off x="1657940" y="1199612"/>
            <a:ext cx="10183983" cy="4427929"/>
          </a:xfrm>
          <a:prstGeom prst="roundRect">
            <a:avLst/>
          </a:prstGeom>
          <a:solidFill>
            <a:schemeClr val="accent4">
              <a:lumMod val="20000"/>
              <a:lumOff val="80000"/>
            </a:schemeClr>
          </a:solidFill>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just">
              <a:buClr>
                <a:srgbClr val="C00000"/>
              </a:buClr>
              <a:buFont typeface="Wingdings" panose="05000000000000000000" pitchFamily="2" charset="2"/>
              <a:buChar char="Ø"/>
            </a:pPr>
            <a:r>
              <a:rPr lang="en-US" sz="4800" b="1" dirty="0" err="1">
                <a:solidFill>
                  <a:srgbClr val="002060"/>
                </a:solidFill>
                <a:latin typeface="Times New Roman" pitchFamily="18" charset="0"/>
              </a:rPr>
              <a:t>Là</a:t>
            </a:r>
            <a:r>
              <a:rPr lang="en-US" sz="4800" b="1" dirty="0">
                <a:solidFill>
                  <a:srgbClr val="002060"/>
                </a:solidFill>
                <a:latin typeface="Times New Roman" pitchFamily="18" charset="0"/>
              </a:rPr>
              <a:t> </a:t>
            </a:r>
            <a:r>
              <a:rPr lang="en-US" sz="4800" b="1" dirty="0" err="1">
                <a:solidFill>
                  <a:srgbClr val="002060"/>
                </a:solidFill>
                <a:latin typeface="Times New Roman" pitchFamily="18" charset="0"/>
              </a:rPr>
              <a:t>kết</a:t>
            </a:r>
            <a:r>
              <a:rPr lang="en-US" sz="4800" b="1" dirty="0">
                <a:solidFill>
                  <a:srgbClr val="002060"/>
                </a:solidFill>
                <a:latin typeface="Times New Roman" pitchFamily="18" charset="0"/>
              </a:rPr>
              <a:t> </a:t>
            </a:r>
            <a:r>
              <a:rPr lang="en-US" sz="4800" b="1" dirty="0" err="1">
                <a:solidFill>
                  <a:srgbClr val="002060"/>
                </a:solidFill>
                <a:latin typeface="Times New Roman" pitchFamily="18" charset="0"/>
              </a:rPr>
              <a:t>quả</a:t>
            </a:r>
            <a:r>
              <a:rPr lang="en-US" sz="4800" b="1" dirty="0">
                <a:solidFill>
                  <a:srgbClr val="002060"/>
                </a:solidFill>
                <a:latin typeface="Times New Roman" pitchFamily="18" charset="0"/>
              </a:rPr>
              <a:t> </a:t>
            </a:r>
            <a:r>
              <a:rPr lang="en-US" sz="4800" b="1" dirty="0" err="1">
                <a:solidFill>
                  <a:srgbClr val="002060"/>
                </a:solidFill>
                <a:latin typeface="Times New Roman" pitchFamily="18" charset="0"/>
              </a:rPr>
              <a:t>của</a:t>
            </a:r>
            <a:r>
              <a:rPr lang="en-US" sz="4800" b="1" dirty="0">
                <a:solidFill>
                  <a:srgbClr val="002060"/>
                </a:solidFill>
                <a:latin typeface="Times New Roman" pitchFamily="18" charset="0"/>
              </a:rPr>
              <a:t> </a:t>
            </a:r>
            <a:r>
              <a:rPr lang="en-US" sz="4800" b="1" dirty="0" err="1">
                <a:solidFill>
                  <a:srgbClr val="002060"/>
                </a:solidFill>
                <a:latin typeface="Times New Roman" pitchFamily="18" charset="0"/>
              </a:rPr>
              <a:t>quá</a:t>
            </a:r>
            <a:r>
              <a:rPr lang="en-US" sz="4800" b="1" dirty="0">
                <a:solidFill>
                  <a:srgbClr val="002060"/>
                </a:solidFill>
                <a:latin typeface="Times New Roman" pitchFamily="18" charset="0"/>
              </a:rPr>
              <a:t> </a:t>
            </a:r>
            <a:r>
              <a:rPr lang="en-US" sz="4800" b="1" dirty="0" err="1">
                <a:solidFill>
                  <a:srgbClr val="002060"/>
                </a:solidFill>
                <a:latin typeface="Times New Roman" pitchFamily="18" charset="0"/>
              </a:rPr>
              <a:t>trình</a:t>
            </a:r>
            <a:r>
              <a:rPr lang="en-US" sz="4800" b="1" dirty="0">
                <a:solidFill>
                  <a:srgbClr val="002060"/>
                </a:solidFill>
                <a:latin typeface="Times New Roman" pitchFamily="18" charset="0"/>
              </a:rPr>
              <a:t> </a:t>
            </a:r>
            <a:r>
              <a:rPr lang="en-US" sz="4800" b="1" i="1" dirty="0" err="1">
                <a:solidFill>
                  <a:srgbClr val="002060"/>
                </a:solidFill>
                <a:latin typeface="Times New Roman" pitchFamily="18" charset="0"/>
              </a:rPr>
              <a:t>phấn</a:t>
            </a:r>
            <a:r>
              <a:rPr lang="en-US" sz="4800" b="1" i="1" dirty="0">
                <a:solidFill>
                  <a:srgbClr val="002060"/>
                </a:solidFill>
                <a:latin typeface="Times New Roman" pitchFamily="18" charset="0"/>
              </a:rPr>
              <a:t> </a:t>
            </a:r>
            <a:r>
              <a:rPr lang="en-US" sz="4800" b="1" i="1" dirty="0" err="1">
                <a:solidFill>
                  <a:srgbClr val="002060"/>
                </a:solidFill>
                <a:latin typeface="Times New Roman" pitchFamily="18" charset="0"/>
              </a:rPr>
              <a:t>đấu</a:t>
            </a:r>
            <a:r>
              <a:rPr lang="en-US" sz="4800" b="1" i="1" dirty="0">
                <a:solidFill>
                  <a:srgbClr val="002060"/>
                </a:solidFill>
                <a:latin typeface="Times New Roman" pitchFamily="18" charset="0"/>
              </a:rPr>
              <a:t> </a:t>
            </a:r>
            <a:r>
              <a:rPr lang="en-US" sz="4800" b="1" i="1" dirty="0" err="1">
                <a:solidFill>
                  <a:srgbClr val="002060"/>
                </a:solidFill>
                <a:latin typeface="Times New Roman" pitchFamily="18" charset="0"/>
              </a:rPr>
              <a:t>liên</a:t>
            </a:r>
            <a:r>
              <a:rPr lang="en-US" sz="4800" b="1" i="1" dirty="0">
                <a:solidFill>
                  <a:srgbClr val="002060"/>
                </a:solidFill>
                <a:latin typeface="Times New Roman" pitchFamily="18" charset="0"/>
              </a:rPr>
              <a:t> </a:t>
            </a:r>
            <a:r>
              <a:rPr lang="en-US" sz="4800" b="1" i="1" dirty="0" err="1">
                <a:solidFill>
                  <a:srgbClr val="002060"/>
                </a:solidFill>
                <a:latin typeface="Times New Roman" pitchFamily="18" charset="0"/>
              </a:rPr>
              <a:t>tục</a:t>
            </a:r>
            <a:r>
              <a:rPr lang="en-US" sz="4800" b="1" i="1" dirty="0">
                <a:solidFill>
                  <a:srgbClr val="002060"/>
                </a:solidFill>
                <a:latin typeface="Times New Roman" pitchFamily="18" charset="0"/>
              </a:rPr>
              <a:t>, </a:t>
            </a:r>
            <a:r>
              <a:rPr lang="en-US" sz="4800" b="1" i="1" dirty="0" err="1">
                <a:solidFill>
                  <a:srgbClr val="002060"/>
                </a:solidFill>
                <a:latin typeface="Times New Roman" pitchFamily="18" charset="0"/>
              </a:rPr>
              <a:t>bền</a:t>
            </a:r>
            <a:r>
              <a:rPr lang="en-US" sz="4800" b="1" i="1" dirty="0">
                <a:solidFill>
                  <a:srgbClr val="002060"/>
                </a:solidFill>
                <a:latin typeface="Times New Roman" pitchFamily="18" charset="0"/>
              </a:rPr>
              <a:t> </a:t>
            </a:r>
            <a:r>
              <a:rPr lang="en-US" sz="4800" b="1" i="1" dirty="0" err="1">
                <a:solidFill>
                  <a:srgbClr val="002060"/>
                </a:solidFill>
                <a:latin typeface="Times New Roman" pitchFamily="18" charset="0"/>
              </a:rPr>
              <a:t>bỉ</a:t>
            </a:r>
            <a:r>
              <a:rPr lang="en-US" sz="4800" b="1" dirty="0">
                <a:solidFill>
                  <a:srgbClr val="002060"/>
                </a:solidFill>
                <a:latin typeface="Times New Roman" pitchFamily="18" charset="0"/>
              </a:rPr>
              <a:t> </a:t>
            </a:r>
            <a:r>
              <a:rPr lang="en-US" sz="4800" b="1" dirty="0" err="1">
                <a:solidFill>
                  <a:srgbClr val="002060"/>
                </a:solidFill>
                <a:latin typeface="Times New Roman" pitchFamily="18" charset="0"/>
              </a:rPr>
              <a:t>của</a:t>
            </a:r>
            <a:r>
              <a:rPr lang="en-US" sz="4800" b="1" dirty="0">
                <a:solidFill>
                  <a:srgbClr val="002060"/>
                </a:solidFill>
                <a:latin typeface="Times New Roman" pitchFamily="18" charset="0"/>
              </a:rPr>
              <a:t> </a:t>
            </a:r>
            <a:r>
              <a:rPr lang="en-US" sz="4800" b="1" dirty="0" err="1">
                <a:solidFill>
                  <a:srgbClr val="002060"/>
                </a:solidFill>
                <a:latin typeface="Times New Roman" pitchFamily="18" charset="0"/>
              </a:rPr>
              <a:t>toàn</a:t>
            </a:r>
            <a:r>
              <a:rPr lang="en-US" sz="4800" b="1" dirty="0">
                <a:solidFill>
                  <a:srgbClr val="002060"/>
                </a:solidFill>
                <a:latin typeface="Times New Roman" pitchFamily="18" charset="0"/>
              </a:rPr>
              <a:t> </a:t>
            </a:r>
            <a:r>
              <a:rPr lang="en-US" sz="4800" b="1" dirty="0" err="1">
                <a:solidFill>
                  <a:srgbClr val="002060"/>
                </a:solidFill>
                <a:latin typeface="Times New Roman" pitchFamily="18" charset="0"/>
              </a:rPr>
              <a:t>Đảng</a:t>
            </a:r>
            <a:r>
              <a:rPr lang="en-US" sz="4800" b="1" dirty="0">
                <a:solidFill>
                  <a:srgbClr val="002060"/>
                </a:solidFill>
                <a:latin typeface="Times New Roman" pitchFamily="18" charset="0"/>
              </a:rPr>
              <a:t>, </a:t>
            </a:r>
            <a:r>
              <a:rPr lang="en-US" sz="4800" b="1" dirty="0" err="1">
                <a:solidFill>
                  <a:srgbClr val="002060"/>
                </a:solidFill>
                <a:latin typeface="Times New Roman" pitchFamily="18" charset="0"/>
              </a:rPr>
              <a:t>toàn</a:t>
            </a:r>
            <a:r>
              <a:rPr lang="en-US" sz="4800" b="1" dirty="0">
                <a:solidFill>
                  <a:srgbClr val="002060"/>
                </a:solidFill>
                <a:latin typeface="Times New Roman" pitchFamily="18" charset="0"/>
              </a:rPr>
              <a:t> </a:t>
            </a:r>
            <a:r>
              <a:rPr lang="en-US" sz="4800" b="1" dirty="0" err="1">
                <a:solidFill>
                  <a:srgbClr val="002060"/>
                </a:solidFill>
                <a:latin typeface="Times New Roman" pitchFamily="18" charset="0"/>
              </a:rPr>
              <a:t>dân</a:t>
            </a:r>
            <a:r>
              <a:rPr lang="en-US" sz="4800" b="1" dirty="0">
                <a:solidFill>
                  <a:srgbClr val="002060"/>
                </a:solidFill>
                <a:latin typeface="Times New Roman" pitchFamily="18" charset="0"/>
              </a:rPr>
              <a:t> </a:t>
            </a:r>
            <a:r>
              <a:rPr lang="en-US" sz="4800" b="1" dirty="0" err="1">
                <a:solidFill>
                  <a:srgbClr val="002060"/>
                </a:solidFill>
                <a:latin typeface="Times New Roman" pitchFamily="18" charset="0"/>
              </a:rPr>
              <a:t>và</a:t>
            </a:r>
            <a:r>
              <a:rPr lang="en-US" sz="4800" b="1" dirty="0">
                <a:solidFill>
                  <a:srgbClr val="002060"/>
                </a:solidFill>
                <a:latin typeface="Times New Roman" pitchFamily="18" charset="0"/>
              </a:rPr>
              <a:t> </a:t>
            </a:r>
            <a:r>
              <a:rPr lang="en-US" sz="4800" b="1" dirty="0" err="1">
                <a:solidFill>
                  <a:srgbClr val="002060"/>
                </a:solidFill>
                <a:latin typeface="Times New Roman" pitchFamily="18" charset="0"/>
              </a:rPr>
              <a:t>toàn</a:t>
            </a:r>
            <a:r>
              <a:rPr lang="en-US" sz="4800" b="1" dirty="0">
                <a:solidFill>
                  <a:srgbClr val="002060"/>
                </a:solidFill>
                <a:latin typeface="Times New Roman" pitchFamily="18" charset="0"/>
              </a:rPr>
              <a:t> </a:t>
            </a:r>
            <a:r>
              <a:rPr lang="en-US" sz="4800" b="1" dirty="0" err="1">
                <a:solidFill>
                  <a:srgbClr val="002060"/>
                </a:solidFill>
                <a:latin typeface="Times New Roman" pitchFamily="18" charset="0"/>
              </a:rPr>
              <a:t>quân</a:t>
            </a:r>
            <a:r>
              <a:rPr lang="en-US" sz="4800" b="1" dirty="0">
                <a:solidFill>
                  <a:srgbClr val="002060"/>
                </a:solidFill>
                <a:latin typeface="Times New Roman" pitchFamily="18" charset="0"/>
              </a:rPr>
              <a:t> ta qua </a:t>
            </a:r>
            <a:r>
              <a:rPr lang="en-US" sz="4800" b="1" dirty="0" err="1">
                <a:solidFill>
                  <a:srgbClr val="002060"/>
                </a:solidFill>
                <a:latin typeface="Times New Roman" pitchFamily="18" charset="0"/>
              </a:rPr>
              <a:t>nhiều</a:t>
            </a:r>
            <a:r>
              <a:rPr lang="en-US" sz="4800" b="1" dirty="0">
                <a:solidFill>
                  <a:srgbClr val="002060"/>
                </a:solidFill>
                <a:latin typeface="Times New Roman" pitchFamily="18" charset="0"/>
              </a:rPr>
              <a:t> </a:t>
            </a:r>
            <a:r>
              <a:rPr lang="en-US" sz="4800" b="1" dirty="0" err="1">
                <a:solidFill>
                  <a:srgbClr val="002060"/>
                </a:solidFill>
                <a:latin typeface="Times New Roman" pitchFamily="18" charset="0"/>
              </a:rPr>
              <a:t>nhiệm</a:t>
            </a:r>
            <a:r>
              <a:rPr lang="en-US" sz="4800" b="1" dirty="0">
                <a:solidFill>
                  <a:srgbClr val="002060"/>
                </a:solidFill>
                <a:latin typeface="Times New Roman" pitchFamily="18" charset="0"/>
              </a:rPr>
              <a:t> </a:t>
            </a:r>
            <a:r>
              <a:rPr lang="en-US" sz="4800" b="1" dirty="0" err="1">
                <a:solidFill>
                  <a:srgbClr val="002060"/>
                </a:solidFill>
                <a:latin typeface="Times New Roman" pitchFamily="18" charset="0"/>
              </a:rPr>
              <a:t>kỳ</a:t>
            </a:r>
            <a:r>
              <a:rPr lang="en-US" sz="4800" b="1" dirty="0">
                <a:solidFill>
                  <a:srgbClr val="002060"/>
                </a:solidFill>
                <a:latin typeface="Times New Roman" pitchFamily="18" charset="0"/>
              </a:rPr>
              <a:t> </a:t>
            </a:r>
            <a:r>
              <a:rPr lang="en-US" sz="4800" b="1" dirty="0" err="1">
                <a:solidFill>
                  <a:srgbClr val="002060"/>
                </a:solidFill>
                <a:latin typeface="Times New Roman" pitchFamily="18" charset="0"/>
              </a:rPr>
              <a:t>đại</a:t>
            </a:r>
            <a:r>
              <a:rPr lang="en-US" sz="4800" b="1" dirty="0">
                <a:solidFill>
                  <a:srgbClr val="002060"/>
                </a:solidFill>
                <a:latin typeface="Times New Roman" pitchFamily="18" charset="0"/>
              </a:rPr>
              <a:t> </a:t>
            </a:r>
            <a:r>
              <a:rPr lang="en-US" sz="4800" b="1" dirty="0" err="1">
                <a:solidFill>
                  <a:srgbClr val="002060"/>
                </a:solidFill>
                <a:latin typeface="Times New Roman" pitchFamily="18" charset="0"/>
              </a:rPr>
              <a:t>hội</a:t>
            </a:r>
            <a:r>
              <a:rPr lang="en-US" sz="4800" b="1" dirty="0">
                <a:solidFill>
                  <a:srgbClr val="002060"/>
                </a:solidFill>
                <a:latin typeface="Times New Roman" pitchFamily="18" charset="0"/>
              </a:rPr>
              <a:t>, </a:t>
            </a:r>
            <a:r>
              <a:rPr lang="en-US" sz="4800" b="1" dirty="0" err="1">
                <a:solidFill>
                  <a:srgbClr val="002060"/>
                </a:solidFill>
                <a:latin typeface="Times New Roman" pitchFamily="18" charset="0"/>
              </a:rPr>
              <a:t>nhất</a:t>
            </a:r>
            <a:r>
              <a:rPr lang="en-US" sz="4800" b="1" dirty="0">
                <a:solidFill>
                  <a:srgbClr val="002060"/>
                </a:solidFill>
                <a:latin typeface="Times New Roman" pitchFamily="18" charset="0"/>
              </a:rPr>
              <a:t> </a:t>
            </a:r>
            <a:r>
              <a:rPr lang="en-US" sz="4800" b="1" dirty="0" err="1">
                <a:solidFill>
                  <a:srgbClr val="002060"/>
                </a:solidFill>
                <a:latin typeface="Times New Roman" pitchFamily="18" charset="0"/>
              </a:rPr>
              <a:t>là</a:t>
            </a:r>
            <a:r>
              <a:rPr lang="en-US" sz="4800" b="1" dirty="0">
                <a:solidFill>
                  <a:srgbClr val="002060"/>
                </a:solidFill>
                <a:latin typeface="Times New Roman" pitchFamily="18" charset="0"/>
              </a:rPr>
              <a:t> </a:t>
            </a:r>
            <a:r>
              <a:rPr lang="en-US" sz="4800" b="1" dirty="0" err="1">
                <a:solidFill>
                  <a:srgbClr val="002060"/>
                </a:solidFill>
                <a:latin typeface="Times New Roman" pitchFamily="18" charset="0"/>
              </a:rPr>
              <a:t>nhiệm</a:t>
            </a:r>
            <a:r>
              <a:rPr lang="en-US" sz="4800" b="1" dirty="0">
                <a:solidFill>
                  <a:srgbClr val="002060"/>
                </a:solidFill>
                <a:latin typeface="Times New Roman" pitchFamily="18" charset="0"/>
              </a:rPr>
              <a:t> </a:t>
            </a:r>
            <a:r>
              <a:rPr lang="en-US" sz="4800" b="1" dirty="0" err="1">
                <a:solidFill>
                  <a:srgbClr val="002060"/>
                </a:solidFill>
                <a:latin typeface="Times New Roman" pitchFamily="18" charset="0"/>
              </a:rPr>
              <a:t>kỳ</a:t>
            </a:r>
            <a:r>
              <a:rPr lang="en-US" sz="4800" b="1" dirty="0">
                <a:solidFill>
                  <a:srgbClr val="002060"/>
                </a:solidFill>
                <a:latin typeface="Times New Roman" pitchFamily="18" charset="0"/>
              </a:rPr>
              <a:t> </a:t>
            </a:r>
            <a:r>
              <a:rPr lang="en-US" sz="4800" b="1" dirty="0" err="1">
                <a:solidFill>
                  <a:srgbClr val="002060"/>
                </a:solidFill>
                <a:latin typeface="Times New Roman" pitchFamily="18" charset="0"/>
              </a:rPr>
              <a:t>Đại</a:t>
            </a:r>
            <a:r>
              <a:rPr lang="en-US" sz="4800" b="1" dirty="0">
                <a:solidFill>
                  <a:srgbClr val="002060"/>
                </a:solidFill>
                <a:latin typeface="Times New Roman" pitchFamily="18" charset="0"/>
              </a:rPr>
              <a:t> </a:t>
            </a:r>
            <a:r>
              <a:rPr lang="en-US" sz="4800" b="1" dirty="0" err="1">
                <a:solidFill>
                  <a:srgbClr val="002060"/>
                </a:solidFill>
                <a:latin typeface="Times New Roman" pitchFamily="18" charset="0"/>
              </a:rPr>
              <a:t>hội</a:t>
            </a:r>
            <a:r>
              <a:rPr lang="en-US" sz="4800" b="1" dirty="0">
                <a:solidFill>
                  <a:srgbClr val="002060"/>
                </a:solidFill>
                <a:latin typeface="Times New Roman" pitchFamily="18" charset="0"/>
              </a:rPr>
              <a:t> XII  </a:t>
            </a:r>
            <a:endParaRPr lang="vi-VN" sz="4800" b="1" dirty="0">
              <a:solidFill>
                <a:srgbClr val="002060"/>
              </a:solidFill>
              <a:latin typeface="Times New Roman" pitchFamily="18" charset="0"/>
            </a:endParaRPr>
          </a:p>
        </p:txBody>
      </p:sp>
      <p:sp>
        <p:nvSpPr>
          <p:cNvPr id="6" name="Arc 5"/>
          <p:cNvSpPr/>
          <p:nvPr/>
        </p:nvSpPr>
        <p:spPr>
          <a:xfrm>
            <a:off x="-1509372" y="1442803"/>
            <a:ext cx="3018743" cy="4425495"/>
          </a:xfrm>
          <a:prstGeom prst="arc">
            <a:avLst>
              <a:gd name="adj1" fmla="val 16200000"/>
              <a:gd name="adj2" fmla="val 5386689"/>
            </a:avLst>
          </a:prstGeom>
          <a:ln w="60325">
            <a:solidFill>
              <a:srgbClr val="FF0000"/>
            </a:solidFill>
          </a:ln>
        </p:spPr>
        <p:style>
          <a:lnRef idx="1">
            <a:schemeClr val="accent1"/>
          </a:lnRef>
          <a:fillRef idx="0">
            <a:schemeClr val="accent1"/>
          </a:fillRef>
          <a:effectRef idx="0">
            <a:schemeClr val="accent1"/>
          </a:effectRef>
          <a:fontRef idx="minor">
            <a:schemeClr val="tx1"/>
          </a:fontRef>
        </p:style>
        <p:txBody>
          <a:bodyPr lIns="91430" tIns="45718" rIns="91430" bIns="45718" rtlCol="0" anchor="ctr"/>
          <a:lstStyle/>
          <a:p>
            <a:pPr algn="ctr"/>
            <a:endParaRPr lang="en-GB"/>
          </a:p>
        </p:txBody>
      </p:sp>
      <p:sp>
        <p:nvSpPr>
          <p:cNvPr id="8" name="Oval 7"/>
          <p:cNvSpPr/>
          <p:nvPr/>
        </p:nvSpPr>
        <p:spPr>
          <a:xfrm>
            <a:off x="193996" y="3087151"/>
            <a:ext cx="1187669" cy="1136799"/>
          </a:xfrm>
          <a:prstGeom prst="ellips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lIns="91430" tIns="45718" rIns="91430" bIns="45718" rtlCol="0" anchor="ctr"/>
          <a:lstStyle/>
          <a:p>
            <a:pPr algn="ctr"/>
            <a:endParaRPr lang="en-GB" sz="55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86337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rc 5"/>
          <p:cNvSpPr/>
          <p:nvPr/>
        </p:nvSpPr>
        <p:spPr>
          <a:xfrm>
            <a:off x="-1509372" y="1883831"/>
            <a:ext cx="3018743" cy="4425495"/>
          </a:xfrm>
          <a:prstGeom prst="arc">
            <a:avLst>
              <a:gd name="adj1" fmla="val 16200000"/>
              <a:gd name="adj2" fmla="val 5386689"/>
            </a:avLst>
          </a:prstGeom>
          <a:ln w="60325">
            <a:solidFill>
              <a:srgbClr val="FF0000"/>
            </a:solidFill>
          </a:ln>
        </p:spPr>
        <p:style>
          <a:lnRef idx="1">
            <a:schemeClr val="accent1"/>
          </a:lnRef>
          <a:fillRef idx="0">
            <a:schemeClr val="accent1"/>
          </a:fillRef>
          <a:effectRef idx="0">
            <a:schemeClr val="accent1"/>
          </a:effectRef>
          <a:fontRef idx="minor">
            <a:schemeClr val="tx1"/>
          </a:fontRef>
        </p:style>
        <p:txBody>
          <a:bodyPr lIns="91430" tIns="45718" rIns="91430" bIns="45718" rtlCol="0" anchor="ctr"/>
          <a:lstStyle/>
          <a:p>
            <a:pPr algn="ctr"/>
            <a:endParaRPr lang="en-GB"/>
          </a:p>
        </p:txBody>
      </p:sp>
      <p:sp>
        <p:nvSpPr>
          <p:cNvPr id="8" name="Oval 7"/>
          <p:cNvSpPr/>
          <p:nvPr/>
        </p:nvSpPr>
        <p:spPr>
          <a:xfrm>
            <a:off x="299820" y="3476620"/>
            <a:ext cx="1187669" cy="1082567"/>
          </a:xfrm>
          <a:prstGeom prst="ellips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lIns="91430" tIns="45718" rIns="91430" bIns="45718" rtlCol="0" anchor="ctr"/>
          <a:lstStyle/>
          <a:p>
            <a:pPr algn="ctr"/>
            <a:endParaRPr lang="en-GB" sz="5500" b="1" dirty="0">
              <a:solidFill>
                <a:srgbClr val="FFFF00"/>
              </a:solidFill>
              <a:effectLst>
                <a:outerShdw blurRad="38100" dist="38100" dir="2700000" algn="tl">
                  <a:srgbClr val="000000">
                    <a:alpha val="43137"/>
                  </a:srgbClr>
                </a:outerShdw>
              </a:effectLst>
            </a:endParaRPr>
          </a:p>
        </p:txBody>
      </p:sp>
      <p:sp>
        <p:nvSpPr>
          <p:cNvPr id="9" name="Rounded Rectangle 8"/>
          <p:cNvSpPr/>
          <p:nvPr/>
        </p:nvSpPr>
        <p:spPr>
          <a:xfrm>
            <a:off x="3749833" y="888244"/>
            <a:ext cx="8175467" cy="5601456"/>
          </a:xfrm>
          <a:prstGeom prst="roundRect">
            <a:avLst/>
          </a:prstGeom>
          <a:solidFill>
            <a:schemeClr val="accent1">
              <a:lumMod val="20000"/>
              <a:lumOff val="80000"/>
            </a:schemeClr>
          </a:solidFill>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marL="342858" indent="-342858" algn="just">
              <a:lnSpc>
                <a:spcPct val="90000"/>
              </a:lnSpc>
              <a:spcBef>
                <a:spcPts val="600"/>
              </a:spcBef>
              <a:spcAft>
                <a:spcPts val="600"/>
              </a:spcAft>
              <a:buClr>
                <a:srgbClr val="C00000"/>
              </a:buClr>
              <a:buFont typeface="Wingdings" charset="2"/>
              <a:buChar char="²"/>
            </a:pPr>
            <a:r>
              <a:rPr lang="vi-VN" sz="2500" b="1" dirty="0">
                <a:solidFill>
                  <a:srgbClr val="002060"/>
                </a:solidFill>
                <a:latin typeface="Times New Roman" pitchFamily="18" charset="0"/>
              </a:rPr>
              <a:t> Lãnh đạo, chỉ đạo đúng đắn, có hiệu quả, kịp thời của Ban chấp hành Trung ương, Bộ Chính trị, Ban Bí thư</a:t>
            </a:r>
          </a:p>
          <a:p>
            <a:pPr marL="342858" indent="-342858" algn="just">
              <a:lnSpc>
                <a:spcPct val="90000"/>
              </a:lnSpc>
              <a:spcBef>
                <a:spcPts val="600"/>
              </a:spcBef>
              <a:spcAft>
                <a:spcPts val="600"/>
              </a:spcAft>
              <a:buClr>
                <a:srgbClr val="C00000"/>
              </a:buClr>
              <a:buFont typeface="Wingdings" charset="2"/>
              <a:buChar char="²"/>
            </a:pPr>
            <a:r>
              <a:rPr lang="vi-VN" sz="2500" b="1" dirty="0">
                <a:solidFill>
                  <a:srgbClr val="002060"/>
                </a:solidFill>
                <a:latin typeface="Times New Roman" pitchFamily="18" charset="0"/>
              </a:rPr>
              <a:t> Quản lý, điều hành quyết liệt của Chính phủ và chính quyền các cấp</a:t>
            </a:r>
          </a:p>
          <a:p>
            <a:pPr marL="342858" indent="-342858" algn="just">
              <a:lnSpc>
                <a:spcPct val="90000"/>
              </a:lnSpc>
              <a:spcBef>
                <a:spcPts val="600"/>
              </a:spcBef>
              <a:spcAft>
                <a:spcPts val="600"/>
              </a:spcAft>
              <a:buClr>
                <a:srgbClr val="C00000"/>
              </a:buClr>
              <a:buFont typeface="Wingdings" charset="2"/>
              <a:buChar char="²"/>
            </a:pPr>
            <a:r>
              <a:rPr lang="vi-VN" sz="2500" b="1" dirty="0">
                <a:solidFill>
                  <a:srgbClr val="002060"/>
                </a:solidFill>
                <a:latin typeface="Times New Roman" pitchFamily="18" charset="0"/>
              </a:rPr>
              <a:t> Nỗ lực đổi mới nội dung và phương thức hoạt động của Quốc hội và Hội đồng nhân dân các cấp</a:t>
            </a:r>
          </a:p>
          <a:p>
            <a:pPr marL="342858" indent="-342858" algn="just">
              <a:lnSpc>
                <a:spcPct val="90000"/>
              </a:lnSpc>
              <a:spcBef>
                <a:spcPts val="600"/>
              </a:spcBef>
              <a:spcAft>
                <a:spcPts val="600"/>
              </a:spcAft>
              <a:buClr>
                <a:srgbClr val="C00000"/>
              </a:buClr>
              <a:buFont typeface="Wingdings" charset="2"/>
              <a:buChar char="²"/>
            </a:pPr>
            <a:r>
              <a:rPr lang="vi-VN" sz="2500" b="1" dirty="0">
                <a:solidFill>
                  <a:srgbClr val="002060"/>
                </a:solidFill>
                <a:latin typeface="Times New Roman" pitchFamily="18" charset="0"/>
              </a:rPr>
              <a:t> Tham gia tích cực, có hiệu quả của Mặt trận Tổ quốc và các tổ chức chính trị-xã hội</a:t>
            </a:r>
          </a:p>
          <a:p>
            <a:pPr marL="342858" indent="-342858" algn="just">
              <a:lnSpc>
                <a:spcPct val="90000"/>
              </a:lnSpc>
              <a:spcBef>
                <a:spcPts val="600"/>
              </a:spcBef>
              <a:spcAft>
                <a:spcPts val="600"/>
              </a:spcAft>
              <a:buClr>
                <a:srgbClr val="C00000"/>
              </a:buClr>
              <a:buFont typeface="Wingdings" charset="2"/>
              <a:buChar char="²"/>
            </a:pPr>
            <a:r>
              <a:rPr lang="vi-VN" sz="2500" b="1" dirty="0">
                <a:solidFill>
                  <a:srgbClr val="002060"/>
                </a:solidFill>
                <a:latin typeface="Times New Roman" pitchFamily="18" charset="0"/>
              </a:rPr>
              <a:t>Nỗ lực của đội ngũ cán bộ, đảng viên</a:t>
            </a:r>
          </a:p>
          <a:p>
            <a:pPr marL="342858" indent="-342858" algn="just">
              <a:lnSpc>
                <a:spcPct val="90000"/>
              </a:lnSpc>
              <a:spcBef>
                <a:spcPts val="600"/>
              </a:spcBef>
              <a:spcAft>
                <a:spcPts val="600"/>
              </a:spcAft>
              <a:buClr>
                <a:srgbClr val="C00000"/>
              </a:buClr>
              <a:buFont typeface="Wingdings" charset="2"/>
              <a:buChar char="²"/>
            </a:pPr>
            <a:r>
              <a:rPr lang="vi-VN" sz="2500" b="1" dirty="0">
                <a:solidFill>
                  <a:srgbClr val="002060"/>
                </a:solidFill>
                <a:latin typeface="Times New Roman" pitchFamily="18" charset="0"/>
              </a:rPr>
              <a:t> Tinh thần lao động tích cực, sáng tạo, trách nhiệm của nhân dân</a:t>
            </a:r>
          </a:p>
          <a:p>
            <a:pPr marL="342858" indent="-342858" algn="just">
              <a:lnSpc>
                <a:spcPct val="90000"/>
              </a:lnSpc>
              <a:spcBef>
                <a:spcPts val="600"/>
              </a:spcBef>
              <a:spcAft>
                <a:spcPts val="600"/>
              </a:spcAft>
              <a:buClr>
                <a:srgbClr val="C00000"/>
              </a:buClr>
              <a:buFont typeface="Wingdings" charset="2"/>
              <a:buChar char="²"/>
            </a:pPr>
            <a:r>
              <a:rPr lang="vi-VN" sz="2500" b="1" dirty="0">
                <a:solidFill>
                  <a:srgbClr val="002060"/>
                </a:solidFill>
                <a:latin typeface="Times New Roman" pitchFamily="18" charset="0"/>
              </a:rPr>
              <a:t>Sự đồng tình, ủng hộ của bạn bè quốc tế</a:t>
            </a:r>
          </a:p>
        </p:txBody>
      </p:sp>
      <p:sp>
        <p:nvSpPr>
          <p:cNvPr id="2" name="Oval 1"/>
          <p:cNvSpPr/>
          <p:nvPr/>
        </p:nvSpPr>
        <p:spPr>
          <a:xfrm>
            <a:off x="181454" y="2076051"/>
            <a:ext cx="3346625" cy="3285389"/>
          </a:xfrm>
          <a:prstGeom prst="ellipse">
            <a:avLst/>
          </a:prstGeom>
          <a:solidFill>
            <a:schemeClr val="accent2">
              <a:lumMod val="40000"/>
              <a:lumOff val="60000"/>
            </a:schemeClr>
          </a:solidFill>
        </p:spPr>
        <p:style>
          <a:lnRef idx="1">
            <a:schemeClr val="accent1"/>
          </a:lnRef>
          <a:fillRef idx="3">
            <a:schemeClr val="accent1"/>
          </a:fillRef>
          <a:effectRef idx="2">
            <a:schemeClr val="accent1"/>
          </a:effectRef>
          <a:fontRef idx="minor">
            <a:schemeClr val="lt1"/>
          </a:fontRef>
        </p:style>
        <p:txBody>
          <a:bodyPr lIns="91430" tIns="45718" rIns="91430" bIns="45718" rtlCol="0" anchor="ctr"/>
          <a:lstStyle/>
          <a:p>
            <a:pPr algn="just">
              <a:spcBef>
                <a:spcPts val="600"/>
              </a:spcBef>
              <a:spcAft>
                <a:spcPts val="600"/>
              </a:spcAft>
              <a:buClr>
                <a:srgbClr val="C00000"/>
              </a:buClr>
              <a:buFont typeface="Wingdings" panose="05000000000000000000" pitchFamily="2" charset="2"/>
              <a:buChar char="Ø"/>
            </a:pPr>
            <a:r>
              <a:rPr lang="vi-VN" sz="2400" b="1" dirty="0">
                <a:solidFill>
                  <a:srgbClr val="002060"/>
                </a:solidFill>
                <a:latin typeface="Times New Roman" pitchFamily="18" charset="0"/>
              </a:rPr>
              <a:t>Phối hợp đồng bộ của cả hệ thống chính trị</a:t>
            </a:r>
          </a:p>
          <a:p>
            <a:pPr algn="just">
              <a:spcBef>
                <a:spcPts val="600"/>
              </a:spcBef>
              <a:spcAft>
                <a:spcPts val="600"/>
              </a:spcAft>
              <a:buClr>
                <a:srgbClr val="C00000"/>
              </a:buClr>
              <a:buFont typeface="Wingdings" panose="05000000000000000000" pitchFamily="2" charset="2"/>
              <a:buChar char="Ø"/>
            </a:pPr>
            <a:r>
              <a:rPr lang="vi-VN" sz="2400" b="1" dirty="0">
                <a:solidFill>
                  <a:srgbClr val="002060"/>
                </a:solidFill>
                <a:latin typeface="Times New Roman" pitchFamily="18" charset="0"/>
              </a:rPr>
              <a:t> Phát huy sức mạnh đại đoàn kết </a:t>
            </a:r>
            <a:r>
              <a:rPr lang="en-US" sz="2400" b="1" dirty="0" err="1">
                <a:solidFill>
                  <a:srgbClr val="002060"/>
                </a:solidFill>
                <a:latin typeface="Times New Roman" pitchFamily="18" charset="0"/>
              </a:rPr>
              <a:t>toàn</a:t>
            </a:r>
            <a:r>
              <a:rPr lang="en-US" sz="2400" b="1" dirty="0">
                <a:solidFill>
                  <a:srgbClr val="002060"/>
                </a:solidFill>
                <a:latin typeface="Times New Roman" pitchFamily="18" charset="0"/>
              </a:rPr>
              <a:t> </a:t>
            </a:r>
            <a:r>
              <a:rPr lang="vi-VN" sz="2400" b="1" dirty="0">
                <a:solidFill>
                  <a:srgbClr val="002060"/>
                </a:solidFill>
                <a:latin typeface="Times New Roman" pitchFamily="18" charset="0"/>
              </a:rPr>
              <a:t>dân tộc</a:t>
            </a:r>
          </a:p>
        </p:txBody>
      </p:sp>
      <p:cxnSp>
        <p:nvCxnSpPr>
          <p:cNvPr id="5" name="Straight Connector 4"/>
          <p:cNvCxnSpPr>
            <a:stCxn id="2" idx="7"/>
          </p:cNvCxnSpPr>
          <p:nvPr/>
        </p:nvCxnSpPr>
        <p:spPr>
          <a:xfrm flipV="1">
            <a:off x="3037967" y="2076050"/>
            <a:ext cx="732028" cy="481135"/>
          </a:xfrm>
          <a:prstGeom prst="line">
            <a:avLst/>
          </a:prstGeom>
          <a:ln w="57150" cmpd="sng">
            <a:solidFill>
              <a:schemeClr val="accent6">
                <a:lumMod val="50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a:stCxn id="2" idx="5"/>
          </p:cNvCxnSpPr>
          <p:nvPr/>
        </p:nvCxnSpPr>
        <p:spPr>
          <a:xfrm>
            <a:off x="3037969" y="4880308"/>
            <a:ext cx="691707" cy="682693"/>
          </a:xfrm>
          <a:prstGeom prst="line">
            <a:avLst/>
          </a:prstGeom>
          <a:ln w="57150" cmpd="sng">
            <a:solidFill>
              <a:srgbClr val="385723"/>
            </a:solidFill>
          </a:ln>
        </p:spPr>
        <p:style>
          <a:lnRef idx="2">
            <a:schemeClr val="accent1"/>
          </a:lnRef>
          <a:fillRef idx="0">
            <a:schemeClr val="accent1"/>
          </a:fillRef>
          <a:effectRef idx="1">
            <a:schemeClr val="accent1"/>
          </a:effectRef>
          <a:fontRef idx="minor">
            <a:schemeClr val="tx1"/>
          </a:fontRef>
        </p:style>
      </p:cxnSp>
      <p:sp>
        <p:nvSpPr>
          <p:cNvPr id="12" name="Title 1"/>
          <p:cNvSpPr txBox="1">
            <a:spLocks/>
          </p:cNvSpPr>
          <p:nvPr/>
        </p:nvSpPr>
        <p:spPr>
          <a:xfrm>
            <a:off x="2063611" y="158777"/>
            <a:ext cx="9766415" cy="511595"/>
          </a:xfrm>
          <a:prstGeom prst="rect">
            <a:avLst/>
          </a:prstGeom>
        </p:spPr>
        <p:txBody>
          <a:bodyPr vert="horz" lIns="91430" tIns="45718" rIns="91430" bIns="45718" rtlCol="0" anchor="ctr">
            <a:normAutofit fontScale="8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ltLang="en-US" b="1" smtClean="0">
                <a:solidFill>
                  <a:srgbClr val="FFFF00"/>
                </a:solidFill>
                <a:latin typeface="Arial" panose="020B0604020202020204" pitchFamily="34" charset="0"/>
                <a:cs typeface="Arial" panose="020B0604020202020204" pitchFamily="34" charset="0"/>
              </a:rPr>
              <a:t>NGUYÊN NHÂN THÀNH CÔNG  </a:t>
            </a:r>
            <a:endParaRPr lang="et-EE" altLang="en-US" b="1" dirty="0">
              <a:solidFill>
                <a:srgbClr val="FFF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85343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341443" y="1150943"/>
            <a:ext cx="10736263" cy="5478463"/>
          </a:xfrm>
          <a:prstGeom prst="rect">
            <a:avLst/>
          </a:prstGeom>
          <a:solidFill>
            <a:schemeClr val="accent2">
              <a:lumMod val="20000"/>
              <a:lumOff val="80000"/>
            </a:schemeClr>
          </a:solidFill>
        </p:spPr>
        <p:style>
          <a:lnRef idx="3">
            <a:schemeClr val="lt1"/>
          </a:lnRef>
          <a:fillRef idx="1">
            <a:schemeClr val="accent5"/>
          </a:fillRef>
          <a:effectRef idx="1">
            <a:schemeClr val="accent5"/>
          </a:effectRef>
          <a:fontRef idx="minor">
            <a:schemeClr val="lt1"/>
          </a:fontRef>
        </p:style>
        <p:txBody>
          <a:bodyPr lIns="91430" tIns="45718" rIns="91430" bIns="45718" anchor="ctr"/>
          <a:lstStyle/>
          <a:p>
            <a:pPr algn="just"/>
            <a:r>
              <a:rPr lang="en-US" sz="3200" b="1" dirty="0">
                <a:solidFill>
                  <a:srgbClr val="0000CC"/>
                </a:solidFill>
                <a:latin typeface="Arial" charset="0"/>
                <a:cs typeface="Arial" charset="0"/>
              </a:rPr>
              <a:t>     </a:t>
            </a:r>
            <a:r>
              <a:rPr lang="vi-VN" sz="3200" b="1" dirty="0">
                <a:solidFill>
                  <a:srgbClr val="FF0000"/>
                </a:solidFill>
              </a:rPr>
              <a:t>(1)</a:t>
            </a:r>
            <a:r>
              <a:rPr lang="vi-VN" sz="3200" b="1" dirty="0">
                <a:solidFill>
                  <a:srgbClr val="0000CC"/>
                </a:solidFill>
              </a:rPr>
              <a:t> Việc hoàn thiện thể chế; đổi mới mô hình tăng trưởng, cơ cấu lại nền kinh tế; công nghiệp hóa, hiện đại hóa </a:t>
            </a:r>
            <a:r>
              <a:rPr lang="vi-VN" sz="3200" b="1" i="1" dirty="0">
                <a:solidFill>
                  <a:srgbClr val="0000CC"/>
                </a:solidFill>
              </a:rPr>
              <a:t>còn chậm</a:t>
            </a:r>
            <a:r>
              <a:rPr lang="vi-VN" sz="3200" b="1" dirty="0">
                <a:solidFill>
                  <a:srgbClr val="0000CC"/>
                </a:solidFill>
              </a:rPr>
              <a:t>, chưa tạo được chuyển biến căn bản về mô hình tăng trưởng; năng suất, chất lượng, hiệu quả và sức cạnh tranh của nền kinh tế chưa cao.</a:t>
            </a:r>
            <a:endParaRPr lang="en-US" sz="3200" b="1" dirty="0">
              <a:solidFill>
                <a:srgbClr val="0000CC"/>
              </a:solidFill>
            </a:endParaRPr>
          </a:p>
          <a:p>
            <a:pPr algn="just"/>
            <a:r>
              <a:rPr lang="en-US" sz="3200" b="1" dirty="0">
                <a:solidFill>
                  <a:srgbClr val="0000CC"/>
                </a:solidFill>
              </a:rPr>
              <a:t>     </a:t>
            </a:r>
            <a:r>
              <a:rPr lang="vi-VN" sz="3200" b="1" dirty="0">
                <a:solidFill>
                  <a:srgbClr val="FF0000"/>
                </a:solidFill>
              </a:rPr>
              <a:t>(2)</a:t>
            </a:r>
            <a:r>
              <a:rPr lang="vi-VN" sz="3200" b="1" dirty="0">
                <a:solidFill>
                  <a:srgbClr val="0000CC"/>
                </a:solidFill>
              </a:rPr>
              <a:t> Đổi mới giáo dục và đào tạo, khoa học và công nghệ chưa thực sự trở thành động lực then chốt thúc đẩy phát triển kinh tế - xã hội. Lĩnh vực văn hóa, xã hội chưa có nhiều đột phá, hiệu quả chưa cao. Quản lý tài nguyên, bảo vệ môi trường và khả năng thích ứng với biến đổi khí hậu còn bất cập. </a:t>
            </a:r>
            <a:endParaRPr lang="en-US" sz="3200" b="1" dirty="0">
              <a:solidFill>
                <a:srgbClr val="0000CC"/>
              </a:solidFill>
            </a:endParaRPr>
          </a:p>
        </p:txBody>
      </p:sp>
      <p:pic>
        <p:nvPicPr>
          <p:cNvPr id="111620" name="Vertical Scroll 9"/>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213" y="901706"/>
            <a:ext cx="1587501" cy="5864225"/>
          </a:xfrm>
          <a:prstGeom prst="rect">
            <a:avLst/>
          </a:prstGeom>
          <a:noFill/>
          <a:ln w="9525">
            <a:noFill/>
            <a:miter lim="800000"/>
            <a:headEnd/>
            <a:tailEnd/>
          </a:ln>
        </p:spPr>
      </p:pic>
      <p:sp>
        <p:nvSpPr>
          <p:cNvPr id="7" name="Title 1"/>
          <p:cNvSpPr txBox="1">
            <a:spLocks/>
          </p:cNvSpPr>
          <p:nvPr/>
        </p:nvSpPr>
        <p:spPr>
          <a:xfrm>
            <a:off x="1890957" y="63513"/>
            <a:ext cx="10072123" cy="729657"/>
          </a:xfrm>
          <a:prstGeom prst="rect">
            <a:avLst/>
          </a:prstGeom>
        </p:spPr>
        <p:txBody>
          <a:bodyPr vert="horz" lIns="91430" tIns="45718" rIns="91430" bIns="45718"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rgbClr val="FFFF00"/>
                </a:solidFill>
                <a:latin typeface="Arial" panose="020B0604020202020204" pitchFamily="34" charset="0"/>
                <a:ea typeface="ＭＳ Ｐゴシック" charset="0"/>
                <a:cs typeface="Arial" panose="020B0604020202020204" pitchFamily="34" charset="0"/>
              </a:rPr>
              <a:t>1</a:t>
            </a:r>
            <a:r>
              <a:rPr lang="en-US" sz="4000" b="1" dirty="0" smtClean="0">
                <a:solidFill>
                  <a:srgbClr val="FFFF00"/>
                </a:solidFill>
                <a:latin typeface="Arial" panose="020B0604020202020204" pitchFamily="34" charset="0"/>
                <a:ea typeface="ＭＳ Ｐゴシック" charset="0"/>
                <a:cs typeface="Arial" panose="020B0604020202020204" pitchFamily="34" charset="0"/>
              </a:rPr>
              <a:t>. </a:t>
            </a:r>
            <a:r>
              <a:rPr lang="en-US" sz="4000" b="1" dirty="0" err="1">
                <a:solidFill>
                  <a:srgbClr val="FFFF00"/>
                </a:solidFill>
                <a:latin typeface="Arial" panose="020B0604020202020204" pitchFamily="34" charset="0"/>
                <a:ea typeface="ＭＳ Ｐゴシック" charset="0"/>
                <a:cs typeface="Arial" panose="020B0604020202020204" pitchFamily="34" charset="0"/>
              </a:rPr>
              <a:t>Kết</a:t>
            </a:r>
            <a:r>
              <a:rPr lang="en-US" sz="4000" b="1" dirty="0">
                <a:solidFill>
                  <a:srgbClr val="FFFF00"/>
                </a:solidFill>
                <a:latin typeface="Arial" panose="020B0604020202020204" pitchFamily="34" charset="0"/>
                <a:ea typeface="ＭＳ Ｐゴシック" charset="0"/>
                <a:cs typeface="Arial" panose="020B0604020202020204" pitchFamily="34" charset="0"/>
              </a:rPr>
              <a:t> </a:t>
            </a:r>
            <a:r>
              <a:rPr lang="en-US" sz="4000" b="1" dirty="0" err="1">
                <a:solidFill>
                  <a:srgbClr val="FFFF00"/>
                </a:solidFill>
                <a:latin typeface="Arial" panose="020B0604020202020204" pitchFamily="34" charset="0"/>
                <a:ea typeface="ＭＳ Ｐゴシック" charset="0"/>
                <a:cs typeface="Arial" panose="020B0604020202020204" pitchFamily="34" charset="0"/>
              </a:rPr>
              <a:t>quả</a:t>
            </a:r>
            <a:r>
              <a:rPr lang="en-US" sz="4000" b="1" dirty="0">
                <a:solidFill>
                  <a:srgbClr val="FFFF00"/>
                </a:solidFill>
                <a:latin typeface="Arial" panose="020B0604020202020204" pitchFamily="34" charset="0"/>
                <a:ea typeface="ＭＳ Ｐゴシック" charset="0"/>
                <a:cs typeface="Arial" panose="020B0604020202020204" pitchFamily="34" charset="0"/>
              </a:rPr>
              <a:t> </a:t>
            </a:r>
            <a:r>
              <a:rPr lang="en-US" sz="4000" b="1" dirty="0" err="1">
                <a:solidFill>
                  <a:srgbClr val="FFFF00"/>
                </a:solidFill>
                <a:latin typeface="Arial" panose="020B0604020202020204" pitchFamily="34" charset="0"/>
                <a:ea typeface="ＭＳ Ｐゴシック" charset="0"/>
                <a:cs typeface="Arial" panose="020B0604020202020204" pitchFamily="34" charset="0"/>
              </a:rPr>
              <a:t>thực</a:t>
            </a:r>
            <a:r>
              <a:rPr lang="en-US" sz="4000" b="1" dirty="0">
                <a:solidFill>
                  <a:srgbClr val="FFFF00"/>
                </a:solidFill>
                <a:latin typeface="Arial" panose="020B0604020202020204" pitchFamily="34" charset="0"/>
                <a:ea typeface="ＭＳ Ｐゴシック" charset="0"/>
                <a:cs typeface="Arial" panose="020B0604020202020204" pitchFamily="34" charset="0"/>
              </a:rPr>
              <a:t> </a:t>
            </a:r>
            <a:r>
              <a:rPr lang="en-US" sz="4000" b="1" dirty="0" err="1">
                <a:solidFill>
                  <a:srgbClr val="FFFF00"/>
                </a:solidFill>
                <a:latin typeface="Arial" panose="020B0604020202020204" pitchFamily="34" charset="0"/>
                <a:ea typeface="ＭＳ Ｐゴシック" charset="0"/>
                <a:cs typeface="Arial" panose="020B0604020202020204" pitchFamily="34" charset="0"/>
              </a:rPr>
              <a:t>hiện</a:t>
            </a:r>
            <a:r>
              <a:rPr lang="en-US" sz="4000" b="1" dirty="0">
                <a:solidFill>
                  <a:srgbClr val="FFFF00"/>
                </a:solidFill>
                <a:latin typeface="Arial" panose="020B0604020202020204" pitchFamily="34" charset="0"/>
                <a:ea typeface="ＭＳ Ｐゴシック" charset="0"/>
                <a:cs typeface="Arial" panose="020B0604020202020204" pitchFamily="34" charset="0"/>
              </a:rPr>
              <a:t> </a:t>
            </a:r>
            <a:r>
              <a:rPr lang="en-US" sz="4000" b="1" dirty="0" err="1">
                <a:solidFill>
                  <a:srgbClr val="FFFF00"/>
                </a:solidFill>
                <a:latin typeface="Arial" panose="020B0604020202020204" pitchFamily="34" charset="0"/>
                <a:ea typeface="ＭＳ Ｐゴシック" charset="0"/>
                <a:cs typeface="Arial" panose="020B0604020202020204" pitchFamily="34" charset="0"/>
              </a:rPr>
              <a:t>Nghị</a:t>
            </a:r>
            <a:r>
              <a:rPr lang="en-US" sz="4000" b="1" dirty="0">
                <a:solidFill>
                  <a:srgbClr val="FFFF00"/>
                </a:solidFill>
                <a:latin typeface="Arial" panose="020B0604020202020204" pitchFamily="34" charset="0"/>
                <a:ea typeface="ＭＳ Ｐゴシック" charset="0"/>
                <a:cs typeface="Arial" panose="020B0604020202020204" pitchFamily="34" charset="0"/>
              </a:rPr>
              <a:t> </a:t>
            </a:r>
            <a:r>
              <a:rPr lang="en-US" sz="4000" b="1" dirty="0" err="1">
                <a:solidFill>
                  <a:srgbClr val="FFFF00"/>
                </a:solidFill>
                <a:latin typeface="Arial" panose="020B0604020202020204" pitchFamily="34" charset="0"/>
                <a:ea typeface="ＭＳ Ｐゴシック" charset="0"/>
                <a:cs typeface="Arial" panose="020B0604020202020204" pitchFamily="34" charset="0"/>
              </a:rPr>
              <a:t>quyết</a:t>
            </a:r>
            <a:r>
              <a:rPr lang="en-US" sz="4000" b="1" dirty="0">
                <a:solidFill>
                  <a:srgbClr val="FFFF00"/>
                </a:solidFill>
                <a:latin typeface="Arial" panose="020B0604020202020204" pitchFamily="34" charset="0"/>
                <a:ea typeface="ＭＳ Ｐゴシック" charset="0"/>
                <a:cs typeface="Arial" panose="020B0604020202020204" pitchFamily="34" charset="0"/>
              </a:rPr>
              <a:t> </a:t>
            </a:r>
            <a:r>
              <a:rPr lang="en-US" sz="4000" b="1" dirty="0" err="1">
                <a:solidFill>
                  <a:srgbClr val="FFFF00"/>
                </a:solidFill>
                <a:latin typeface="Arial" panose="020B0604020202020204" pitchFamily="34" charset="0"/>
                <a:ea typeface="ＭＳ Ｐゴシック" charset="0"/>
                <a:cs typeface="Arial" panose="020B0604020202020204" pitchFamily="34" charset="0"/>
              </a:rPr>
              <a:t>Đại</a:t>
            </a:r>
            <a:r>
              <a:rPr lang="en-US" sz="4000" b="1" dirty="0">
                <a:solidFill>
                  <a:srgbClr val="FFFF00"/>
                </a:solidFill>
                <a:latin typeface="Arial" panose="020B0604020202020204" pitchFamily="34" charset="0"/>
                <a:ea typeface="ＭＳ Ｐゴシック" charset="0"/>
                <a:cs typeface="Arial" panose="020B0604020202020204" pitchFamily="34" charset="0"/>
              </a:rPr>
              <a:t> </a:t>
            </a:r>
            <a:r>
              <a:rPr lang="en-US" sz="4000" b="1" dirty="0" err="1">
                <a:solidFill>
                  <a:srgbClr val="FFFF00"/>
                </a:solidFill>
                <a:latin typeface="Arial" panose="020B0604020202020204" pitchFamily="34" charset="0"/>
                <a:ea typeface="ＭＳ Ｐゴシック" charset="0"/>
                <a:cs typeface="Arial" panose="020B0604020202020204" pitchFamily="34" charset="0"/>
              </a:rPr>
              <a:t>hội</a:t>
            </a:r>
            <a:r>
              <a:rPr lang="en-US" sz="4000" b="1" dirty="0">
                <a:solidFill>
                  <a:srgbClr val="FFFF00"/>
                </a:solidFill>
                <a:latin typeface="Arial" panose="020B0604020202020204" pitchFamily="34" charset="0"/>
                <a:ea typeface="ＭＳ Ｐゴシック" charset="0"/>
                <a:cs typeface="Arial" panose="020B0604020202020204" pitchFamily="34" charset="0"/>
              </a:rPr>
              <a:t> XII</a:t>
            </a:r>
            <a:endParaRPr lang="en-US" sz="4000" dirty="0">
              <a:solidFill>
                <a:srgbClr val="FFFF00"/>
              </a:solidFill>
              <a:latin typeface="Arial" panose="020B0604020202020204" pitchFamily="34" charset="0"/>
              <a:ea typeface="ＭＳ Ｐゴシック" charset="0"/>
              <a:cs typeface="Arial" panose="020B0604020202020204" pitchFamily="34" charset="0"/>
            </a:endParaRPr>
          </a:p>
        </p:txBody>
      </p:sp>
      <p:sp>
        <p:nvSpPr>
          <p:cNvPr id="2" name="Rectangle 1"/>
          <p:cNvSpPr/>
          <p:nvPr/>
        </p:nvSpPr>
        <p:spPr>
          <a:xfrm>
            <a:off x="191497" y="2837941"/>
            <a:ext cx="1111843" cy="2062103"/>
          </a:xfrm>
          <a:prstGeom prst="rect">
            <a:avLst/>
          </a:prstGeom>
        </p:spPr>
        <p:txBody>
          <a:bodyPr wrap="square" lIns="91430" tIns="45718" rIns="91430" bIns="45718">
            <a:spAutoFit/>
          </a:bodyPr>
          <a:lstStyle/>
          <a:p>
            <a:pPr algn="ctr" fontAlgn="base">
              <a:spcBef>
                <a:spcPct val="0"/>
              </a:spcBef>
              <a:spcAft>
                <a:spcPct val="0"/>
              </a:spcAft>
            </a:pPr>
            <a:r>
              <a:rPr lang="en-GB" sz="3200" b="1" dirty="0">
                <a:solidFill>
                  <a:srgbClr val="FFFF00"/>
                </a:solidFill>
                <a:latin typeface="Arial" charset="0"/>
                <a:cs typeface="Arial" charset="0"/>
              </a:rPr>
              <a:t>TỒN TẠI HẠN CHẾ</a:t>
            </a:r>
            <a:endParaRPr lang="vi-VN" sz="3200" b="1" dirty="0">
              <a:solidFill>
                <a:srgbClr val="FFFF00"/>
              </a:solidFill>
              <a:latin typeface="Arial" charset="0"/>
              <a:cs typeface="Arial" charset="0"/>
            </a:endParaRPr>
          </a:p>
        </p:txBody>
      </p:sp>
    </p:spTree>
    <p:extLst>
      <p:ext uri="{BB962C8B-B14F-4D97-AF65-F5344CB8AC3E}">
        <p14:creationId xmlns:p14="http://schemas.microsoft.com/office/powerpoint/2010/main" val="22465031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341443" y="1150943"/>
            <a:ext cx="10736263" cy="5478463"/>
          </a:xfrm>
          <a:prstGeom prst="rect">
            <a:avLst/>
          </a:prstGeom>
          <a:solidFill>
            <a:schemeClr val="accent2">
              <a:lumMod val="20000"/>
              <a:lumOff val="80000"/>
            </a:schemeClr>
          </a:solidFill>
        </p:spPr>
        <p:style>
          <a:lnRef idx="3">
            <a:schemeClr val="lt1"/>
          </a:lnRef>
          <a:fillRef idx="1">
            <a:schemeClr val="accent5"/>
          </a:fillRef>
          <a:effectRef idx="1">
            <a:schemeClr val="accent5"/>
          </a:effectRef>
          <a:fontRef idx="minor">
            <a:schemeClr val="lt1"/>
          </a:fontRef>
        </p:style>
        <p:txBody>
          <a:bodyPr lIns="91430" tIns="45718" rIns="91430" bIns="45718" anchor="ctr"/>
          <a:lstStyle/>
          <a:p>
            <a:pPr algn="just"/>
            <a:r>
              <a:rPr lang="en-US" sz="3600" b="1" dirty="0">
                <a:solidFill>
                  <a:srgbClr val="0000CC"/>
                </a:solidFill>
                <a:latin typeface="Arial" charset="0"/>
                <a:cs typeface="Arial" charset="0"/>
              </a:rPr>
              <a:t>        </a:t>
            </a:r>
            <a:r>
              <a:rPr lang="vi-VN" sz="3600" b="1" dirty="0">
                <a:solidFill>
                  <a:srgbClr val="FF0000"/>
                </a:solidFill>
              </a:rPr>
              <a:t>(3) </a:t>
            </a:r>
            <a:r>
              <a:rPr lang="vi-VN" sz="3600" b="1" dirty="0">
                <a:solidFill>
                  <a:srgbClr val="0000CC"/>
                </a:solidFill>
              </a:rPr>
              <a:t>Các lĩnh vực quốc phòng, an ninh, đối ngoại còn một số hạn chế.</a:t>
            </a:r>
            <a:endParaRPr lang="en-US" sz="3600" b="1" dirty="0">
              <a:solidFill>
                <a:srgbClr val="0000CC"/>
              </a:solidFill>
            </a:endParaRPr>
          </a:p>
          <a:p>
            <a:pPr algn="just"/>
            <a:r>
              <a:rPr lang="en-US" sz="3600" b="1" dirty="0">
                <a:solidFill>
                  <a:srgbClr val="0000CC"/>
                </a:solidFill>
              </a:rPr>
              <a:t>         </a:t>
            </a:r>
            <a:r>
              <a:rPr lang="vi-VN" sz="3600" b="1" dirty="0">
                <a:solidFill>
                  <a:srgbClr val="FF0000"/>
                </a:solidFill>
              </a:rPr>
              <a:t>(4)</a:t>
            </a:r>
            <a:r>
              <a:rPr lang="vi-VN" sz="3600" b="1" dirty="0">
                <a:solidFill>
                  <a:srgbClr val="0000CC"/>
                </a:solidFill>
              </a:rPr>
              <a:t> Sức mạnh đại đoàn kết toàn dân tộc và dân chủ xã hội chủ nghĩa có lúc, có nơi chưa được quan tâm phát huy đầy đủ. Xây dựng Nhà nước pháp quyền xã hội chủ nghĩa có mặt chưa đáp ứng tốt yêu cầu phát triển kinh tế - xã hội và quản lý đất nước trong tình hình mới.</a:t>
            </a:r>
            <a:endParaRPr lang="en-US" sz="3600" b="1" dirty="0">
              <a:solidFill>
                <a:srgbClr val="0000CC"/>
              </a:solidFill>
            </a:endParaRPr>
          </a:p>
          <a:p>
            <a:pPr algn="just"/>
            <a:r>
              <a:rPr lang="en-US" sz="3600" b="1" dirty="0">
                <a:solidFill>
                  <a:srgbClr val="0000CC"/>
                </a:solidFill>
              </a:rPr>
              <a:t>         </a:t>
            </a:r>
            <a:r>
              <a:rPr lang="vi-VN" sz="3600" b="1" dirty="0">
                <a:solidFill>
                  <a:srgbClr val="FF0000"/>
                </a:solidFill>
              </a:rPr>
              <a:t>(5)</a:t>
            </a:r>
            <a:r>
              <a:rPr lang="vi-VN" sz="3600" b="1" dirty="0">
                <a:solidFill>
                  <a:srgbClr val="0000CC"/>
                </a:solidFill>
              </a:rPr>
              <a:t> Công tác xây dựng, chỉnh đốn Đảng còn một số hạn chế.</a:t>
            </a:r>
            <a:endParaRPr lang="en-US" sz="3600" b="1" dirty="0">
              <a:solidFill>
                <a:srgbClr val="0000CC"/>
              </a:solidFill>
            </a:endParaRPr>
          </a:p>
        </p:txBody>
      </p:sp>
      <p:pic>
        <p:nvPicPr>
          <p:cNvPr id="111620" name="Vertical Scroll 9"/>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213" y="901706"/>
            <a:ext cx="1587501" cy="5864225"/>
          </a:xfrm>
          <a:prstGeom prst="rect">
            <a:avLst/>
          </a:prstGeom>
          <a:noFill/>
          <a:ln w="9525">
            <a:noFill/>
            <a:miter lim="800000"/>
            <a:headEnd/>
            <a:tailEnd/>
          </a:ln>
        </p:spPr>
      </p:pic>
      <p:sp>
        <p:nvSpPr>
          <p:cNvPr id="7" name="Title 1"/>
          <p:cNvSpPr txBox="1">
            <a:spLocks/>
          </p:cNvSpPr>
          <p:nvPr/>
        </p:nvSpPr>
        <p:spPr>
          <a:xfrm>
            <a:off x="1890957" y="63513"/>
            <a:ext cx="10072123" cy="729657"/>
          </a:xfrm>
          <a:prstGeom prst="rect">
            <a:avLst/>
          </a:prstGeom>
        </p:spPr>
        <p:txBody>
          <a:bodyPr vert="horz" lIns="91430" tIns="45718" rIns="91430" bIns="4571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rgbClr val="FFFF00"/>
                </a:solidFill>
                <a:ea typeface="ＭＳ Ｐゴシック" charset="0"/>
              </a:rPr>
              <a:t>1</a:t>
            </a:r>
            <a:r>
              <a:rPr lang="en-US" sz="4000" b="1" dirty="0" smtClean="0">
                <a:solidFill>
                  <a:srgbClr val="FFFF00"/>
                </a:solidFill>
                <a:ea typeface="ＭＳ Ｐゴシック" charset="0"/>
              </a:rPr>
              <a:t>. </a:t>
            </a:r>
            <a:r>
              <a:rPr lang="en-US" sz="4000" b="1" dirty="0" err="1">
                <a:solidFill>
                  <a:srgbClr val="FFFF00"/>
                </a:solidFill>
                <a:ea typeface="ＭＳ Ｐゴシック" charset="0"/>
              </a:rPr>
              <a:t>Kết</a:t>
            </a:r>
            <a:r>
              <a:rPr lang="en-US" sz="4000" b="1" dirty="0">
                <a:solidFill>
                  <a:srgbClr val="FFFF00"/>
                </a:solidFill>
                <a:ea typeface="ＭＳ Ｐゴシック" charset="0"/>
              </a:rPr>
              <a:t> </a:t>
            </a:r>
            <a:r>
              <a:rPr lang="en-US" sz="4000" b="1" dirty="0" err="1">
                <a:solidFill>
                  <a:srgbClr val="FFFF00"/>
                </a:solidFill>
                <a:ea typeface="ＭＳ Ｐゴシック" charset="0"/>
              </a:rPr>
              <a:t>quả</a:t>
            </a:r>
            <a:r>
              <a:rPr lang="en-US" sz="4000" b="1" dirty="0">
                <a:solidFill>
                  <a:srgbClr val="FFFF00"/>
                </a:solidFill>
                <a:ea typeface="ＭＳ Ｐゴシック" charset="0"/>
              </a:rPr>
              <a:t> </a:t>
            </a:r>
            <a:r>
              <a:rPr lang="en-US" sz="4000" b="1" dirty="0" err="1">
                <a:solidFill>
                  <a:srgbClr val="FFFF00"/>
                </a:solidFill>
                <a:ea typeface="ＭＳ Ｐゴシック" charset="0"/>
              </a:rPr>
              <a:t>thực</a:t>
            </a:r>
            <a:r>
              <a:rPr lang="en-US" sz="4000" b="1" dirty="0">
                <a:solidFill>
                  <a:srgbClr val="FFFF00"/>
                </a:solidFill>
                <a:ea typeface="ＭＳ Ｐゴシック" charset="0"/>
              </a:rPr>
              <a:t> </a:t>
            </a:r>
            <a:r>
              <a:rPr lang="en-US" sz="4000" b="1" dirty="0" err="1">
                <a:solidFill>
                  <a:srgbClr val="FFFF00"/>
                </a:solidFill>
                <a:ea typeface="ＭＳ Ｐゴシック" charset="0"/>
              </a:rPr>
              <a:t>hiện</a:t>
            </a:r>
            <a:r>
              <a:rPr lang="en-US" sz="4000" b="1" dirty="0">
                <a:solidFill>
                  <a:srgbClr val="FFFF00"/>
                </a:solidFill>
                <a:ea typeface="ＭＳ Ｐゴシック" charset="0"/>
              </a:rPr>
              <a:t> </a:t>
            </a:r>
            <a:r>
              <a:rPr lang="en-US" sz="4000" b="1" dirty="0" err="1">
                <a:solidFill>
                  <a:srgbClr val="FFFF00"/>
                </a:solidFill>
                <a:ea typeface="ＭＳ Ｐゴシック" charset="0"/>
              </a:rPr>
              <a:t>Nghị</a:t>
            </a:r>
            <a:r>
              <a:rPr lang="en-US" sz="4000" b="1" dirty="0">
                <a:solidFill>
                  <a:srgbClr val="FFFF00"/>
                </a:solidFill>
                <a:ea typeface="ＭＳ Ｐゴシック" charset="0"/>
              </a:rPr>
              <a:t> </a:t>
            </a:r>
            <a:r>
              <a:rPr lang="en-US" sz="4000" b="1" dirty="0" err="1">
                <a:solidFill>
                  <a:srgbClr val="FFFF00"/>
                </a:solidFill>
                <a:ea typeface="ＭＳ Ｐゴシック" charset="0"/>
              </a:rPr>
              <a:t>quyết</a:t>
            </a:r>
            <a:r>
              <a:rPr lang="en-US" sz="4000" b="1" dirty="0">
                <a:solidFill>
                  <a:srgbClr val="FFFF00"/>
                </a:solidFill>
                <a:ea typeface="ＭＳ Ｐゴシック" charset="0"/>
              </a:rPr>
              <a:t> </a:t>
            </a:r>
            <a:r>
              <a:rPr lang="en-US" sz="4000" b="1" dirty="0" err="1">
                <a:solidFill>
                  <a:srgbClr val="FFFF00"/>
                </a:solidFill>
                <a:ea typeface="ＭＳ Ｐゴシック" charset="0"/>
              </a:rPr>
              <a:t>Đại</a:t>
            </a:r>
            <a:r>
              <a:rPr lang="en-US" sz="4000" b="1" dirty="0">
                <a:solidFill>
                  <a:srgbClr val="FFFF00"/>
                </a:solidFill>
                <a:ea typeface="ＭＳ Ｐゴシック" charset="0"/>
              </a:rPr>
              <a:t> </a:t>
            </a:r>
            <a:r>
              <a:rPr lang="en-US" sz="4000" b="1" dirty="0" err="1">
                <a:solidFill>
                  <a:srgbClr val="FFFF00"/>
                </a:solidFill>
                <a:ea typeface="ＭＳ Ｐゴシック" charset="0"/>
              </a:rPr>
              <a:t>hội</a:t>
            </a:r>
            <a:r>
              <a:rPr lang="en-US" sz="4000" b="1" dirty="0">
                <a:solidFill>
                  <a:srgbClr val="FFFF00"/>
                </a:solidFill>
                <a:ea typeface="ＭＳ Ｐゴシック" charset="0"/>
              </a:rPr>
              <a:t> XII</a:t>
            </a:r>
            <a:endParaRPr lang="en-US" sz="4000" dirty="0">
              <a:solidFill>
                <a:srgbClr val="FFFF00"/>
              </a:solidFill>
              <a:ea typeface="ＭＳ Ｐゴシック" charset="0"/>
            </a:endParaRPr>
          </a:p>
        </p:txBody>
      </p:sp>
      <p:sp>
        <p:nvSpPr>
          <p:cNvPr id="2" name="Rectangle 1"/>
          <p:cNvSpPr/>
          <p:nvPr/>
        </p:nvSpPr>
        <p:spPr>
          <a:xfrm>
            <a:off x="191497" y="2837941"/>
            <a:ext cx="1111843" cy="2062103"/>
          </a:xfrm>
          <a:prstGeom prst="rect">
            <a:avLst/>
          </a:prstGeom>
        </p:spPr>
        <p:txBody>
          <a:bodyPr wrap="square" lIns="91430" tIns="45718" rIns="91430" bIns="45718">
            <a:spAutoFit/>
          </a:bodyPr>
          <a:lstStyle/>
          <a:p>
            <a:pPr algn="ctr" fontAlgn="base">
              <a:spcBef>
                <a:spcPct val="0"/>
              </a:spcBef>
              <a:spcAft>
                <a:spcPct val="0"/>
              </a:spcAft>
            </a:pPr>
            <a:r>
              <a:rPr lang="en-GB" sz="3200" b="1" dirty="0">
                <a:solidFill>
                  <a:srgbClr val="FFFF00"/>
                </a:solidFill>
                <a:latin typeface="Arial" charset="0"/>
                <a:cs typeface="Arial" charset="0"/>
              </a:rPr>
              <a:t>TỒN TẠI HẠN CHẾ</a:t>
            </a:r>
            <a:endParaRPr lang="vi-VN" sz="3200" b="1" dirty="0">
              <a:solidFill>
                <a:srgbClr val="FFFF00"/>
              </a:solidFill>
              <a:latin typeface="Arial" charset="0"/>
              <a:cs typeface="Arial" charset="0"/>
            </a:endParaRPr>
          </a:p>
        </p:txBody>
      </p:sp>
    </p:spTree>
    <p:extLst>
      <p:ext uri="{BB962C8B-B14F-4D97-AF65-F5344CB8AC3E}">
        <p14:creationId xmlns:p14="http://schemas.microsoft.com/office/powerpoint/2010/main" val="340205647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2063611" y="158777"/>
            <a:ext cx="9766415" cy="511595"/>
          </a:xfrm>
        </p:spPr>
        <p:txBody>
          <a:bodyPr>
            <a:normAutofit fontScale="90000"/>
          </a:bodyPr>
          <a:lstStyle/>
          <a:p>
            <a:pPr algn="ctr" eaLnBrk="1" hangingPunct="1"/>
            <a:r>
              <a:rPr lang="en-GB" altLang="en-US" b="1" dirty="0">
                <a:solidFill>
                  <a:srgbClr val="FFFF00"/>
                </a:solidFill>
                <a:latin typeface="Arial" panose="020B0604020202020204" pitchFamily="34" charset="0"/>
                <a:cs typeface="Arial" panose="020B0604020202020204" pitchFamily="34" charset="0"/>
              </a:rPr>
              <a:t>NGUYÊN </a:t>
            </a:r>
            <a:r>
              <a:rPr lang="en-GB" altLang="en-US" b="1" dirty="0" smtClean="0">
                <a:solidFill>
                  <a:srgbClr val="FFFF00"/>
                </a:solidFill>
                <a:latin typeface="Arial" panose="020B0604020202020204" pitchFamily="34" charset="0"/>
                <a:cs typeface="Arial" panose="020B0604020202020204" pitchFamily="34" charset="0"/>
              </a:rPr>
              <a:t>NHÂN TỒN TẠI</a:t>
            </a:r>
            <a:endParaRPr lang="et-EE" altLang="en-US" b="1" dirty="0">
              <a:solidFill>
                <a:srgbClr val="FFFF00"/>
              </a:solidFill>
              <a:latin typeface="Arial" panose="020B0604020202020204" pitchFamily="34" charset="0"/>
              <a:cs typeface="Arial" panose="020B0604020202020204" pitchFamily="34" charset="0"/>
            </a:endParaRPr>
          </a:p>
        </p:txBody>
      </p:sp>
      <p:sp>
        <p:nvSpPr>
          <p:cNvPr id="5" name="Rounded Rectangle 4"/>
          <p:cNvSpPr/>
          <p:nvPr/>
        </p:nvSpPr>
        <p:spPr>
          <a:xfrm>
            <a:off x="1657940" y="1009111"/>
            <a:ext cx="10183983" cy="2623095"/>
          </a:xfrm>
          <a:prstGeom prst="roundRect">
            <a:avLst/>
          </a:prstGeom>
          <a:solidFill>
            <a:schemeClr val="accent1">
              <a:lumMod val="20000"/>
              <a:lumOff val="80000"/>
            </a:schemeClr>
          </a:solidFill>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just">
              <a:buClr>
                <a:srgbClr val="C00000"/>
              </a:buClr>
              <a:buFont typeface="Wingdings" panose="05000000000000000000" pitchFamily="2" charset="2"/>
              <a:buChar char="Ø"/>
            </a:pPr>
            <a:r>
              <a:rPr lang="en-US" sz="3200" dirty="0">
                <a:solidFill>
                  <a:srgbClr val="0000CC"/>
                </a:solidFill>
                <a:latin typeface="Arial" panose="020B0604020202020204" pitchFamily="34" charset="0"/>
                <a:cs typeface="Arial" panose="020B0604020202020204" pitchFamily="34" charset="0"/>
              </a:rPr>
              <a:t> N</a:t>
            </a:r>
            <a:r>
              <a:rPr lang="vi-VN" sz="3200" dirty="0">
                <a:solidFill>
                  <a:srgbClr val="0000CC"/>
                </a:solidFill>
                <a:latin typeface="Arial" panose="020B0604020202020204" pitchFamily="34" charset="0"/>
                <a:cs typeface="Arial" panose="020B0604020202020204" pitchFamily="34" charset="0"/>
              </a:rPr>
              <a:t>hận thức của một số cấp uỷ, chính quyền, cán bộ, đảng viên về một số chủ trương, đường lối của Đảng và chính sách, pháp luật của Nhà nước còn chưa sâu sắc, thiếu thống nhất, do vậy một số công việc triển khai thiếu kiên quyết, còn lúng túng. </a:t>
            </a:r>
            <a:endParaRPr lang="vi-VN" sz="3200" b="1" dirty="0">
              <a:solidFill>
                <a:srgbClr val="0000CC"/>
              </a:solidFill>
              <a:latin typeface="Arial" panose="020B0604020202020204" pitchFamily="34" charset="0"/>
              <a:cs typeface="Arial" panose="020B0604020202020204" pitchFamily="34" charset="0"/>
            </a:endParaRPr>
          </a:p>
        </p:txBody>
      </p:sp>
      <p:sp>
        <p:nvSpPr>
          <p:cNvPr id="6" name="Arc 5"/>
          <p:cNvSpPr/>
          <p:nvPr/>
        </p:nvSpPr>
        <p:spPr>
          <a:xfrm>
            <a:off x="-1509372" y="1442803"/>
            <a:ext cx="3018743" cy="4425495"/>
          </a:xfrm>
          <a:prstGeom prst="arc">
            <a:avLst>
              <a:gd name="adj1" fmla="val 16200000"/>
              <a:gd name="adj2" fmla="val 5386689"/>
            </a:avLst>
          </a:prstGeom>
          <a:ln w="60325">
            <a:solidFill>
              <a:srgbClr val="FF0000"/>
            </a:solidFill>
          </a:ln>
        </p:spPr>
        <p:style>
          <a:lnRef idx="1">
            <a:schemeClr val="accent1"/>
          </a:lnRef>
          <a:fillRef idx="0">
            <a:schemeClr val="accent1"/>
          </a:fillRef>
          <a:effectRef idx="0">
            <a:schemeClr val="accent1"/>
          </a:effectRef>
          <a:fontRef idx="minor">
            <a:schemeClr val="tx1"/>
          </a:fontRef>
        </p:style>
        <p:txBody>
          <a:bodyPr lIns="91430" tIns="45718" rIns="91430" bIns="45718" rtlCol="0" anchor="ctr"/>
          <a:lstStyle/>
          <a:p>
            <a:pPr algn="ctr"/>
            <a:endParaRPr lang="en-GB">
              <a:solidFill>
                <a:prstClr val="black"/>
              </a:solidFill>
            </a:endParaRPr>
          </a:p>
        </p:txBody>
      </p:sp>
      <p:sp>
        <p:nvSpPr>
          <p:cNvPr id="8" name="Oval 7"/>
          <p:cNvSpPr/>
          <p:nvPr/>
        </p:nvSpPr>
        <p:spPr>
          <a:xfrm>
            <a:off x="470272" y="1804451"/>
            <a:ext cx="1187669" cy="1136799"/>
          </a:xfrm>
          <a:prstGeom prst="ellips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lIns="91430" tIns="45718" rIns="91430" bIns="45718" rtlCol="0" anchor="ctr"/>
          <a:lstStyle/>
          <a:p>
            <a:pPr algn="ctr"/>
            <a:r>
              <a:rPr lang="en-GB" sz="5500" b="1" dirty="0">
                <a:solidFill>
                  <a:srgbClr val="FFFF00"/>
                </a:solidFill>
                <a:effectLst>
                  <a:outerShdw blurRad="38100" dist="38100" dir="2700000" algn="tl">
                    <a:srgbClr val="000000">
                      <a:alpha val="43137"/>
                    </a:srgbClr>
                  </a:outerShdw>
                </a:effectLst>
              </a:rPr>
              <a:t>1</a:t>
            </a:r>
          </a:p>
        </p:txBody>
      </p:sp>
      <p:sp>
        <p:nvSpPr>
          <p:cNvPr id="7" name="Oval 6"/>
          <p:cNvSpPr/>
          <p:nvPr/>
        </p:nvSpPr>
        <p:spPr>
          <a:xfrm>
            <a:off x="544544" y="4230150"/>
            <a:ext cx="1187669" cy="1136799"/>
          </a:xfrm>
          <a:prstGeom prst="ellips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lIns="91430" tIns="45718" rIns="91430" bIns="45718" rtlCol="0" anchor="ctr"/>
          <a:lstStyle/>
          <a:p>
            <a:pPr algn="ctr"/>
            <a:r>
              <a:rPr lang="en-GB" sz="5500" b="1" dirty="0">
                <a:solidFill>
                  <a:srgbClr val="FFFF00"/>
                </a:solidFill>
                <a:effectLst>
                  <a:outerShdw blurRad="38100" dist="38100" dir="2700000" algn="tl">
                    <a:srgbClr val="000000">
                      <a:alpha val="43137"/>
                    </a:srgbClr>
                  </a:outerShdw>
                </a:effectLst>
              </a:rPr>
              <a:t>2</a:t>
            </a:r>
          </a:p>
        </p:txBody>
      </p:sp>
      <p:sp>
        <p:nvSpPr>
          <p:cNvPr id="9" name="Rounded Rectangle 8"/>
          <p:cNvSpPr/>
          <p:nvPr/>
        </p:nvSpPr>
        <p:spPr>
          <a:xfrm>
            <a:off x="1657940" y="3797306"/>
            <a:ext cx="10183983" cy="2623095"/>
          </a:xfrm>
          <a:prstGeom prst="roundRect">
            <a:avLst/>
          </a:prstGeom>
          <a:solidFill>
            <a:schemeClr val="accent1">
              <a:lumMod val="20000"/>
              <a:lumOff val="80000"/>
            </a:schemeClr>
          </a:solidFill>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just">
              <a:buClr>
                <a:srgbClr val="C00000"/>
              </a:buClr>
              <a:buFont typeface="Wingdings" panose="05000000000000000000" pitchFamily="2" charset="2"/>
              <a:buChar char="Ø"/>
            </a:pPr>
            <a:r>
              <a:rPr lang="en-US" sz="3200" dirty="0">
                <a:solidFill>
                  <a:srgbClr val="C00000"/>
                </a:solidFill>
                <a:latin typeface="Arial" panose="020B0604020202020204" pitchFamily="34" charset="0"/>
                <a:cs typeface="Arial" panose="020B0604020202020204" pitchFamily="34" charset="0"/>
              </a:rPr>
              <a:t> C</a:t>
            </a:r>
            <a:r>
              <a:rPr lang="vi-VN" sz="3200" dirty="0">
                <a:solidFill>
                  <a:srgbClr val="C00000"/>
                </a:solidFill>
                <a:latin typeface="Arial" panose="020B0604020202020204" pitchFamily="34" charset="0"/>
                <a:cs typeface="Arial" panose="020B0604020202020204" pitchFamily="34" charset="0"/>
              </a:rPr>
              <a:t>hỉ đạo và tổ chức thực hiện vẫn là khâu yếu, chậm được khắc phục; năng lực cụ thể hoá, thể chế hoá chủ trương, nghị quyết còn hạn chế, năng lực tổ chức thực hiện của cán bộ chưa đáp ứng được yêu cầu nhiệm vụ. </a:t>
            </a:r>
            <a:endParaRPr lang="vi-VN" sz="32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80486122"/>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2063611" y="158777"/>
            <a:ext cx="9766415" cy="511595"/>
          </a:xfrm>
        </p:spPr>
        <p:txBody>
          <a:bodyPr>
            <a:normAutofit fontScale="90000"/>
          </a:bodyPr>
          <a:lstStyle/>
          <a:p>
            <a:pPr algn="ctr" eaLnBrk="1" hangingPunct="1"/>
            <a:r>
              <a:rPr lang="en-GB" altLang="en-US" b="1" dirty="0">
                <a:solidFill>
                  <a:srgbClr val="FFFF00"/>
                </a:solidFill>
                <a:latin typeface="Arial" panose="020B0604020202020204" pitchFamily="34" charset="0"/>
                <a:cs typeface="Arial" panose="020B0604020202020204" pitchFamily="34" charset="0"/>
              </a:rPr>
              <a:t>NGUYÊN </a:t>
            </a:r>
            <a:r>
              <a:rPr lang="en-GB" altLang="en-US" b="1" dirty="0" smtClean="0">
                <a:solidFill>
                  <a:srgbClr val="FFFF00"/>
                </a:solidFill>
                <a:latin typeface="Arial" panose="020B0604020202020204" pitchFamily="34" charset="0"/>
                <a:cs typeface="Arial" panose="020B0604020202020204" pitchFamily="34" charset="0"/>
              </a:rPr>
              <a:t>NHÂN TỒN TẠI</a:t>
            </a:r>
            <a:endParaRPr lang="et-EE" altLang="en-US" b="1" dirty="0">
              <a:solidFill>
                <a:srgbClr val="FFFF00"/>
              </a:solidFill>
              <a:latin typeface="Arial" panose="020B0604020202020204" pitchFamily="34" charset="0"/>
              <a:cs typeface="Arial" panose="020B0604020202020204" pitchFamily="34" charset="0"/>
            </a:endParaRPr>
          </a:p>
        </p:txBody>
      </p:sp>
      <p:sp>
        <p:nvSpPr>
          <p:cNvPr id="5" name="Rounded Rectangle 4"/>
          <p:cNvSpPr/>
          <p:nvPr/>
        </p:nvSpPr>
        <p:spPr>
          <a:xfrm>
            <a:off x="1657940" y="1009111"/>
            <a:ext cx="10183983" cy="2623095"/>
          </a:xfrm>
          <a:prstGeom prst="roundRect">
            <a:avLst/>
          </a:prstGeom>
          <a:solidFill>
            <a:schemeClr val="accent1">
              <a:lumMod val="20000"/>
              <a:lumOff val="80000"/>
            </a:schemeClr>
          </a:solidFill>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just">
              <a:buClr>
                <a:srgbClr val="C00000"/>
              </a:buClr>
              <a:buFont typeface="Wingdings" panose="05000000000000000000" pitchFamily="2" charset="2"/>
              <a:buChar char="Ø"/>
            </a:pPr>
            <a:r>
              <a:rPr lang="en-US" sz="3200" dirty="0">
                <a:solidFill>
                  <a:srgbClr val="002060"/>
                </a:solidFill>
                <a:latin typeface="Arial" panose="020B0604020202020204" pitchFamily="34" charset="0"/>
                <a:cs typeface="Arial" panose="020B0604020202020204" pitchFamily="34" charset="0"/>
              </a:rPr>
              <a:t> N</a:t>
            </a:r>
            <a:r>
              <a:rPr lang="vi-VN" sz="3200" dirty="0">
                <a:solidFill>
                  <a:srgbClr val="002060"/>
                </a:solidFill>
                <a:latin typeface="Arial" panose="020B0604020202020204" pitchFamily="34" charset="0"/>
                <a:cs typeface="Arial" panose="020B0604020202020204" pitchFamily="34" charset="0"/>
              </a:rPr>
              <a:t>hiều hạn chế, yếu kém trong lãnh đạo, quản lý, điều hành của các cấp uỷ, chính quyền và đội ngũ cán bộ, đảng viên ở một số nơi chậm được khắc phục; trách nhiệm người đứng đầu chưa thực sự được đề cao. </a:t>
            </a:r>
            <a:endParaRPr lang="vi-VN" sz="3200" b="1" dirty="0">
              <a:solidFill>
                <a:srgbClr val="002060"/>
              </a:solidFill>
              <a:latin typeface="Arial" panose="020B0604020202020204" pitchFamily="34" charset="0"/>
              <a:cs typeface="Arial" panose="020B0604020202020204" pitchFamily="34" charset="0"/>
            </a:endParaRPr>
          </a:p>
        </p:txBody>
      </p:sp>
      <p:sp>
        <p:nvSpPr>
          <p:cNvPr id="6" name="Arc 5"/>
          <p:cNvSpPr/>
          <p:nvPr/>
        </p:nvSpPr>
        <p:spPr>
          <a:xfrm>
            <a:off x="-1509372" y="1442803"/>
            <a:ext cx="3018743" cy="4425495"/>
          </a:xfrm>
          <a:prstGeom prst="arc">
            <a:avLst>
              <a:gd name="adj1" fmla="val 16200000"/>
              <a:gd name="adj2" fmla="val 5386689"/>
            </a:avLst>
          </a:prstGeom>
          <a:ln w="60325">
            <a:solidFill>
              <a:srgbClr val="FF0000"/>
            </a:solidFill>
          </a:ln>
        </p:spPr>
        <p:style>
          <a:lnRef idx="1">
            <a:schemeClr val="accent1"/>
          </a:lnRef>
          <a:fillRef idx="0">
            <a:schemeClr val="accent1"/>
          </a:fillRef>
          <a:effectRef idx="0">
            <a:schemeClr val="accent1"/>
          </a:effectRef>
          <a:fontRef idx="minor">
            <a:schemeClr val="tx1"/>
          </a:fontRef>
        </p:style>
        <p:txBody>
          <a:bodyPr lIns="91430" tIns="45718" rIns="91430" bIns="45718" rtlCol="0" anchor="ctr"/>
          <a:lstStyle/>
          <a:p>
            <a:pPr algn="ctr"/>
            <a:endParaRPr lang="en-GB">
              <a:solidFill>
                <a:prstClr val="black"/>
              </a:solidFill>
            </a:endParaRPr>
          </a:p>
        </p:txBody>
      </p:sp>
      <p:sp>
        <p:nvSpPr>
          <p:cNvPr id="8" name="Oval 7"/>
          <p:cNvSpPr/>
          <p:nvPr/>
        </p:nvSpPr>
        <p:spPr>
          <a:xfrm>
            <a:off x="635372" y="1752259"/>
            <a:ext cx="1187669" cy="1136799"/>
          </a:xfrm>
          <a:prstGeom prst="ellips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lIns="91430" tIns="45718" rIns="91430" bIns="45718" rtlCol="0" anchor="ctr"/>
          <a:lstStyle/>
          <a:p>
            <a:pPr algn="ctr"/>
            <a:r>
              <a:rPr lang="en-GB" sz="5500" b="1" dirty="0">
                <a:solidFill>
                  <a:srgbClr val="FFFF00"/>
                </a:solidFill>
                <a:effectLst>
                  <a:outerShdw blurRad="38100" dist="38100" dir="2700000" algn="tl">
                    <a:srgbClr val="000000">
                      <a:alpha val="43137"/>
                    </a:srgbClr>
                  </a:outerShdw>
                </a:effectLst>
              </a:rPr>
              <a:t>3</a:t>
            </a:r>
          </a:p>
        </p:txBody>
      </p:sp>
      <p:sp>
        <p:nvSpPr>
          <p:cNvPr id="9" name="Rounded Rectangle 8"/>
          <p:cNvSpPr/>
          <p:nvPr/>
        </p:nvSpPr>
        <p:spPr>
          <a:xfrm>
            <a:off x="1657940" y="3797306"/>
            <a:ext cx="10183983" cy="2623095"/>
          </a:xfrm>
          <a:prstGeom prst="roundRect">
            <a:avLst/>
          </a:prstGeom>
          <a:solidFill>
            <a:schemeClr val="accent4">
              <a:lumMod val="20000"/>
              <a:lumOff val="80000"/>
            </a:schemeClr>
          </a:solidFill>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just">
              <a:buClr>
                <a:srgbClr val="C00000"/>
              </a:buClr>
              <a:buFont typeface="Wingdings" panose="05000000000000000000" pitchFamily="2" charset="2"/>
              <a:buChar char="Ø"/>
            </a:pPr>
            <a:r>
              <a:rPr lang="en-US" sz="3200" dirty="0">
                <a:solidFill>
                  <a:srgbClr val="002060"/>
                </a:solidFill>
                <a:latin typeface="Arial" panose="020B0604020202020204" pitchFamily="34" charset="0"/>
                <a:cs typeface="Arial" panose="020B0604020202020204" pitchFamily="34" charset="0"/>
              </a:rPr>
              <a:t> N</a:t>
            </a:r>
            <a:r>
              <a:rPr lang="vi-VN" sz="3200" dirty="0">
                <a:solidFill>
                  <a:srgbClr val="002060"/>
                </a:solidFill>
                <a:latin typeface="Arial" panose="020B0604020202020204" pitchFamily="34" charset="0"/>
                <a:cs typeface="Arial" panose="020B0604020202020204" pitchFamily="34" charset="0"/>
              </a:rPr>
              <a:t>hận thức, triển khai đổi mới tổ chức bộ máy một số cơ quan Trung ương và địa phương chưa đều, chưa thật đồng bộ. Công tác cán bộ còn có mặt hạn chế.</a:t>
            </a:r>
            <a:endParaRPr lang="vi-VN" sz="3200" b="1" dirty="0">
              <a:solidFill>
                <a:srgbClr val="002060"/>
              </a:solidFill>
              <a:latin typeface="Arial" panose="020B0604020202020204" pitchFamily="34" charset="0"/>
              <a:cs typeface="Arial" panose="020B0604020202020204" pitchFamily="34" charset="0"/>
            </a:endParaRPr>
          </a:p>
        </p:txBody>
      </p:sp>
      <p:sp>
        <p:nvSpPr>
          <p:cNvPr id="10" name="Oval 9"/>
          <p:cNvSpPr/>
          <p:nvPr/>
        </p:nvSpPr>
        <p:spPr>
          <a:xfrm>
            <a:off x="544544" y="4230150"/>
            <a:ext cx="1187669" cy="1136799"/>
          </a:xfrm>
          <a:prstGeom prst="ellips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lIns="91430" tIns="45718" rIns="91430" bIns="45718" rtlCol="0" anchor="ctr"/>
          <a:lstStyle/>
          <a:p>
            <a:pPr algn="ctr"/>
            <a:r>
              <a:rPr lang="en-GB" sz="5500" b="1" dirty="0">
                <a:solidFill>
                  <a:srgbClr val="FFFF00"/>
                </a:solidFill>
                <a:effectLst>
                  <a:outerShdw blurRad="38100" dist="38100" dir="2700000" algn="tl">
                    <a:srgbClr val="000000">
                      <a:alpha val="43137"/>
                    </a:srgbClr>
                  </a:outerShdw>
                </a:effectLst>
              </a:rPr>
              <a:t>4</a:t>
            </a:r>
          </a:p>
        </p:txBody>
      </p:sp>
    </p:spTree>
    <p:extLst>
      <p:ext uri="{BB962C8B-B14F-4D97-AF65-F5344CB8AC3E}">
        <p14:creationId xmlns:p14="http://schemas.microsoft.com/office/powerpoint/2010/main" val="281128975"/>
      </p:ext>
    </p:extLst>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528320" y="1854203"/>
            <a:ext cx="11176000" cy="2908300"/>
          </a:xfrm>
          <a:prstGeom prst="roundRect">
            <a:avLst/>
          </a:prstGeom>
          <a:solidFill>
            <a:srgbClr val="FFFF99"/>
          </a:solidFill>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ctr" eaLnBrk="0" fontAlgn="base" hangingPunct="0">
              <a:spcBef>
                <a:spcPct val="0"/>
              </a:spcBef>
              <a:spcAft>
                <a:spcPct val="0"/>
              </a:spcAft>
              <a:defRPr/>
            </a:pPr>
            <a:r>
              <a:rPr lang="vi-VN" sz="4400" b="1" dirty="0">
                <a:solidFill>
                  <a:srgbClr val="FF0000"/>
                </a:solidFill>
              </a:rPr>
              <a:t>Đánh giá 10 năm thực hiện Cương lĩnh </a:t>
            </a:r>
            <a:endParaRPr lang="en-US" sz="4400" b="1" dirty="0">
              <a:solidFill>
                <a:srgbClr val="FF0000"/>
              </a:solidFill>
            </a:endParaRPr>
          </a:p>
          <a:p>
            <a:pPr algn="ctr" eaLnBrk="0" fontAlgn="base" hangingPunct="0">
              <a:spcBef>
                <a:spcPct val="0"/>
              </a:spcBef>
              <a:spcAft>
                <a:spcPct val="0"/>
              </a:spcAft>
              <a:defRPr/>
            </a:pPr>
            <a:r>
              <a:rPr lang="en-US" sz="4400" b="1" dirty="0">
                <a:solidFill>
                  <a:srgbClr val="FF0000"/>
                </a:solidFill>
              </a:rPr>
              <a:t>(</a:t>
            </a:r>
            <a:r>
              <a:rPr lang="en-US" sz="4400" b="1" dirty="0" err="1">
                <a:solidFill>
                  <a:srgbClr val="FF0000"/>
                </a:solidFill>
              </a:rPr>
              <a:t>bổ</a:t>
            </a:r>
            <a:r>
              <a:rPr lang="en-US" sz="4400" b="1" dirty="0">
                <a:solidFill>
                  <a:srgbClr val="FF0000"/>
                </a:solidFill>
              </a:rPr>
              <a:t> sung, </a:t>
            </a:r>
            <a:r>
              <a:rPr lang="en-US" sz="4400" b="1" dirty="0" err="1">
                <a:solidFill>
                  <a:srgbClr val="FF0000"/>
                </a:solidFill>
              </a:rPr>
              <a:t>phát</a:t>
            </a:r>
            <a:r>
              <a:rPr lang="en-US" sz="4400" b="1" dirty="0">
                <a:solidFill>
                  <a:srgbClr val="FF0000"/>
                </a:solidFill>
              </a:rPr>
              <a:t> </a:t>
            </a:r>
            <a:r>
              <a:rPr lang="en-US" sz="4400" b="1" dirty="0" err="1">
                <a:solidFill>
                  <a:srgbClr val="FF0000"/>
                </a:solidFill>
              </a:rPr>
              <a:t>triển</a:t>
            </a:r>
            <a:r>
              <a:rPr lang="en-US" sz="4400" b="1" dirty="0">
                <a:solidFill>
                  <a:srgbClr val="FF0000"/>
                </a:solidFill>
              </a:rPr>
              <a:t> </a:t>
            </a:r>
            <a:r>
              <a:rPr lang="en-US" sz="4400" b="1" dirty="0" err="1">
                <a:solidFill>
                  <a:srgbClr val="FF0000"/>
                </a:solidFill>
              </a:rPr>
              <a:t>năm</a:t>
            </a:r>
            <a:r>
              <a:rPr lang="en-US" sz="4400" b="1" dirty="0">
                <a:solidFill>
                  <a:srgbClr val="FF0000"/>
                </a:solidFill>
              </a:rPr>
              <a:t> </a:t>
            </a:r>
            <a:r>
              <a:rPr lang="vi-VN" sz="4400" b="1" dirty="0">
                <a:solidFill>
                  <a:srgbClr val="FF0000"/>
                </a:solidFill>
              </a:rPr>
              <a:t>2011</a:t>
            </a:r>
            <a:r>
              <a:rPr lang="en-US" sz="4400" b="1" dirty="0">
                <a:solidFill>
                  <a:srgbClr val="FF0000"/>
                </a:solidFill>
              </a:rPr>
              <a:t>)</a:t>
            </a:r>
            <a:r>
              <a:rPr lang="vi-VN" sz="4400" b="1" dirty="0">
                <a:solidFill>
                  <a:srgbClr val="FF0000"/>
                </a:solidFill>
              </a:rPr>
              <a:t> và </a:t>
            </a:r>
            <a:endParaRPr lang="en-US" sz="4400" b="1" dirty="0">
              <a:solidFill>
                <a:srgbClr val="FF0000"/>
              </a:solidFill>
            </a:endParaRPr>
          </a:p>
          <a:p>
            <a:pPr algn="ctr" eaLnBrk="0" fontAlgn="base" hangingPunct="0">
              <a:spcBef>
                <a:spcPct val="0"/>
              </a:spcBef>
              <a:spcAft>
                <a:spcPct val="0"/>
              </a:spcAft>
              <a:defRPr/>
            </a:pPr>
            <a:r>
              <a:rPr lang="vi-VN" sz="4400" b="1" dirty="0">
                <a:solidFill>
                  <a:srgbClr val="FF0000"/>
                </a:solidFill>
              </a:rPr>
              <a:t>10 năm thực hiện Chiến lược phát triển </a:t>
            </a:r>
            <a:endParaRPr lang="en-US" sz="4400" b="1" dirty="0">
              <a:solidFill>
                <a:srgbClr val="FF0000"/>
              </a:solidFill>
            </a:endParaRPr>
          </a:p>
          <a:p>
            <a:pPr algn="ctr" eaLnBrk="0" fontAlgn="base" hangingPunct="0">
              <a:spcBef>
                <a:spcPct val="0"/>
              </a:spcBef>
              <a:spcAft>
                <a:spcPct val="0"/>
              </a:spcAft>
              <a:defRPr/>
            </a:pPr>
            <a:r>
              <a:rPr lang="vi-VN" sz="4400" b="1" dirty="0">
                <a:solidFill>
                  <a:srgbClr val="FF0000"/>
                </a:solidFill>
              </a:rPr>
              <a:t>kinh tế - xã hội 2011-2020.</a:t>
            </a:r>
            <a:endParaRPr lang="vi-VN" sz="4400" b="1" i="1" dirty="0">
              <a:solidFill>
                <a:srgbClr val="FF0000"/>
              </a:solidFill>
            </a:endParaRPr>
          </a:p>
        </p:txBody>
      </p:sp>
      <p:sp>
        <p:nvSpPr>
          <p:cNvPr id="7" name="Curved Down Ribbon 6"/>
          <p:cNvSpPr/>
          <p:nvPr/>
        </p:nvSpPr>
        <p:spPr>
          <a:xfrm>
            <a:off x="4943376" y="951133"/>
            <a:ext cx="2016224" cy="979267"/>
          </a:xfrm>
          <a:prstGeom prst="ellipseRibbon">
            <a:avLst/>
          </a:prstGeom>
        </p:spPr>
        <p:style>
          <a:lnRef idx="3">
            <a:schemeClr val="lt1"/>
          </a:lnRef>
          <a:fillRef idx="1">
            <a:schemeClr val="accent2"/>
          </a:fillRef>
          <a:effectRef idx="1">
            <a:schemeClr val="accent2"/>
          </a:effectRef>
          <a:fontRef idx="minor">
            <a:schemeClr val="lt1"/>
          </a:fontRef>
        </p:style>
        <p:txBody>
          <a:bodyPr lIns="91430" tIns="45718" rIns="91430" bIns="45718"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0" hangingPunct="0">
              <a:defRPr/>
            </a:pPr>
            <a:r>
              <a:rPr lang="en-US" sz="6000" b="1" dirty="0">
                <a:solidFill>
                  <a:srgbClr val="FFFF99"/>
                </a:solidFill>
                <a:latin typeface="Calibri" panose="020F0502020204030204" pitchFamily="34" charset="0"/>
                <a:cs typeface="Calibri" panose="020F0502020204030204" pitchFamily="34" charset="0"/>
              </a:rPr>
              <a:t>2</a:t>
            </a:r>
          </a:p>
        </p:txBody>
      </p:sp>
      <p:sp>
        <p:nvSpPr>
          <p:cNvPr id="6" name="Title 1"/>
          <p:cNvSpPr>
            <a:spLocks noGrp="1"/>
          </p:cNvSpPr>
          <p:nvPr>
            <p:ph type="title"/>
          </p:nvPr>
        </p:nvSpPr>
        <p:spPr>
          <a:xfrm>
            <a:off x="1945219" y="127009"/>
            <a:ext cx="9065684" cy="549275"/>
          </a:xfrm>
        </p:spPr>
        <p:txBody>
          <a:bodyPr>
            <a:normAutofit fontScale="90000"/>
          </a:bodyPr>
          <a:lstStyle/>
          <a:p>
            <a:pPr algn="ctr">
              <a:defRPr/>
            </a:pPr>
            <a:r>
              <a:rPr lang="en-US" b="1" dirty="0">
                <a:solidFill>
                  <a:srgbClr val="FFFF00"/>
                </a:solidFill>
                <a:latin typeface="Arial" pitchFamily="34" charset="0"/>
                <a:cs typeface="Arial" pitchFamily="34" charset="0"/>
              </a:rPr>
              <a:t>ĐẠI HỘI LẦN THỨ XIII CỦA ĐẢNG</a:t>
            </a:r>
          </a:p>
        </p:txBody>
      </p:sp>
      <p:sp>
        <p:nvSpPr>
          <p:cNvPr id="4" name="Rectangle 3"/>
          <p:cNvSpPr/>
          <p:nvPr/>
        </p:nvSpPr>
        <p:spPr>
          <a:xfrm>
            <a:off x="2743200" y="5201342"/>
            <a:ext cx="9194800" cy="1323439"/>
          </a:xfrm>
          <a:prstGeom prst="rect">
            <a:avLst/>
          </a:prstGeom>
          <a:solidFill>
            <a:srgbClr val="FFFF00"/>
          </a:solidFill>
          <a:ln w="12700">
            <a:solidFill>
              <a:srgbClr val="0000CC"/>
            </a:solidFill>
          </a:ln>
        </p:spPr>
        <p:txBody>
          <a:bodyPr wrap="square" lIns="91430" tIns="45718" rIns="91430" bIns="45718">
            <a:spAutoFit/>
          </a:bodyPr>
          <a:lstStyle/>
          <a:p>
            <a:pPr algn="ctr"/>
            <a:r>
              <a:rPr lang="en-US" sz="4000" b="1" i="1" dirty="0">
                <a:solidFill>
                  <a:srgbClr val="FF0000"/>
                </a:solidFill>
              </a:rPr>
              <a:t>T</a:t>
            </a:r>
            <a:r>
              <a:rPr lang="vi-VN" sz="4000" b="1" i="1" dirty="0">
                <a:solidFill>
                  <a:srgbClr val="FF0000"/>
                </a:solidFill>
              </a:rPr>
              <a:t>ạo những bước tiến quan trọng cả về nhận thức lý luận và tổ chức thực hiện</a:t>
            </a:r>
            <a:endParaRPr lang="en-US" sz="4000" b="1" dirty="0">
              <a:solidFill>
                <a:srgbClr val="FF0000"/>
              </a:solidFill>
            </a:endParaRPr>
          </a:p>
        </p:txBody>
      </p:sp>
      <p:sp>
        <p:nvSpPr>
          <p:cNvPr id="12" name="Bent Arrow 11"/>
          <p:cNvSpPr/>
          <p:nvPr/>
        </p:nvSpPr>
        <p:spPr>
          <a:xfrm flipV="1">
            <a:off x="934720" y="4750484"/>
            <a:ext cx="1752600" cy="1511301"/>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en-US">
              <a:solidFill>
                <a:schemeClr val="tx1"/>
              </a:solidFill>
            </a:endParaRPr>
          </a:p>
        </p:txBody>
      </p:sp>
    </p:spTree>
    <p:extLst>
      <p:ext uri="{BB962C8B-B14F-4D97-AF65-F5344CB8AC3E}">
        <p14:creationId xmlns:p14="http://schemas.microsoft.com/office/powerpoint/2010/main" val="189091023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912998" y="71755"/>
            <a:ext cx="9669409" cy="628652"/>
          </a:xfrm>
        </p:spPr>
        <p:txBody>
          <a:bodyPr/>
          <a:lstStyle/>
          <a:p>
            <a:pPr algn="ctr"/>
            <a:r>
              <a:rPr lang="en-US" sz="4800" dirty="0" err="1"/>
              <a:t>Về</a:t>
            </a:r>
            <a:r>
              <a:rPr lang="en-US" sz="4800" dirty="0"/>
              <a:t> </a:t>
            </a:r>
            <a:r>
              <a:rPr lang="en-US" sz="4800" dirty="0" err="1"/>
              <a:t>nhận</a:t>
            </a:r>
            <a:r>
              <a:rPr lang="en-US" sz="4800" dirty="0"/>
              <a:t> </a:t>
            </a:r>
            <a:r>
              <a:rPr lang="en-US" sz="4800" dirty="0" err="1"/>
              <a:t>thức</a:t>
            </a:r>
            <a:r>
              <a:rPr lang="en-US" sz="4800" dirty="0"/>
              <a:t> </a:t>
            </a:r>
            <a:r>
              <a:rPr lang="en-US" sz="4800" dirty="0" err="1"/>
              <a:t>lý</a:t>
            </a:r>
            <a:r>
              <a:rPr lang="en-US" sz="4800" dirty="0"/>
              <a:t> </a:t>
            </a:r>
            <a:r>
              <a:rPr lang="en-US" sz="4800" dirty="0" err="1"/>
              <a:t>luận</a:t>
            </a:r>
            <a:endParaRPr lang="vi-VN" sz="4800" dirty="0"/>
          </a:p>
        </p:txBody>
      </p:sp>
      <p:sp>
        <p:nvSpPr>
          <p:cNvPr id="13" name="Rounded Rectangle 12"/>
          <p:cNvSpPr/>
          <p:nvPr/>
        </p:nvSpPr>
        <p:spPr>
          <a:xfrm>
            <a:off x="470868" y="1032664"/>
            <a:ext cx="11521280" cy="1958517"/>
          </a:xfrm>
          <a:prstGeom prst="roundRect">
            <a:avLst/>
          </a:prstGeom>
          <a:solidFill>
            <a:schemeClr val="accent6">
              <a:lumMod val="20000"/>
              <a:lumOff val="80000"/>
            </a:schemeClr>
          </a:solidFill>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just" fontAlgn="base"/>
            <a:r>
              <a:rPr lang="en-US" sz="3200" b="1" dirty="0">
                <a:solidFill>
                  <a:srgbClr val="0000CC"/>
                </a:solidFill>
              </a:rPr>
              <a:t>     </a:t>
            </a:r>
            <a:r>
              <a:rPr lang="en-US" sz="3200" b="1" dirty="0" err="1">
                <a:solidFill>
                  <a:srgbClr val="0000CC"/>
                </a:solidFill>
              </a:rPr>
              <a:t>Mục</a:t>
            </a:r>
            <a:r>
              <a:rPr lang="en-US" sz="3200" b="1" dirty="0">
                <a:solidFill>
                  <a:srgbClr val="0000CC"/>
                </a:solidFill>
              </a:rPr>
              <a:t> </a:t>
            </a:r>
            <a:r>
              <a:rPr lang="en-US" sz="3200" b="1" dirty="0" err="1">
                <a:solidFill>
                  <a:srgbClr val="0000CC"/>
                </a:solidFill>
              </a:rPr>
              <a:t>tiêu</a:t>
            </a:r>
            <a:r>
              <a:rPr lang="en-US" sz="3200" b="1" dirty="0">
                <a:solidFill>
                  <a:srgbClr val="0000CC"/>
                </a:solidFill>
              </a:rPr>
              <a:t>, </a:t>
            </a:r>
            <a:r>
              <a:rPr lang="en-US" sz="3200" b="1" dirty="0" err="1">
                <a:solidFill>
                  <a:srgbClr val="0000CC"/>
                </a:solidFill>
              </a:rPr>
              <a:t>đặc</a:t>
            </a:r>
            <a:r>
              <a:rPr lang="en-US" sz="3200" b="1" dirty="0">
                <a:solidFill>
                  <a:srgbClr val="0000CC"/>
                </a:solidFill>
              </a:rPr>
              <a:t> </a:t>
            </a:r>
            <a:r>
              <a:rPr lang="en-US" sz="3200" b="1" dirty="0" err="1">
                <a:solidFill>
                  <a:srgbClr val="0000CC"/>
                </a:solidFill>
              </a:rPr>
              <a:t>trưng</a:t>
            </a:r>
            <a:r>
              <a:rPr lang="en-US" sz="3200" b="1" dirty="0">
                <a:solidFill>
                  <a:srgbClr val="0000CC"/>
                </a:solidFill>
              </a:rPr>
              <a:t>, </a:t>
            </a:r>
            <a:r>
              <a:rPr lang="en-US" sz="3200" b="1" dirty="0" err="1">
                <a:solidFill>
                  <a:srgbClr val="0000CC"/>
                </a:solidFill>
              </a:rPr>
              <a:t>những</a:t>
            </a:r>
            <a:r>
              <a:rPr lang="en-US" sz="3200" b="1" dirty="0">
                <a:solidFill>
                  <a:srgbClr val="0000CC"/>
                </a:solidFill>
              </a:rPr>
              <a:t> </a:t>
            </a:r>
            <a:r>
              <a:rPr lang="en-US" sz="3200" b="1" dirty="0" err="1">
                <a:solidFill>
                  <a:srgbClr val="0000CC"/>
                </a:solidFill>
              </a:rPr>
              <a:t>phương</a:t>
            </a:r>
            <a:r>
              <a:rPr lang="en-US" sz="3200" b="1" dirty="0">
                <a:solidFill>
                  <a:srgbClr val="0000CC"/>
                </a:solidFill>
              </a:rPr>
              <a:t> </a:t>
            </a:r>
            <a:r>
              <a:rPr lang="en-US" sz="3200" b="1" dirty="0" err="1">
                <a:solidFill>
                  <a:srgbClr val="0000CC"/>
                </a:solidFill>
              </a:rPr>
              <a:t>hướng</a:t>
            </a:r>
            <a:r>
              <a:rPr lang="en-US" sz="3200" b="1" dirty="0">
                <a:solidFill>
                  <a:srgbClr val="0000CC"/>
                </a:solidFill>
              </a:rPr>
              <a:t> </a:t>
            </a:r>
            <a:r>
              <a:rPr lang="en-US" sz="3200" b="1" dirty="0" err="1">
                <a:solidFill>
                  <a:srgbClr val="0000CC"/>
                </a:solidFill>
              </a:rPr>
              <a:t>cơ</a:t>
            </a:r>
            <a:r>
              <a:rPr lang="en-US" sz="3200" b="1" dirty="0">
                <a:solidFill>
                  <a:srgbClr val="0000CC"/>
                </a:solidFill>
              </a:rPr>
              <a:t> </a:t>
            </a:r>
            <a:r>
              <a:rPr lang="en-US" sz="3200" b="1" dirty="0" err="1">
                <a:solidFill>
                  <a:srgbClr val="0000CC"/>
                </a:solidFill>
              </a:rPr>
              <a:t>bản</a:t>
            </a:r>
            <a:r>
              <a:rPr lang="en-US" sz="3200" b="1" dirty="0">
                <a:solidFill>
                  <a:srgbClr val="0000CC"/>
                </a:solidFill>
              </a:rPr>
              <a:t> </a:t>
            </a:r>
            <a:r>
              <a:rPr lang="en-US" sz="3200" b="1" dirty="0" err="1">
                <a:solidFill>
                  <a:srgbClr val="0000CC"/>
                </a:solidFill>
              </a:rPr>
              <a:t>và</a:t>
            </a:r>
            <a:r>
              <a:rPr lang="en-US" sz="3200" b="1" dirty="0">
                <a:solidFill>
                  <a:srgbClr val="0000CC"/>
                </a:solidFill>
              </a:rPr>
              <a:t> </a:t>
            </a:r>
            <a:r>
              <a:rPr lang="en-US" sz="3200" b="1" dirty="0" err="1">
                <a:solidFill>
                  <a:srgbClr val="0000CC"/>
                </a:solidFill>
              </a:rPr>
              <a:t>những</a:t>
            </a:r>
            <a:r>
              <a:rPr lang="en-US" sz="3200" b="1" dirty="0">
                <a:solidFill>
                  <a:srgbClr val="0000CC"/>
                </a:solidFill>
              </a:rPr>
              <a:t> </a:t>
            </a:r>
            <a:r>
              <a:rPr lang="en-US" sz="3200" b="1" dirty="0" err="1">
                <a:solidFill>
                  <a:srgbClr val="0000CC"/>
                </a:solidFill>
              </a:rPr>
              <a:t>quan</a:t>
            </a:r>
            <a:r>
              <a:rPr lang="en-US" sz="3200" b="1" dirty="0">
                <a:solidFill>
                  <a:srgbClr val="0000CC"/>
                </a:solidFill>
              </a:rPr>
              <a:t> </a:t>
            </a:r>
            <a:r>
              <a:rPr lang="en-US" sz="3200" b="1" dirty="0" err="1">
                <a:solidFill>
                  <a:srgbClr val="0000CC"/>
                </a:solidFill>
              </a:rPr>
              <a:t>hệ</a:t>
            </a:r>
            <a:r>
              <a:rPr lang="en-US" sz="3200" b="1" dirty="0">
                <a:solidFill>
                  <a:srgbClr val="0000CC"/>
                </a:solidFill>
              </a:rPr>
              <a:t> </a:t>
            </a:r>
            <a:r>
              <a:rPr lang="en-US" sz="3200" b="1" dirty="0" err="1">
                <a:solidFill>
                  <a:srgbClr val="0000CC"/>
                </a:solidFill>
              </a:rPr>
              <a:t>lớn</a:t>
            </a:r>
            <a:r>
              <a:rPr lang="en-US" sz="3200" b="1" dirty="0">
                <a:solidFill>
                  <a:srgbClr val="0000CC"/>
                </a:solidFill>
              </a:rPr>
              <a:t> </a:t>
            </a:r>
            <a:r>
              <a:rPr lang="en-US" sz="3200" b="1" dirty="0" err="1">
                <a:solidFill>
                  <a:srgbClr val="0000CC"/>
                </a:solidFill>
              </a:rPr>
              <a:t>mang</a:t>
            </a:r>
            <a:r>
              <a:rPr lang="en-US" sz="3200" b="1" dirty="0">
                <a:solidFill>
                  <a:srgbClr val="0000CC"/>
                </a:solidFill>
              </a:rPr>
              <a:t> </a:t>
            </a:r>
            <a:r>
              <a:rPr lang="en-US" sz="3200" b="1" dirty="0" err="1">
                <a:solidFill>
                  <a:srgbClr val="0000CC"/>
                </a:solidFill>
              </a:rPr>
              <a:t>tính</a:t>
            </a:r>
            <a:r>
              <a:rPr lang="en-US" sz="3200" b="1" dirty="0">
                <a:solidFill>
                  <a:srgbClr val="0000CC"/>
                </a:solidFill>
              </a:rPr>
              <a:t> </a:t>
            </a:r>
            <a:r>
              <a:rPr lang="en-US" sz="3200" b="1" dirty="0" err="1">
                <a:solidFill>
                  <a:srgbClr val="0000CC"/>
                </a:solidFill>
              </a:rPr>
              <a:t>quy</a:t>
            </a:r>
            <a:r>
              <a:rPr lang="en-US" sz="3200" b="1" dirty="0">
                <a:solidFill>
                  <a:srgbClr val="0000CC"/>
                </a:solidFill>
              </a:rPr>
              <a:t> </a:t>
            </a:r>
            <a:r>
              <a:rPr lang="en-US" sz="3200" b="1" dirty="0" err="1">
                <a:solidFill>
                  <a:srgbClr val="0000CC"/>
                </a:solidFill>
              </a:rPr>
              <a:t>luật</a:t>
            </a:r>
            <a:r>
              <a:rPr lang="en-US" sz="3200" b="1" dirty="0">
                <a:solidFill>
                  <a:srgbClr val="0000CC"/>
                </a:solidFill>
              </a:rPr>
              <a:t> </a:t>
            </a:r>
            <a:r>
              <a:rPr lang="en-US" sz="3200" b="1" dirty="0" err="1">
                <a:solidFill>
                  <a:srgbClr val="0000CC"/>
                </a:solidFill>
              </a:rPr>
              <a:t>trong</a:t>
            </a:r>
            <a:r>
              <a:rPr lang="en-US" sz="3200" b="1" dirty="0">
                <a:solidFill>
                  <a:srgbClr val="0000CC"/>
                </a:solidFill>
              </a:rPr>
              <a:t> </a:t>
            </a:r>
            <a:r>
              <a:rPr lang="en-US" sz="3200" b="1" dirty="0" err="1">
                <a:solidFill>
                  <a:srgbClr val="0000CC"/>
                </a:solidFill>
              </a:rPr>
              <a:t>quá</a:t>
            </a:r>
            <a:r>
              <a:rPr lang="en-US" sz="3200" b="1" dirty="0">
                <a:solidFill>
                  <a:srgbClr val="0000CC"/>
                </a:solidFill>
              </a:rPr>
              <a:t> </a:t>
            </a:r>
            <a:r>
              <a:rPr lang="en-US" sz="3200" b="1" dirty="0" err="1">
                <a:solidFill>
                  <a:srgbClr val="0000CC"/>
                </a:solidFill>
              </a:rPr>
              <a:t>trình</a:t>
            </a:r>
            <a:r>
              <a:rPr lang="en-US" sz="3200" b="1" dirty="0">
                <a:solidFill>
                  <a:srgbClr val="0000CC"/>
                </a:solidFill>
              </a:rPr>
              <a:t> </a:t>
            </a:r>
            <a:r>
              <a:rPr lang="en-US" sz="3200" b="1" dirty="0" err="1">
                <a:solidFill>
                  <a:srgbClr val="0000CC"/>
                </a:solidFill>
              </a:rPr>
              <a:t>xây</a:t>
            </a:r>
            <a:r>
              <a:rPr lang="en-US" sz="3200" b="1" dirty="0">
                <a:solidFill>
                  <a:srgbClr val="0000CC"/>
                </a:solidFill>
              </a:rPr>
              <a:t> </a:t>
            </a:r>
            <a:r>
              <a:rPr lang="en-US" sz="3200" b="1" dirty="0" err="1">
                <a:solidFill>
                  <a:srgbClr val="0000CC"/>
                </a:solidFill>
              </a:rPr>
              <a:t>dựng</a:t>
            </a:r>
            <a:r>
              <a:rPr lang="en-US" sz="3200" b="1" dirty="0">
                <a:solidFill>
                  <a:srgbClr val="0000CC"/>
                </a:solidFill>
              </a:rPr>
              <a:t> CNXH </a:t>
            </a:r>
            <a:r>
              <a:rPr lang="en-US" sz="3200" b="1" dirty="0" err="1">
                <a:solidFill>
                  <a:srgbClr val="0000CC"/>
                </a:solidFill>
              </a:rPr>
              <a:t>và</a:t>
            </a:r>
            <a:r>
              <a:rPr lang="en-US" sz="3200" b="1" dirty="0">
                <a:solidFill>
                  <a:srgbClr val="0000CC"/>
                </a:solidFill>
              </a:rPr>
              <a:t> </a:t>
            </a:r>
            <a:r>
              <a:rPr lang="en-US" sz="3200" b="1" dirty="0" err="1">
                <a:solidFill>
                  <a:srgbClr val="0000CC"/>
                </a:solidFill>
              </a:rPr>
              <a:t>bảo</a:t>
            </a:r>
            <a:r>
              <a:rPr lang="en-US" sz="3200" b="1" dirty="0">
                <a:solidFill>
                  <a:srgbClr val="0000CC"/>
                </a:solidFill>
              </a:rPr>
              <a:t> </a:t>
            </a:r>
            <a:r>
              <a:rPr lang="en-US" sz="3200" b="1" dirty="0" err="1">
                <a:solidFill>
                  <a:srgbClr val="0000CC"/>
                </a:solidFill>
              </a:rPr>
              <a:t>vệ</a:t>
            </a:r>
            <a:r>
              <a:rPr lang="en-US" sz="3200" b="1" dirty="0">
                <a:solidFill>
                  <a:srgbClr val="0000CC"/>
                </a:solidFill>
              </a:rPr>
              <a:t> </a:t>
            </a:r>
            <a:r>
              <a:rPr lang="en-US" sz="3200" b="1" dirty="0" err="1">
                <a:solidFill>
                  <a:srgbClr val="0000CC"/>
                </a:solidFill>
              </a:rPr>
              <a:t>Tổ</a:t>
            </a:r>
            <a:r>
              <a:rPr lang="en-US" sz="3200" b="1" dirty="0">
                <a:solidFill>
                  <a:srgbClr val="0000CC"/>
                </a:solidFill>
              </a:rPr>
              <a:t> </a:t>
            </a:r>
            <a:r>
              <a:rPr lang="en-US" sz="3200" b="1" dirty="0" err="1">
                <a:solidFill>
                  <a:srgbClr val="0000CC"/>
                </a:solidFill>
              </a:rPr>
              <a:t>quốc</a:t>
            </a:r>
            <a:r>
              <a:rPr lang="en-US" sz="3200" b="1" dirty="0">
                <a:solidFill>
                  <a:srgbClr val="0000CC"/>
                </a:solidFill>
              </a:rPr>
              <a:t> </a:t>
            </a:r>
            <a:r>
              <a:rPr lang="en-US" sz="3200" b="1" dirty="0" err="1">
                <a:solidFill>
                  <a:srgbClr val="0000CC"/>
                </a:solidFill>
              </a:rPr>
              <a:t>tiếp</a:t>
            </a:r>
            <a:r>
              <a:rPr lang="en-US" sz="3200" b="1" dirty="0">
                <a:solidFill>
                  <a:srgbClr val="0000CC"/>
                </a:solidFill>
              </a:rPr>
              <a:t> </a:t>
            </a:r>
            <a:r>
              <a:rPr lang="en-US" sz="3200" b="1" dirty="0" err="1">
                <a:solidFill>
                  <a:srgbClr val="0000CC"/>
                </a:solidFill>
              </a:rPr>
              <a:t>tục</a:t>
            </a:r>
            <a:r>
              <a:rPr lang="en-US" sz="3200" b="1" dirty="0">
                <a:solidFill>
                  <a:srgbClr val="0000CC"/>
                </a:solidFill>
              </a:rPr>
              <a:t> </a:t>
            </a:r>
            <a:r>
              <a:rPr lang="en-US" sz="3200" b="1" dirty="0" err="1">
                <a:solidFill>
                  <a:srgbClr val="0000CC"/>
                </a:solidFill>
              </a:rPr>
              <a:t>được</a:t>
            </a:r>
            <a:r>
              <a:rPr lang="en-US" sz="3200" b="1" dirty="0">
                <a:solidFill>
                  <a:srgbClr val="0000CC"/>
                </a:solidFill>
              </a:rPr>
              <a:t> </a:t>
            </a:r>
            <a:r>
              <a:rPr lang="en-US" sz="3200" b="1" dirty="0" err="1">
                <a:solidFill>
                  <a:srgbClr val="0000CC"/>
                </a:solidFill>
              </a:rPr>
              <a:t>bổ</a:t>
            </a:r>
            <a:r>
              <a:rPr lang="en-US" sz="3200" b="1" dirty="0">
                <a:solidFill>
                  <a:srgbClr val="0000CC"/>
                </a:solidFill>
              </a:rPr>
              <a:t> sung, </a:t>
            </a:r>
            <a:r>
              <a:rPr lang="en-US" sz="3200" b="1" dirty="0" err="1">
                <a:solidFill>
                  <a:srgbClr val="0000CC"/>
                </a:solidFill>
              </a:rPr>
              <a:t>cụ</a:t>
            </a:r>
            <a:r>
              <a:rPr lang="en-US" sz="3200" b="1" dirty="0">
                <a:solidFill>
                  <a:srgbClr val="0000CC"/>
                </a:solidFill>
              </a:rPr>
              <a:t> </a:t>
            </a:r>
            <a:r>
              <a:rPr lang="en-US" sz="3200" b="1" dirty="0" err="1">
                <a:solidFill>
                  <a:srgbClr val="0000CC"/>
                </a:solidFill>
              </a:rPr>
              <a:t>thể</a:t>
            </a:r>
            <a:r>
              <a:rPr lang="en-US" sz="3200" b="1" dirty="0">
                <a:solidFill>
                  <a:srgbClr val="0000CC"/>
                </a:solidFill>
              </a:rPr>
              <a:t> </a:t>
            </a:r>
            <a:r>
              <a:rPr lang="en-US" sz="3200" b="1" dirty="0" err="1">
                <a:solidFill>
                  <a:srgbClr val="0000CC"/>
                </a:solidFill>
              </a:rPr>
              <a:t>hoá</a:t>
            </a:r>
            <a:r>
              <a:rPr lang="en-US" sz="3200" b="1" dirty="0">
                <a:solidFill>
                  <a:srgbClr val="0000CC"/>
                </a:solidFill>
              </a:rPr>
              <a:t>, </a:t>
            </a:r>
            <a:r>
              <a:rPr lang="en-US" sz="3200" b="1" dirty="0" err="1">
                <a:solidFill>
                  <a:srgbClr val="0000CC"/>
                </a:solidFill>
              </a:rPr>
              <a:t>phát</a:t>
            </a:r>
            <a:r>
              <a:rPr lang="en-US" sz="3200" b="1" dirty="0">
                <a:solidFill>
                  <a:srgbClr val="0000CC"/>
                </a:solidFill>
              </a:rPr>
              <a:t> </a:t>
            </a:r>
            <a:r>
              <a:rPr lang="en-US" sz="3200" b="1" dirty="0" err="1">
                <a:solidFill>
                  <a:srgbClr val="0000CC"/>
                </a:solidFill>
              </a:rPr>
              <a:t>triển</a:t>
            </a:r>
            <a:endParaRPr lang="en-US" sz="3200" b="1" dirty="0">
              <a:solidFill>
                <a:srgbClr val="0000CC"/>
              </a:solidFill>
            </a:endParaRPr>
          </a:p>
        </p:txBody>
      </p:sp>
      <p:sp>
        <p:nvSpPr>
          <p:cNvPr id="15" name="Rounded Rectangle 14"/>
          <p:cNvSpPr/>
          <p:nvPr/>
        </p:nvSpPr>
        <p:spPr>
          <a:xfrm>
            <a:off x="407368" y="3143587"/>
            <a:ext cx="11521280" cy="1695119"/>
          </a:xfrm>
          <a:prstGeom prst="roundRect">
            <a:avLst/>
          </a:prstGeom>
          <a:solidFill>
            <a:schemeClr val="accent6">
              <a:lumMod val="20000"/>
              <a:lumOff val="80000"/>
            </a:schemeClr>
          </a:solidFill>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just">
              <a:buClr>
                <a:srgbClr val="C00000"/>
              </a:buClr>
            </a:pPr>
            <a:r>
              <a:rPr lang="en-US" sz="3600" b="1" dirty="0">
                <a:solidFill>
                  <a:srgbClr val="0000CC"/>
                </a:solidFill>
              </a:rPr>
              <a:t>     </a:t>
            </a:r>
            <a:r>
              <a:rPr lang="en-US" sz="3600" b="1" dirty="0" err="1">
                <a:solidFill>
                  <a:srgbClr val="0000CC"/>
                </a:solidFill>
              </a:rPr>
              <a:t>Kinh</a:t>
            </a:r>
            <a:r>
              <a:rPr lang="en-US" sz="3600" b="1" dirty="0">
                <a:solidFill>
                  <a:srgbClr val="0000CC"/>
                </a:solidFill>
              </a:rPr>
              <a:t> </a:t>
            </a:r>
            <a:r>
              <a:rPr lang="en-US" sz="3600" b="1" dirty="0" err="1">
                <a:solidFill>
                  <a:srgbClr val="0000CC"/>
                </a:solidFill>
              </a:rPr>
              <a:t>tế</a:t>
            </a:r>
            <a:r>
              <a:rPr lang="en-US" sz="3600" b="1" dirty="0">
                <a:solidFill>
                  <a:srgbClr val="0000CC"/>
                </a:solidFill>
              </a:rPr>
              <a:t> </a:t>
            </a:r>
            <a:r>
              <a:rPr lang="en-US" sz="3600" b="1" dirty="0" err="1">
                <a:solidFill>
                  <a:srgbClr val="0000CC"/>
                </a:solidFill>
              </a:rPr>
              <a:t>thị</a:t>
            </a:r>
            <a:r>
              <a:rPr lang="en-US" sz="3600" b="1" dirty="0">
                <a:solidFill>
                  <a:srgbClr val="0000CC"/>
                </a:solidFill>
              </a:rPr>
              <a:t> </a:t>
            </a:r>
            <a:r>
              <a:rPr lang="en-US" sz="3600" b="1" dirty="0" err="1">
                <a:solidFill>
                  <a:srgbClr val="0000CC"/>
                </a:solidFill>
              </a:rPr>
              <a:t>trường</a:t>
            </a:r>
            <a:r>
              <a:rPr lang="en-US" sz="3600" b="1" dirty="0">
                <a:solidFill>
                  <a:srgbClr val="0000CC"/>
                </a:solidFill>
              </a:rPr>
              <a:t> </a:t>
            </a:r>
            <a:r>
              <a:rPr lang="en-US" sz="3600" b="1" dirty="0" err="1">
                <a:solidFill>
                  <a:srgbClr val="0000CC"/>
                </a:solidFill>
              </a:rPr>
              <a:t>định</a:t>
            </a:r>
            <a:r>
              <a:rPr lang="en-US" sz="3600" b="1" dirty="0">
                <a:solidFill>
                  <a:srgbClr val="0000CC"/>
                </a:solidFill>
              </a:rPr>
              <a:t> </a:t>
            </a:r>
            <a:r>
              <a:rPr lang="en-US" sz="3600" b="1" dirty="0" err="1">
                <a:solidFill>
                  <a:srgbClr val="0000CC"/>
                </a:solidFill>
              </a:rPr>
              <a:t>hướng</a:t>
            </a:r>
            <a:r>
              <a:rPr lang="en-US" sz="3600" b="1" dirty="0">
                <a:solidFill>
                  <a:srgbClr val="0000CC"/>
                </a:solidFill>
              </a:rPr>
              <a:t> </a:t>
            </a:r>
            <a:r>
              <a:rPr lang="en-US" sz="3600" b="1" dirty="0" smtClean="0">
                <a:solidFill>
                  <a:srgbClr val="0000CC"/>
                </a:solidFill>
              </a:rPr>
              <a:t>XHCN </a:t>
            </a:r>
            <a:r>
              <a:rPr lang="en-US" sz="3600" b="1" dirty="0" err="1" smtClean="0">
                <a:solidFill>
                  <a:srgbClr val="0000CC"/>
                </a:solidFill>
              </a:rPr>
              <a:t>là</a:t>
            </a:r>
            <a:r>
              <a:rPr lang="en-US" sz="3600" b="1" dirty="0" smtClean="0">
                <a:solidFill>
                  <a:srgbClr val="0000CC"/>
                </a:solidFill>
              </a:rPr>
              <a:t> </a:t>
            </a:r>
            <a:r>
              <a:rPr lang="en-US" sz="3600" b="1" dirty="0" err="1">
                <a:solidFill>
                  <a:srgbClr val="0000CC"/>
                </a:solidFill>
              </a:rPr>
              <a:t>mô</a:t>
            </a:r>
            <a:r>
              <a:rPr lang="en-US" sz="3600" b="1" dirty="0">
                <a:solidFill>
                  <a:srgbClr val="0000CC"/>
                </a:solidFill>
              </a:rPr>
              <a:t> </a:t>
            </a:r>
            <a:r>
              <a:rPr lang="en-US" sz="3600" b="1" dirty="0" err="1">
                <a:solidFill>
                  <a:srgbClr val="0000CC"/>
                </a:solidFill>
              </a:rPr>
              <a:t>hình</a:t>
            </a:r>
            <a:r>
              <a:rPr lang="en-US" sz="3600" b="1" dirty="0">
                <a:solidFill>
                  <a:srgbClr val="0000CC"/>
                </a:solidFill>
              </a:rPr>
              <a:t> </a:t>
            </a:r>
            <a:r>
              <a:rPr lang="en-US" sz="3600" b="1" dirty="0" err="1">
                <a:solidFill>
                  <a:srgbClr val="0000CC"/>
                </a:solidFill>
              </a:rPr>
              <a:t>phát</a:t>
            </a:r>
            <a:r>
              <a:rPr lang="en-US" sz="3600" b="1" dirty="0">
                <a:solidFill>
                  <a:srgbClr val="0000CC"/>
                </a:solidFill>
              </a:rPr>
              <a:t> </a:t>
            </a:r>
            <a:r>
              <a:rPr lang="en-US" sz="3600" b="1" dirty="0" err="1">
                <a:solidFill>
                  <a:srgbClr val="0000CC"/>
                </a:solidFill>
              </a:rPr>
              <a:t>triển</a:t>
            </a:r>
            <a:r>
              <a:rPr lang="en-US" sz="3600" b="1" dirty="0">
                <a:solidFill>
                  <a:srgbClr val="0000CC"/>
                </a:solidFill>
              </a:rPr>
              <a:t> </a:t>
            </a:r>
            <a:r>
              <a:rPr lang="en-US" sz="3600" b="1" dirty="0" err="1">
                <a:solidFill>
                  <a:srgbClr val="0000CC"/>
                </a:solidFill>
              </a:rPr>
              <a:t>tổng</a:t>
            </a:r>
            <a:r>
              <a:rPr lang="en-US" sz="3600" b="1" dirty="0">
                <a:solidFill>
                  <a:srgbClr val="0000CC"/>
                </a:solidFill>
              </a:rPr>
              <a:t> </a:t>
            </a:r>
            <a:r>
              <a:rPr lang="en-US" sz="3600" b="1" dirty="0" err="1">
                <a:solidFill>
                  <a:srgbClr val="0000CC"/>
                </a:solidFill>
              </a:rPr>
              <a:t>quát</a:t>
            </a:r>
            <a:r>
              <a:rPr lang="en-US" sz="3600" b="1" dirty="0">
                <a:solidFill>
                  <a:srgbClr val="0000CC"/>
                </a:solidFill>
              </a:rPr>
              <a:t> </a:t>
            </a:r>
            <a:r>
              <a:rPr lang="en-US" sz="3600" b="1" dirty="0" err="1">
                <a:solidFill>
                  <a:srgbClr val="0000CC"/>
                </a:solidFill>
              </a:rPr>
              <a:t>của</a:t>
            </a:r>
            <a:r>
              <a:rPr lang="en-US" sz="3600" b="1" dirty="0">
                <a:solidFill>
                  <a:srgbClr val="0000CC"/>
                </a:solidFill>
              </a:rPr>
              <a:t> </a:t>
            </a:r>
            <a:r>
              <a:rPr lang="en-US" sz="3600" b="1" dirty="0" err="1">
                <a:solidFill>
                  <a:srgbClr val="0000CC"/>
                </a:solidFill>
              </a:rPr>
              <a:t>nền</a:t>
            </a:r>
            <a:r>
              <a:rPr lang="en-US" sz="3600" b="1" dirty="0">
                <a:solidFill>
                  <a:srgbClr val="0000CC"/>
                </a:solidFill>
              </a:rPr>
              <a:t> </a:t>
            </a:r>
            <a:r>
              <a:rPr lang="en-US" sz="3600" b="1" dirty="0" err="1">
                <a:solidFill>
                  <a:srgbClr val="0000CC"/>
                </a:solidFill>
              </a:rPr>
              <a:t>kinh</a:t>
            </a:r>
            <a:r>
              <a:rPr lang="en-US" sz="3600" b="1" dirty="0">
                <a:solidFill>
                  <a:srgbClr val="0000CC"/>
                </a:solidFill>
              </a:rPr>
              <a:t> </a:t>
            </a:r>
            <a:r>
              <a:rPr lang="en-US" sz="3600" b="1" dirty="0" err="1">
                <a:solidFill>
                  <a:srgbClr val="0000CC"/>
                </a:solidFill>
              </a:rPr>
              <a:t>tế</a:t>
            </a:r>
            <a:r>
              <a:rPr lang="en-US" sz="3600" b="1" dirty="0">
                <a:solidFill>
                  <a:srgbClr val="0000CC"/>
                </a:solidFill>
              </a:rPr>
              <a:t> </a:t>
            </a:r>
            <a:r>
              <a:rPr lang="en-US" sz="3600" b="1" dirty="0" err="1">
                <a:solidFill>
                  <a:srgbClr val="0000CC"/>
                </a:solidFill>
              </a:rPr>
              <a:t>Việt</a:t>
            </a:r>
            <a:r>
              <a:rPr lang="en-US" sz="3600" b="1" dirty="0">
                <a:solidFill>
                  <a:srgbClr val="0000CC"/>
                </a:solidFill>
              </a:rPr>
              <a:t> Nam. </a:t>
            </a:r>
            <a:endParaRPr lang="vi-VN" sz="3600" b="1" dirty="0">
              <a:solidFill>
                <a:srgbClr val="0000CC"/>
              </a:solidFill>
              <a:latin typeface="Calibri"/>
            </a:endParaRPr>
          </a:p>
        </p:txBody>
      </p:sp>
      <p:sp>
        <p:nvSpPr>
          <p:cNvPr id="5" name="Rounded Rectangle 4"/>
          <p:cNvSpPr/>
          <p:nvPr/>
        </p:nvSpPr>
        <p:spPr>
          <a:xfrm>
            <a:off x="483568" y="5031621"/>
            <a:ext cx="11521280" cy="1699385"/>
          </a:xfrm>
          <a:prstGeom prst="roundRect">
            <a:avLst/>
          </a:prstGeom>
          <a:solidFill>
            <a:schemeClr val="accent6">
              <a:lumMod val="20000"/>
              <a:lumOff val="80000"/>
            </a:schemeClr>
          </a:solidFill>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just">
              <a:buClr>
                <a:srgbClr val="C00000"/>
              </a:buClr>
            </a:pPr>
            <a:r>
              <a:rPr lang="en-US" sz="3600" b="1" dirty="0">
                <a:solidFill>
                  <a:srgbClr val="0000CC"/>
                </a:solidFill>
              </a:rPr>
              <a:t>    </a:t>
            </a:r>
            <a:r>
              <a:rPr lang="en-US" sz="3600" b="1" dirty="0" err="1">
                <a:solidFill>
                  <a:srgbClr val="0000CC"/>
                </a:solidFill>
              </a:rPr>
              <a:t>Khẳng</a:t>
            </a:r>
            <a:r>
              <a:rPr lang="en-US" sz="3600" b="1" dirty="0">
                <a:solidFill>
                  <a:srgbClr val="0000CC"/>
                </a:solidFill>
              </a:rPr>
              <a:t> </a:t>
            </a:r>
            <a:r>
              <a:rPr lang="en-US" sz="3600" b="1" dirty="0" err="1">
                <a:solidFill>
                  <a:srgbClr val="0000CC"/>
                </a:solidFill>
              </a:rPr>
              <a:t>định</a:t>
            </a:r>
            <a:r>
              <a:rPr lang="en-US" sz="3600" b="1" dirty="0">
                <a:solidFill>
                  <a:srgbClr val="0000CC"/>
                </a:solidFill>
              </a:rPr>
              <a:t> </a:t>
            </a:r>
            <a:r>
              <a:rPr lang="en-US" sz="3600" b="1" dirty="0" err="1">
                <a:solidFill>
                  <a:srgbClr val="0000CC"/>
                </a:solidFill>
              </a:rPr>
              <a:t>bản</a:t>
            </a:r>
            <a:r>
              <a:rPr lang="en-US" sz="3600" b="1" dirty="0">
                <a:solidFill>
                  <a:srgbClr val="0000CC"/>
                </a:solidFill>
              </a:rPr>
              <a:t> </a:t>
            </a:r>
            <a:r>
              <a:rPr lang="en-US" sz="3600" b="1" dirty="0" err="1">
                <a:solidFill>
                  <a:srgbClr val="0000CC"/>
                </a:solidFill>
              </a:rPr>
              <a:t>chất</a:t>
            </a:r>
            <a:r>
              <a:rPr lang="en-US" sz="3600" b="1" dirty="0">
                <a:solidFill>
                  <a:srgbClr val="0000CC"/>
                </a:solidFill>
              </a:rPr>
              <a:t> </a:t>
            </a:r>
            <a:r>
              <a:rPr lang="en-US" sz="3600" b="1" dirty="0" err="1">
                <a:solidFill>
                  <a:srgbClr val="0000CC"/>
                </a:solidFill>
              </a:rPr>
              <a:t>của</a:t>
            </a:r>
            <a:r>
              <a:rPr lang="en-US" sz="3600" b="1" dirty="0">
                <a:solidFill>
                  <a:srgbClr val="0000CC"/>
                </a:solidFill>
              </a:rPr>
              <a:t> </a:t>
            </a:r>
            <a:r>
              <a:rPr lang="en-US" sz="3600" b="1" dirty="0" err="1">
                <a:solidFill>
                  <a:srgbClr val="0000CC"/>
                </a:solidFill>
              </a:rPr>
              <a:t>Nhà</a:t>
            </a:r>
            <a:r>
              <a:rPr lang="en-US" sz="3600" b="1" dirty="0">
                <a:solidFill>
                  <a:srgbClr val="0000CC"/>
                </a:solidFill>
              </a:rPr>
              <a:t> </a:t>
            </a:r>
            <a:r>
              <a:rPr lang="en-US" sz="3600" b="1" dirty="0" err="1">
                <a:solidFill>
                  <a:srgbClr val="0000CC"/>
                </a:solidFill>
              </a:rPr>
              <a:t>nước</a:t>
            </a:r>
            <a:r>
              <a:rPr lang="en-US" sz="3600" b="1" dirty="0">
                <a:solidFill>
                  <a:srgbClr val="0000CC"/>
                </a:solidFill>
              </a:rPr>
              <a:t> </a:t>
            </a:r>
            <a:r>
              <a:rPr lang="en-US" sz="3600" b="1" dirty="0" err="1">
                <a:solidFill>
                  <a:srgbClr val="0000CC"/>
                </a:solidFill>
              </a:rPr>
              <a:t>pháp</a:t>
            </a:r>
            <a:r>
              <a:rPr lang="en-US" sz="3600" b="1" dirty="0">
                <a:solidFill>
                  <a:srgbClr val="0000CC"/>
                </a:solidFill>
              </a:rPr>
              <a:t> </a:t>
            </a:r>
            <a:r>
              <a:rPr lang="en-US" sz="3600" b="1" dirty="0" err="1">
                <a:solidFill>
                  <a:srgbClr val="0000CC"/>
                </a:solidFill>
              </a:rPr>
              <a:t>quyền</a:t>
            </a:r>
            <a:r>
              <a:rPr lang="en-US" sz="3600" b="1" dirty="0">
                <a:solidFill>
                  <a:srgbClr val="0000CC"/>
                </a:solidFill>
              </a:rPr>
              <a:t> XHCN </a:t>
            </a:r>
            <a:r>
              <a:rPr lang="en-US" sz="3600" b="1" dirty="0" err="1">
                <a:solidFill>
                  <a:srgbClr val="0000CC"/>
                </a:solidFill>
              </a:rPr>
              <a:t>Việt</a:t>
            </a:r>
            <a:r>
              <a:rPr lang="en-US" sz="3600" b="1" dirty="0">
                <a:solidFill>
                  <a:srgbClr val="0000CC"/>
                </a:solidFill>
              </a:rPr>
              <a:t> Nam </a:t>
            </a:r>
            <a:r>
              <a:rPr lang="en-US" sz="3600" b="1" dirty="0" err="1">
                <a:solidFill>
                  <a:srgbClr val="0000CC"/>
                </a:solidFill>
              </a:rPr>
              <a:t>là</a:t>
            </a:r>
            <a:r>
              <a:rPr lang="en-US" sz="3600" b="1" dirty="0">
                <a:solidFill>
                  <a:srgbClr val="0000CC"/>
                </a:solidFill>
              </a:rPr>
              <a:t> </a:t>
            </a:r>
            <a:r>
              <a:rPr lang="en-US" sz="3600" b="1" dirty="0" err="1">
                <a:solidFill>
                  <a:srgbClr val="0000CC"/>
                </a:solidFill>
              </a:rPr>
              <a:t>Nhà</a:t>
            </a:r>
            <a:r>
              <a:rPr lang="en-US" sz="3600" b="1" dirty="0">
                <a:solidFill>
                  <a:srgbClr val="0000CC"/>
                </a:solidFill>
              </a:rPr>
              <a:t> </a:t>
            </a:r>
            <a:r>
              <a:rPr lang="en-US" sz="3600" b="1" dirty="0" err="1">
                <a:solidFill>
                  <a:srgbClr val="0000CC"/>
                </a:solidFill>
              </a:rPr>
              <a:t>nước</a:t>
            </a:r>
            <a:r>
              <a:rPr lang="en-US" sz="3600" b="1" dirty="0">
                <a:solidFill>
                  <a:srgbClr val="0000CC"/>
                </a:solidFill>
              </a:rPr>
              <a:t> </a:t>
            </a:r>
            <a:r>
              <a:rPr lang="en-US" sz="3600" b="1" dirty="0" err="1">
                <a:solidFill>
                  <a:srgbClr val="0000CC"/>
                </a:solidFill>
              </a:rPr>
              <a:t>của</a:t>
            </a:r>
            <a:r>
              <a:rPr lang="en-US" sz="3600" b="1" dirty="0">
                <a:solidFill>
                  <a:srgbClr val="0000CC"/>
                </a:solidFill>
              </a:rPr>
              <a:t> </a:t>
            </a:r>
            <a:r>
              <a:rPr lang="en-US" sz="3600" b="1" dirty="0" err="1">
                <a:solidFill>
                  <a:srgbClr val="0000CC"/>
                </a:solidFill>
              </a:rPr>
              <a:t>nhân</a:t>
            </a:r>
            <a:r>
              <a:rPr lang="en-US" sz="3600" b="1" dirty="0">
                <a:solidFill>
                  <a:srgbClr val="0000CC"/>
                </a:solidFill>
              </a:rPr>
              <a:t> </a:t>
            </a:r>
            <a:r>
              <a:rPr lang="en-US" sz="3600" b="1" dirty="0" err="1">
                <a:solidFill>
                  <a:srgbClr val="0000CC"/>
                </a:solidFill>
              </a:rPr>
              <a:t>dân</a:t>
            </a:r>
            <a:r>
              <a:rPr lang="en-US" sz="3600" b="1" dirty="0">
                <a:solidFill>
                  <a:srgbClr val="0000CC"/>
                </a:solidFill>
              </a:rPr>
              <a:t>, do </a:t>
            </a:r>
            <a:r>
              <a:rPr lang="en-US" sz="3600" b="1" dirty="0" err="1">
                <a:solidFill>
                  <a:srgbClr val="0000CC"/>
                </a:solidFill>
              </a:rPr>
              <a:t>nhân</a:t>
            </a:r>
            <a:r>
              <a:rPr lang="en-US" sz="3600" b="1" dirty="0">
                <a:solidFill>
                  <a:srgbClr val="0000CC"/>
                </a:solidFill>
              </a:rPr>
              <a:t> </a:t>
            </a:r>
            <a:r>
              <a:rPr lang="en-US" sz="3600" b="1" dirty="0" err="1">
                <a:solidFill>
                  <a:srgbClr val="0000CC"/>
                </a:solidFill>
              </a:rPr>
              <a:t>dân</a:t>
            </a:r>
            <a:r>
              <a:rPr lang="en-US" sz="3600" b="1" dirty="0">
                <a:solidFill>
                  <a:srgbClr val="0000CC"/>
                </a:solidFill>
              </a:rPr>
              <a:t> </a:t>
            </a:r>
            <a:r>
              <a:rPr lang="en-US" sz="3600" b="1" dirty="0" err="1">
                <a:solidFill>
                  <a:srgbClr val="0000CC"/>
                </a:solidFill>
              </a:rPr>
              <a:t>và</a:t>
            </a:r>
            <a:r>
              <a:rPr lang="en-US" sz="3600" b="1" dirty="0">
                <a:solidFill>
                  <a:srgbClr val="0000CC"/>
                </a:solidFill>
              </a:rPr>
              <a:t> </a:t>
            </a:r>
            <a:r>
              <a:rPr lang="en-US" sz="3600" b="1" dirty="0" err="1">
                <a:solidFill>
                  <a:srgbClr val="0000CC"/>
                </a:solidFill>
              </a:rPr>
              <a:t>vì</a:t>
            </a:r>
            <a:r>
              <a:rPr lang="en-US" sz="3600" b="1" dirty="0">
                <a:solidFill>
                  <a:srgbClr val="0000CC"/>
                </a:solidFill>
              </a:rPr>
              <a:t> </a:t>
            </a:r>
            <a:r>
              <a:rPr lang="en-US" sz="3600" b="1" dirty="0" err="1">
                <a:solidFill>
                  <a:srgbClr val="0000CC"/>
                </a:solidFill>
              </a:rPr>
              <a:t>nhân</a:t>
            </a:r>
            <a:r>
              <a:rPr lang="en-US" sz="3600" b="1" dirty="0">
                <a:solidFill>
                  <a:srgbClr val="0000CC"/>
                </a:solidFill>
              </a:rPr>
              <a:t> </a:t>
            </a:r>
            <a:r>
              <a:rPr lang="en-US" sz="3600" b="1" dirty="0" err="1">
                <a:solidFill>
                  <a:srgbClr val="0000CC"/>
                </a:solidFill>
              </a:rPr>
              <a:t>dân</a:t>
            </a:r>
            <a:endParaRPr lang="vi-VN" sz="3600" b="1" dirty="0">
              <a:solidFill>
                <a:srgbClr val="0000CC"/>
              </a:solidFill>
            </a:endParaRPr>
          </a:p>
        </p:txBody>
      </p:sp>
      <p:sp>
        <p:nvSpPr>
          <p:cNvPr id="6" name="6-Point Star 5"/>
          <p:cNvSpPr/>
          <p:nvPr/>
        </p:nvSpPr>
        <p:spPr>
          <a:xfrm>
            <a:off x="191344" y="1527087"/>
            <a:ext cx="432048" cy="576064"/>
          </a:xfrm>
          <a:prstGeom prst="star6">
            <a:avLst/>
          </a:prstGeom>
          <a:solidFill>
            <a:srgbClr val="C0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vi-VN" b="1">
              <a:ln w="22225">
                <a:solidFill>
                  <a:srgbClr val="C0504D"/>
                </a:solidFill>
                <a:prstDash val="solid"/>
              </a:ln>
              <a:solidFill>
                <a:srgbClr val="C0504D">
                  <a:lumMod val="40000"/>
                  <a:lumOff val="60000"/>
                </a:srgbClr>
              </a:solidFill>
            </a:endParaRPr>
          </a:p>
        </p:txBody>
      </p:sp>
      <p:sp>
        <p:nvSpPr>
          <p:cNvPr id="7" name="6-Point Star 6"/>
          <p:cNvSpPr/>
          <p:nvPr/>
        </p:nvSpPr>
        <p:spPr>
          <a:xfrm>
            <a:off x="232224" y="3447889"/>
            <a:ext cx="432048" cy="576064"/>
          </a:xfrm>
          <a:prstGeom prst="star6">
            <a:avLst/>
          </a:prstGeom>
          <a:solidFill>
            <a:srgbClr val="C0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vi-VN" b="1">
              <a:ln w="22225">
                <a:solidFill>
                  <a:srgbClr val="C0504D"/>
                </a:solidFill>
                <a:prstDash val="solid"/>
              </a:ln>
              <a:solidFill>
                <a:srgbClr val="C0504D">
                  <a:lumMod val="40000"/>
                  <a:lumOff val="60000"/>
                </a:srgbClr>
              </a:solidFill>
            </a:endParaRPr>
          </a:p>
        </p:txBody>
      </p:sp>
      <p:sp>
        <p:nvSpPr>
          <p:cNvPr id="8" name="6-Point Star 7"/>
          <p:cNvSpPr/>
          <p:nvPr/>
        </p:nvSpPr>
        <p:spPr>
          <a:xfrm>
            <a:off x="232224" y="5361324"/>
            <a:ext cx="432048" cy="576064"/>
          </a:xfrm>
          <a:prstGeom prst="star6">
            <a:avLst/>
          </a:prstGeom>
          <a:solidFill>
            <a:srgbClr val="C0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vi-VN" b="1">
              <a:ln w="22225">
                <a:solidFill>
                  <a:srgbClr val="C0504D"/>
                </a:solidFill>
                <a:prstDash val="solid"/>
              </a:ln>
              <a:solidFill>
                <a:srgbClr val="C0504D">
                  <a:lumMod val="40000"/>
                  <a:lumOff val="60000"/>
                </a:srgbClr>
              </a:solidFill>
            </a:endParaRPr>
          </a:p>
        </p:txBody>
      </p:sp>
    </p:spTree>
    <p:extLst>
      <p:ext uri="{BB962C8B-B14F-4D97-AF65-F5344CB8AC3E}">
        <p14:creationId xmlns:p14="http://schemas.microsoft.com/office/powerpoint/2010/main" val="29984003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5" grpId="0" animBg="1"/>
      <p:bldP spid="6" grpId="0" animBg="1"/>
      <p:bldP spid="7" grpId="0" animBg="1"/>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912998" y="71755"/>
            <a:ext cx="9669409" cy="628652"/>
          </a:xfrm>
        </p:spPr>
        <p:txBody>
          <a:bodyPr/>
          <a:lstStyle/>
          <a:p>
            <a:pPr algn="ctr"/>
            <a:r>
              <a:rPr lang="en-US" sz="4800" dirty="0" err="1"/>
              <a:t>Về</a:t>
            </a:r>
            <a:r>
              <a:rPr lang="en-US" sz="4800" dirty="0"/>
              <a:t> </a:t>
            </a:r>
            <a:r>
              <a:rPr lang="en-US" sz="4800" dirty="0" err="1"/>
              <a:t>nhận</a:t>
            </a:r>
            <a:r>
              <a:rPr lang="en-US" sz="4800" dirty="0"/>
              <a:t> </a:t>
            </a:r>
            <a:r>
              <a:rPr lang="en-US" sz="4800" dirty="0" err="1"/>
              <a:t>thức</a:t>
            </a:r>
            <a:r>
              <a:rPr lang="en-US" sz="4800" dirty="0"/>
              <a:t> </a:t>
            </a:r>
            <a:r>
              <a:rPr lang="en-US" sz="4800" dirty="0" err="1"/>
              <a:t>lý</a:t>
            </a:r>
            <a:r>
              <a:rPr lang="en-US" sz="4800" dirty="0"/>
              <a:t> </a:t>
            </a:r>
            <a:r>
              <a:rPr lang="en-US" sz="4800" dirty="0" err="1"/>
              <a:t>luận</a:t>
            </a:r>
            <a:endParaRPr lang="vi-VN" sz="4800" dirty="0"/>
          </a:p>
        </p:txBody>
      </p:sp>
      <p:sp>
        <p:nvSpPr>
          <p:cNvPr id="13" name="Rounded Rectangle 12"/>
          <p:cNvSpPr/>
          <p:nvPr/>
        </p:nvSpPr>
        <p:spPr>
          <a:xfrm>
            <a:off x="470868" y="1032664"/>
            <a:ext cx="11521280" cy="1958517"/>
          </a:xfrm>
          <a:prstGeom prst="roundRect">
            <a:avLst/>
          </a:prstGeom>
          <a:solidFill>
            <a:schemeClr val="accent6">
              <a:lumMod val="20000"/>
              <a:lumOff val="80000"/>
            </a:schemeClr>
          </a:solidFill>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just" fontAlgn="base"/>
            <a:r>
              <a:rPr lang="en-US" sz="4000" b="1" dirty="0">
                <a:solidFill>
                  <a:srgbClr val="0000CC"/>
                </a:solidFill>
              </a:rPr>
              <a:t>    </a:t>
            </a:r>
            <a:r>
              <a:rPr lang="en-US" sz="4000" b="1" dirty="0" err="1">
                <a:solidFill>
                  <a:srgbClr val="0000CC"/>
                </a:solidFill>
              </a:rPr>
              <a:t>Nhận</a:t>
            </a:r>
            <a:r>
              <a:rPr lang="en-US" sz="4000" b="1" dirty="0">
                <a:solidFill>
                  <a:srgbClr val="0000CC"/>
                </a:solidFill>
              </a:rPr>
              <a:t> </a:t>
            </a:r>
            <a:r>
              <a:rPr lang="en-US" sz="4000" b="1" dirty="0" err="1">
                <a:solidFill>
                  <a:srgbClr val="0000CC"/>
                </a:solidFill>
              </a:rPr>
              <a:t>thức</a:t>
            </a:r>
            <a:r>
              <a:rPr lang="en-US" sz="4000" b="1" dirty="0">
                <a:solidFill>
                  <a:srgbClr val="0000CC"/>
                </a:solidFill>
              </a:rPr>
              <a:t> </a:t>
            </a:r>
            <a:r>
              <a:rPr lang="en-US" sz="4000" b="1" dirty="0" err="1">
                <a:solidFill>
                  <a:srgbClr val="0000CC"/>
                </a:solidFill>
              </a:rPr>
              <a:t>sâu</a:t>
            </a:r>
            <a:r>
              <a:rPr lang="en-US" sz="4000" b="1" dirty="0">
                <a:solidFill>
                  <a:srgbClr val="0000CC"/>
                </a:solidFill>
              </a:rPr>
              <a:t> </a:t>
            </a:r>
            <a:r>
              <a:rPr lang="en-US" sz="4000" b="1" dirty="0" err="1">
                <a:solidFill>
                  <a:srgbClr val="0000CC"/>
                </a:solidFill>
              </a:rPr>
              <a:t>sắc</a:t>
            </a:r>
            <a:r>
              <a:rPr lang="en-US" sz="4000" b="1" dirty="0">
                <a:solidFill>
                  <a:srgbClr val="0000CC"/>
                </a:solidFill>
              </a:rPr>
              <a:t> </a:t>
            </a:r>
            <a:r>
              <a:rPr lang="en-US" sz="4000" b="1" dirty="0" err="1">
                <a:solidFill>
                  <a:srgbClr val="0000CC"/>
                </a:solidFill>
              </a:rPr>
              <a:t>hơn</a:t>
            </a:r>
            <a:r>
              <a:rPr lang="en-US" sz="4000" b="1" dirty="0">
                <a:solidFill>
                  <a:srgbClr val="0000CC"/>
                </a:solidFill>
              </a:rPr>
              <a:t> </a:t>
            </a:r>
            <a:r>
              <a:rPr lang="en-US" sz="4000" b="1" dirty="0" err="1">
                <a:solidFill>
                  <a:srgbClr val="0000CC"/>
                </a:solidFill>
              </a:rPr>
              <a:t>về</a:t>
            </a:r>
            <a:r>
              <a:rPr lang="en-US" sz="4000" b="1" dirty="0">
                <a:solidFill>
                  <a:srgbClr val="0000CC"/>
                </a:solidFill>
              </a:rPr>
              <a:t> </a:t>
            </a:r>
            <a:r>
              <a:rPr lang="en-US" sz="4000" b="1" dirty="0" err="1">
                <a:solidFill>
                  <a:srgbClr val="0000CC"/>
                </a:solidFill>
              </a:rPr>
              <a:t>bản</a:t>
            </a:r>
            <a:r>
              <a:rPr lang="en-US" sz="4000" b="1" dirty="0">
                <a:solidFill>
                  <a:srgbClr val="0000CC"/>
                </a:solidFill>
              </a:rPr>
              <a:t> </a:t>
            </a:r>
            <a:r>
              <a:rPr lang="en-US" sz="4000" b="1" dirty="0" err="1">
                <a:solidFill>
                  <a:srgbClr val="0000CC"/>
                </a:solidFill>
              </a:rPr>
              <a:t>chất</a:t>
            </a:r>
            <a:r>
              <a:rPr lang="en-US" sz="4000" b="1" dirty="0">
                <a:solidFill>
                  <a:srgbClr val="0000CC"/>
                </a:solidFill>
              </a:rPr>
              <a:t>, </a:t>
            </a:r>
            <a:r>
              <a:rPr lang="en-US" sz="4000" b="1" dirty="0" err="1">
                <a:solidFill>
                  <a:srgbClr val="0000CC"/>
                </a:solidFill>
              </a:rPr>
              <a:t>tính</a:t>
            </a:r>
            <a:r>
              <a:rPr lang="en-US" sz="4000" b="1" dirty="0">
                <a:solidFill>
                  <a:srgbClr val="0000CC"/>
                </a:solidFill>
              </a:rPr>
              <a:t> </a:t>
            </a:r>
            <a:r>
              <a:rPr lang="en-US" sz="4000" b="1" dirty="0" err="1">
                <a:solidFill>
                  <a:srgbClr val="0000CC"/>
                </a:solidFill>
              </a:rPr>
              <a:t>cách</a:t>
            </a:r>
            <a:r>
              <a:rPr lang="en-US" sz="4000" b="1" dirty="0">
                <a:solidFill>
                  <a:srgbClr val="0000CC"/>
                </a:solidFill>
              </a:rPr>
              <a:t> </a:t>
            </a:r>
            <a:r>
              <a:rPr lang="en-US" sz="4000" b="1" dirty="0" err="1">
                <a:solidFill>
                  <a:srgbClr val="0000CC"/>
                </a:solidFill>
              </a:rPr>
              <a:t>mạng</a:t>
            </a:r>
            <a:r>
              <a:rPr lang="en-US" sz="4000" b="1" dirty="0">
                <a:solidFill>
                  <a:srgbClr val="0000CC"/>
                </a:solidFill>
              </a:rPr>
              <a:t>, </a:t>
            </a:r>
            <a:r>
              <a:rPr lang="en-US" sz="4000" b="1" dirty="0" err="1">
                <a:solidFill>
                  <a:srgbClr val="0000CC"/>
                </a:solidFill>
              </a:rPr>
              <a:t>tính</a:t>
            </a:r>
            <a:r>
              <a:rPr lang="en-US" sz="4000" b="1" dirty="0">
                <a:solidFill>
                  <a:srgbClr val="0000CC"/>
                </a:solidFill>
              </a:rPr>
              <a:t> </a:t>
            </a:r>
            <a:r>
              <a:rPr lang="en-US" sz="4000" b="1" dirty="0" err="1">
                <a:solidFill>
                  <a:srgbClr val="0000CC"/>
                </a:solidFill>
              </a:rPr>
              <a:t>tiên</a:t>
            </a:r>
            <a:r>
              <a:rPr lang="en-US" sz="4000" b="1" dirty="0">
                <a:solidFill>
                  <a:srgbClr val="0000CC"/>
                </a:solidFill>
              </a:rPr>
              <a:t> </a:t>
            </a:r>
            <a:r>
              <a:rPr lang="en-US" sz="4000" b="1" dirty="0" err="1">
                <a:solidFill>
                  <a:srgbClr val="0000CC"/>
                </a:solidFill>
              </a:rPr>
              <a:t>phong</a:t>
            </a:r>
            <a:r>
              <a:rPr lang="en-US" sz="4000" b="1" dirty="0">
                <a:solidFill>
                  <a:srgbClr val="0000CC"/>
                </a:solidFill>
              </a:rPr>
              <a:t> </a:t>
            </a:r>
            <a:r>
              <a:rPr lang="en-US" sz="4000" b="1" dirty="0" err="1">
                <a:solidFill>
                  <a:srgbClr val="0000CC"/>
                </a:solidFill>
              </a:rPr>
              <a:t>của</a:t>
            </a:r>
            <a:r>
              <a:rPr lang="en-US" sz="4000" b="1" dirty="0">
                <a:solidFill>
                  <a:srgbClr val="0000CC"/>
                </a:solidFill>
              </a:rPr>
              <a:t> </a:t>
            </a:r>
            <a:r>
              <a:rPr lang="en-US" sz="4000" b="1" dirty="0" err="1">
                <a:solidFill>
                  <a:srgbClr val="0000CC"/>
                </a:solidFill>
              </a:rPr>
              <a:t>Đảng</a:t>
            </a:r>
            <a:r>
              <a:rPr lang="en-US" sz="4000" b="1" dirty="0">
                <a:solidFill>
                  <a:srgbClr val="0000CC"/>
                </a:solidFill>
              </a:rPr>
              <a:t>; </a:t>
            </a:r>
            <a:r>
              <a:rPr lang="en-US" sz="4000" b="1" dirty="0" err="1">
                <a:solidFill>
                  <a:srgbClr val="0000CC"/>
                </a:solidFill>
              </a:rPr>
              <a:t>vai</a:t>
            </a:r>
            <a:r>
              <a:rPr lang="en-US" sz="4000" b="1" dirty="0">
                <a:solidFill>
                  <a:srgbClr val="0000CC"/>
                </a:solidFill>
              </a:rPr>
              <a:t> </a:t>
            </a:r>
            <a:r>
              <a:rPr lang="en-US" sz="4000" b="1" dirty="0" err="1">
                <a:solidFill>
                  <a:srgbClr val="0000CC"/>
                </a:solidFill>
              </a:rPr>
              <a:t>trò</a:t>
            </a:r>
            <a:r>
              <a:rPr lang="en-US" sz="4000" b="1" dirty="0">
                <a:solidFill>
                  <a:srgbClr val="0000CC"/>
                </a:solidFill>
              </a:rPr>
              <a:t> </a:t>
            </a:r>
            <a:r>
              <a:rPr lang="en-US" sz="4000" b="1" dirty="0" err="1">
                <a:solidFill>
                  <a:srgbClr val="0000CC"/>
                </a:solidFill>
              </a:rPr>
              <a:t>lãnh</a:t>
            </a:r>
            <a:r>
              <a:rPr lang="en-US" sz="4000" b="1" dirty="0">
                <a:solidFill>
                  <a:srgbClr val="0000CC"/>
                </a:solidFill>
              </a:rPr>
              <a:t> </a:t>
            </a:r>
            <a:r>
              <a:rPr lang="en-US" sz="4000" b="1" dirty="0" err="1">
                <a:solidFill>
                  <a:srgbClr val="0000CC"/>
                </a:solidFill>
              </a:rPr>
              <a:t>đạo</a:t>
            </a:r>
            <a:r>
              <a:rPr lang="en-US" sz="4000" b="1" dirty="0">
                <a:solidFill>
                  <a:srgbClr val="0000CC"/>
                </a:solidFill>
              </a:rPr>
              <a:t>, </a:t>
            </a:r>
            <a:r>
              <a:rPr lang="en-US" sz="4000" b="1" dirty="0" err="1">
                <a:solidFill>
                  <a:srgbClr val="0000CC"/>
                </a:solidFill>
              </a:rPr>
              <a:t>cầm</a:t>
            </a:r>
            <a:r>
              <a:rPr lang="en-US" sz="4000" b="1" dirty="0">
                <a:solidFill>
                  <a:srgbClr val="0000CC"/>
                </a:solidFill>
              </a:rPr>
              <a:t> </a:t>
            </a:r>
            <a:r>
              <a:rPr lang="en-US" sz="4000" b="1" dirty="0" err="1">
                <a:solidFill>
                  <a:srgbClr val="0000CC"/>
                </a:solidFill>
              </a:rPr>
              <a:t>quyền</a:t>
            </a:r>
            <a:r>
              <a:rPr lang="en-US" sz="4000" b="1" dirty="0">
                <a:solidFill>
                  <a:srgbClr val="0000CC"/>
                </a:solidFill>
              </a:rPr>
              <a:t> </a:t>
            </a:r>
            <a:r>
              <a:rPr lang="en-US" sz="4000" b="1" dirty="0" err="1">
                <a:solidFill>
                  <a:srgbClr val="0000CC"/>
                </a:solidFill>
              </a:rPr>
              <a:t>của</a:t>
            </a:r>
            <a:r>
              <a:rPr lang="en-US" sz="4000" b="1" dirty="0">
                <a:solidFill>
                  <a:srgbClr val="0000CC"/>
                </a:solidFill>
              </a:rPr>
              <a:t> </a:t>
            </a:r>
            <a:r>
              <a:rPr lang="en-US" sz="4000" b="1" dirty="0" err="1">
                <a:solidFill>
                  <a:srgbClr val="0000CC"/>
                </a:solidFill>
              </a:rPr>
              <a:t>Đảng</a:t>
            </a:r>
            <a:r>
              <a:rPr lang="en-US" sz="4000" b="1" dirty="0">
                <a:solidFill>
                  <a:srgbClr val="0000CC"/>
                </a:solidFill>
              </a:rPr>
              <a:t>.</a:t>
            </a:r>
          </a:p>
        </p:txBody>
      </p:sp>
      <p:sp>
        <p:nvSpPr>
          <p:cNvPr id="15" name="Rounded Rectangle 14"/>
          <p:cNvSpPr/>
          <p:nvPr/>
        </p:nvSpPr>
        <p:spPr>
          <a:xfrm>
            <a:off x="407368" y="3143587"/>
            <a:ext cx="11521280" cy="1695119"/>
          </a:xfrm>
          <a:prstGeom prst="roundRect">
            <a:avLst/>
          </a:prstGeom>
          <a:solidFill>
            <a:schemeClr val="accent6">
              <a:lumMod val="20000"/>
              <a:lumOff val="80000"/>
            </a:schemeClr>
          </a:solidFill>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just">
              <a:buClr>
                <a:srgbClr val="C00000"/>
              </a:buClr>
            </a:pPr>
            <a:r>
              <a:rPr lang="en-US" sz="4000" b="1" dirty="0">
                <a:solidFill>
                  <a:srgbClr val="0000CC"/>
                </a:solidFill>
              </a:rPr>
              <a:t>   </a:t>
            </a:r>
            <a:r>
              <a:rPr lang="en-US" sz="4000" b="1" dirty="0" err="1">
                <a:solidFill>
                  <a:srgbClr val="0000CC"/>
                </a:solidFill>
              </a:rPr>
              <a:t>Bảo</a:t>
            </a:r>
            <a:r>
              <a:rPr lang="en-US" sz="4000" b="1" dirty="0">
                <a:solidFill>
                  <a:srgbClr val="0000CC"/>
                </a:solidFill>
              </a:rPr>
              <a:t> </a:t>
            </a:r>
            <a:r>
              <a:rPr lang="en-US" sz="4000" b="1" dirty="0" err="1">
                <a:solidFill>
                  <a:srgbClr val="0000CC"/>
                </a:solidFill>
              </a:rPr>
              <a:t>đảm</a:t>
            </a:r>
            <a:r>
              <a:rPr lang="en-US" sz="4000" b="1" dirty="0">
                <a:solidFill>
                  <a:srgbClr val="0000CC"/>
                </a:solidFill>
              </a:rPr>
              <a:t> </a:t>
            </a:r>
            <a:r>
              <a:rPr lang="en-US" sz="4000" b="1" dirty="0" err="1">
                <a:solidFill>
                  <a:srgbClr val="0000CC"/>
                </a:solidFill>
              </a:rPr>
              <a:t>quốc</a:t>
            </a:r>
            <a:r>
              <a:rPr lang="en-US" sz="4000" b="1" dirty="0">
                <a:solidFill>
                  <a:srgbClr val="0000CC"/>
                </a:solidFill>
              </a:rPr>
              <a:t> </a:t>
            </a:r>
            <a:r>
              <a:rPr lang="en-US" sz="4000" b="1" dirty="0" err="1">
                <a:solidFill>
                  <a:srgbClr val="0000CC"/>
                </a:solidFill>
              </a:rPr>
              <a:t>phòng</a:t>
            </a:r>
            <a:r>
              <a:rPr lang="en-US" sz="4000" b="1" dirty="0">
                <a:solidFill>
                  <a:srgbClr val="0000CC"/>
                </a:solidFill>
              </a:rPr>
              <a:t>, an </a:t>
            </a:r>
            <a:r>
              <a:rPr lang="en-US" sz="4000" b="1" dirty="0" err="1">
                <a:solidFill>
                  <a:srgbClr val="0000CC"/>
                </a:solidFill>
              </a:rPr>
              <a:t>ninh</a:t>
            </a:r>
            <a:r>
              <a:rPr lang="en-US" sz="4000" b="1" dirty="0">
                <a:solidFill>
                  <a:srgbClr val="0000CC"/>
                </a:solidFill>
              </a:rPr>
              <a:t> </a:t>
            </a:r>
            <a:r>
              <a:rPr lang="en-US" sz="4000" b="1" dirty="0" err="1">
                <a:solidFill>
                  <a:srgbClr val="0000CC"/>
                </a:solidFill>
              </a:rPr>
              <a:t>là</a:t>
            </a:r>
            <a:r>
              <a:rPr lang="en-US" sz="4000" b="1" dirty="0">
                <a:solidFill>
                  <a:srgbClr val="0000CC"/>
                </a:solidFill>
              </a:rPr>
              <a:t> </a:t>
            </a:r>
            <a:r>
              <a:rPr lang="en-US" sz="4000" b="1" dirty="0" err="1">
                <a:solidFill>
                  <a:srgbClr val="0000CC"/>
                </a:solidFill>
              </a:rPr>
              <a:t>nhiệm</a:t>
            </a:r>
            <a:r>
              <a:rPr lang="en-US" sz="4000" b="1" dirty="0">
                <a:solidFill>
                  <a:srgbClr val="0000CC"/>
                </a:solidFill>
              </a:rPr>
              <a:t> </a:t>
            </a:r>
            <a:r>
              <a:rPr lang="en-US" sz="4000" b="1" dirty="0" err="1">
                <a:solidFill>
                  <a:srgbClr val="0000CC"/>
                </a:solidFill>
              </a:rPr>
              <a:t>vụ</a:t>
            </a:r>
            <a:r>
              <a:rPr lang="en-US" sz="4000" b="1" dirty="0">
                <a:solidFill>
                  <a:srgbClr val="0000CC"/>
                </a:solidFill>
              </a:rPr>
              <a:t> </a:t>
            </a:r>
            <a:r>
              <a:rPr lang="en-US" sz="4000" b="1" dirty="0" err="1">
                <a:solidFill>
                  <a:srgbClr val="0000CC"/>
                </a:solidFill>
              </a:rPr>
              <a:t>trọng</a:t>
            </a:r>
            <a:r>
              <a:rPr lang="en-US" sz="4000" b="1" dirty="0">
                <a:solidFill>
                  <a:srgbClr val="0000CC"/>
                </a:solidFill>
              </a:rPr>
              <a:t> </a:t>
            </a:r>
            <a:r>
              <a:rPr lang="en-US" sz="4000" b="1" dirty="0" err="1">
                <a:solidFill>
                  <a:srgbClr val="0000CC"/>
                </a:solidFill>
              </a:rPr>
              <a:t>yếu</a:t>
            </a:r>
            <a:r>
              <a:rPr lang="en-US" sz="4000" b="1" dirty="0">
                <a:solidFill>
                  <a:srgbClr val="0000CC"/>
                </a:solidFill>
              </a:rPr>
              <a:t>, </a:t>
            </a:r>
            <a:r>
              <a:rPr lang="en-US" sz="4000" b="1" dirty="0" err="1">
                <a:solidFill>
                  <a:srgbClr val="0000CC"/>
                </a:solidFill>
              </a:rPr>
              <a:t>thường</a:t>
            </a:r>
            <a:r>
              <a:rPr lang="en-US" sz="4000" b="1" dirty="0">
                <a:solidFill>
                  <a:srgbClr val="0000CC"/>
                </a:solidFill>
              </a:rPr>
              <a:t> </a:t>
            </a:r>
            <a:r>
              <a:rPr lang="en-US" sz="4000" b="1" dirty="0" err="1">
                <a:solidFill>
                  <a:srgbClr val="0000CC"/>
                </a:solidFill>
              </a:rPr>
              <a:t>xuyên</a:t>
            </a:r>
            <a:r>
              <a:rPr lang="en-US" sz="4000" b="1" dirty="0">
                <a:solidFill>
                  <a:srgbClr val="0000CC"/>
                </a:solidFill>
              </a:rPr>
              <a:t>. </a:t>
            </a:r>
            <a:endParaRPr lang="vi-VN" sz="4000" b="1" dirty="0">
              <a:solidFill>
                <a:srgbClr val="0000CC"/>
              </a:solidFill>
              <a:latin typeface="Calibri"/>
            </a:endParaRPr>
          </a:p>
        </p:txBody>
      </p:sp>
      <p:sp>
        <p:nvSpPr>
          <p:cNvPr id="5" name="Rounded Rectangle 4"/>
          <p:cNvSpPr/>
          <p:nvPr/>
        </p:nvSpPr>
        <p:spPr>
          <a:xfrm>
            <a:off x="483568" y="5031621"/>
            <a:ext cx="11521280" cy="1699385"/>
          </a:xfrm>
          <a:prstGeom prst="roundRect">
            <a:avLst/>
          </a:prstGeom>
          <a:solidFill>
            <a:schemeClr val="accent6">
              <a:lumMod val="20000"/>
              <a:lumOff val="80000"/>
            </a:schemeClr>
          </a:solidFill>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just">
              <a:buClr>
                <a:srgbClr val="C00000"/>
              </a:buClr>
            </a:pPr>
            <a:r>
              <a:rPr lang="en-US" sz="3600" b="1" dirty="0">
                <a:solidFill>
                  <a:srgbClr val="0000CC"/>
                </a:solidFill>
              </a:rPr>
              <a:t>   </a:t>
            </a:r>
            <a:r>
              <a:rPr lang="en-US" sz="3600" b="1" dirty="0" err="1">
                <a:solidFill>
                  <a:srgbClr val="0000CC"/>
                </a:solidFill>
              </a:rPr>
              <a:t>Hoàn</a:t>
            </a:r>
            <a:r>
              <a:rPr lang="en-US" sz="3600" b="1" dirty="0">
                <a:solidFill>
                  <a:srgbClr val="0000CC"/>
                </a:solidFill>
              </a:rPr>
              <a:t> </a:t>
            </a:r>
            <a:r>
              <a:rPr lang="en-US" sz="3600" b="1" dirty="0" err="1">
                <a:solidFill>
                  <a:srgbClr val="0000CC"/>
                </a:solidFill>
              </a:rPr>
              <a:t>thiện</a:t>
            </a:r>
            <a:r>
              <a:rPr lang="en-US" sz="3600" b="1" dirty="0">
                <a:solidFill>
                  <a:srgbClr val="0000CC"/>
                </a:solidFill>
              </a:rPr>
              <a:t> </a:t>
            </a:r>
            <a:r>
              <a:rPr lang="en-US" sz="3600" b="1" dirty="0" err="1">
                <a:solidFill>
                  <a:srgbClr val="0000CC"/>
                </a:solidFill>
              </a:rPr>
              <a:t>và</a:t>
            </a:r>
            <a:r>
              <a:rPr lang="en-US" sz="3600" b="1" dirty="0">
                <a:solidFill>
                  <a:srgbClr val="0000CC"/>
                </a:solidFill>
              </a:rPr>
              <a:t> </a:t>
            </a:r>
            <a:r>
              <a:rPr lang="en-US" sz="3600" b="1" dirty="0" err="1">
                <a:solidFill>
                  <a:srgbClr val="0000CC"/>
                </a:solidFill>
              </a:rPr>
              <a:t>nhận</a:t>
            </a:r>
            <a:r>
              <a:rPr lang="en-US" sz="3600" b="1" dirty="0">
                <a:solidFill>
                  <a:srgbClr val="0000CC"/>
                </a:solidFill>
              </a:rPr>
              <a:t> </a:t>
            </a:r>
            <a:r>
              <a:rPr lang="en-US" sz="3600" b="1" dirty="0" err="1">
                <a:solidFill>
                  <a:srgbClr val="0000CC"/>
                </a:solidFill>
              </a:rPr>
              <a:t>thức</a:t>
            </a:r>
            <a:r>
              <a:rPr lang="en-US" sz="3600" b="1" dirty="0">
                <a:solidFill>
                  <a:srgbClr val="0000CC"/>
                </a:solidFill>
              </a:rPr>
              <a:t> </a:t>
            </a:r>
            <a:r>
              <a:rPr lang="en-US" sz="3600" b="1" dirty="0" err="1">
                <a:solidFill>
                  <a:srgbClr val="0000CC"/>
                </a:solidFill>
              </a:rPr>
              <a:t>sâu</a:t>
            </a:r>
            <a:r>
              <a:rPr lang="en-US" sz="3600" b="1" dirty="0">
                <a:solidFill>
                  <a:srgbClr val="0000CC"/>
                </a:solidFill>
              </a:rPr>
              <a:t> </a:t>
            </a:r>
            <a:r>
              <a:rPr lang="en-US" sz="3600" b="1" dirty="0" err="1">
                <a:solidFill>
                  <a:srgbClr val="0000CC"/>
                </a:solidFill>
              </a:rPr>
              <a:t>sắc</a:t>
            </a:r>
            <a:r>
              <a:rPr lang="en-US" sz="3600" b="1" dirty="0">
                <a:solidFill>
                  <a:srgbClr val="0000CC"/>
                </a:solidFill>
              </a:rPr>
              <a:t> </a:t>
            </a:r>
            <a:r>
              <a:rPr lang="en-US" sz="3600" b="1" dirty="0" err="1">
                <a:solidFill>
                  <a:srgbClr val="0000CC"/>
                </a:solidFill>
              </a:rPr>
              <a:t>hơn</a:t>
            </a:r>
            <a:r>
              <a:rPr lang="en-US" sz="3600" b="1" dirty="0">
                <a:solidFill>
                  <a:srgbClr val="0000CC"/>
                </a:solidFill>
              </a:rPr>
              <a:t> </a:t>
            </a:r>
            <a:r>
              <a:rPr lang="en-US" sz="3600" b="1" dirty="0" err="1">
                <a:solidFill>
                  <a:srgbClr val="0000CC"/>
                </a:solidFill>
              </a:rPr>
              <a:t>đường</a:t>
            </a:r>
            <a:r>
              <a:rPr lang="en-US" sz="3600" b="1" dirty="0">
                <a:solidFill>
                  <a:srgbClr val="0000CC"/>
                </a:solidFill>
              </a:rPr>
              <a:t> </a:t>
            </a:r>
            <a:r>
              <a:rPr lang="en-US" sz="3600" b="1" dirty="0" err="1">
                <a:solidFill>
                  <a:srgbClr val="0000CC"/>
                </a:solidFill>
              </a:rPr>
              <a:t>lối</a:t>
            </a:r>
            <a:r>
              <a:rPr lang="en-US" sz="3600" b="1" dirty="0">
                <a:solidFill>
                  <a:srgbClr val="0000CC"/>
                </a:solidFill>
              </a:rPr>
              <a:t> </a:t>
            </a:r>
            <a:r>
              <a:rPr lang="en-US" sz="3600" b="1" dirty="0" err="1">
                <a:solidFill>
                  <a:srgbClr val="0000CC"/>
                </a:solidFill>
              </a:rPr>
              <a:t>đối</a:t>
            </a:r>
            <a:r>
              <a:rPr lang="en-US" sz="3600" b="1" dirty="0">
                <a:solidFill>
                  <a:srgbClr val="0000CC"/>
                </a:solidFill>
              </a:rPr>
              <a:t> </a:t>
            </a:r>
            <a:r>
              <a:rPr lang="en-US" sz="3600" b="1" dirty="0" err="1">
                <a:solidFill>
                  <a:srgbClr val="0000CC"/>
                </a:solidFill>
              </a:rPr>
              <a:t>ngoại</a:t>
            </a:r>
            <a:r>
              <a:rPr lang="en-US" sz="3600" b="1" dirty="0">
                <a:solidFill>
                  <a:srgbClr val="0000CC"/>
                </a:solidFill>
              </a:rPr>
              <a:t> </a:t>
            </a:r>
            <a:r>
              <a:rPr lang="en-US" sz="3600" b="1" dirty="0" err="1">
                <a:solidFill>
                  <a:srgbClr val="0000CC"/>
                </a:solidFill>
              </a:rPr>
              <a:t>độc</a:t>
            </a:r>
            <a:r>
              <a:rPr lang="en-US" sz="3600" b="1" dirty="0">
                <a:solidFill>
                  <a:srgbClr val="0000CC"/>
                </a:solidFill>
              </a:rPr>
              <a:t> </a:t>
            </a:r>
            <a:r>
              <a:rPr lang="en-US" sz="3600" b="1" dirty="0" err="1">
                <a:solidFill>
                  <a:srgbClr val="0000CC"/>
                </a:solidFill>
              </a:rPr>
              <a:t>lập</a:t>
            </a:r>
            <a:r>
              <a:rPr lang="en-US" sz="3600" b="1" dirty="0">
                <a:solidFill>
                  <a:srgbClr val="0000CC"/>
                </a:solidFill>
              </a:rPr>
              <a:t>, </a:t>
            </a:r>
            <a:r>
              <a:rPr lang="en-US" sz="3600" b="1" dirty="0" err="1">
                <a:solidFill>
                  <a:srgbClr val="0000CC"/>
                </a:solidFill>
              </a:rPr>
              <a:t>tự</a:t>
            </a:r>
            <a:r>
              <a:rPr lang="en-US" sz="3600" b="1" dirty="0">
                <a:solidFill>
                  <a:srgbClr val="0000CC"/>
                </a:solidFill>
              </a:rPr>
              <a:t> </a:t>
            </a:r>
            <a:r>
              <a:rPr lang="en-US" sz="3600" b="1" dirty="0" err="1">
                <a:solidFill>
                  <a:srgbClr val="0000CC"/>
                </a:solidFill>
              </a:rPr>
              <a:t>chủ</a:t>
            </a:r>
            <a:r>
              <a:rPr lang="en-US" sz="3600" b="1" dirty="0">
                <a:solidFill>
                  <a:srgbClr val="0000CC"/>
                </a:solidFill>
              </a:rPr>
              <a:t>, </a:t>
            </a:r>
            <a:r>
              <a:rPr lang="en-US" sz="3600" b="1" dirty="0" err="1">
                <a:solidFill>
                  <a:srgbClr val="0000CC"/>
                </a:solidFill>
              </a:rPr>
              <a:t>hoà</a:t>
            </a:r>
            <a:r>
              <a:rPr lang="en-US" sz="3600" b="1" dirty="0">
                <a:solidFill>
                  <a:srgbClr val="0000CC"/>
                </a:solidFill>
              </a:rPr>
              <a:t> </a:t>
            </a:r>
            <a:r>
              <a:rPr lang="en-US" sz="3600" b="1" dirty="0" err="1">
                <a:solidFill>
                  <a:srgbClr val="0000CC"/>
                </a:solidFill>
              </a:rPr>
              <a:t>bình</a:t>
            </a:r>
            <a:r>
              <a:rPr lang="en-US" sz="3600" b="1" dirty="0">
                <a:solidFill>
                  <a:srgbClr val="0000CC"/>
                </a:solidFill>
              </a:rPr>
              <a:t>, </a:t>
            </a:r>
            <a:r>
              <a:rPr lang="en-US" sz="3600" b="1" dirty="0" err="1">
                <a:solidFill>
                  <a:srgbClr val="0000CC"/>
                </a:solidFill>
              </a:rPr>
              <a:t>hợp</a:t>
            </a:r>
            <a:r>
              <a:rPr lang="en-US" sz="3600" b="1" dirty="0">
                <a:solidFill>
                  <a:srgbClr val="0000CC"/>
                </a:solidFill>
              </a:rPr>
              <a:t> </a:t>
            </a:r>
            <a:r>
              <a:rPr lang="en-US" sz="3600" b="1" dirty="0" err="1">
                <a:solidFill>
                  <a:srgbClr val="0000CC"/>
                </a:solidFill>
              </a:rPr>
              <a:t>tác</a:t>
            </a:r>
            <a:r>
              <a:rPr lang="en-US" sz="3600" b="1" dirty="0">
                <a:solidFill>
                  <a:srgbClr val="0000CC"/>
                </a:solidFill>
              </a:rPr>
              <a:t> </a:t>
            </a:r>
            <a:r>
              <a:rPr lang="en-US" sz="3600" b="1" dirty="0" err="1">
                <a:solidFill>
                  <a:srgbClr val="0000CC"/>
                </a:solidFill>
              </a:rPr>
              <a:t>và</a:t>
            </a:r>
            <a:r>
              <a:rPr lang="en-US" sz="3600" b="1" dirty="0">
                <a:solidFill>
                  <a:srgbClr val="0000CC"/>
                </a:solidFill>
              </a:rPr>
              <a:t> </a:t>
            </a:r>
            <a:r>
              <a:rPr lang="en-US" sz="3600" b="1" dirty="0" err="1">
                <a:solidFill>
                  <a:srgbClr val="0000CC"/>
                </a:solidFill>
              </a:rPr>
              <a:t>phát</a:t>
            </a:r>
            <a:r>
              <a:rPr lang="en-US" sz="3600" b="1" dirty="0">
                <a:solidFill>
                  <a:srgbClr val="0000CC"/>
                </a:solidFill>
              </a:rPr>
              <a:t> </a:t>
            </a:r>
            <a:r>
              <a:rPr lang="en-US" sz="3600" b="1" dirty="0" err="1">
                <a:solidFill>
                  <a:srgbClr val="0000CC"/>
                </a:solidFill>
              </a:rPr>
              <a:t>triển</a:t>
            </a:r>
            <a:r>
              <a:rPr lang="en-US" sz="3600" b="1" dirty="0">
                <a:solidFill>
                  <a:srgbClr val="0000CC"/>
                </a:solidFill>
              </a:rPr>
              <a:t>; </a:t>
            </a:r>
            <a:r>
              <a:rPr lang="en-US" sz="3600" b="1" dirty="0" err="1">
                <a:solidFill>
                  <a:srgbClr val="0000CC"/>
                </a:solidFill>
              </a:rPr>
              <a:t>đa</a:t>
            </a:r>
            <a:r>
              <a:rPr lang="en-US" sz="3600" b="1" dirty="0">
                <a:solidFill>
                  <a:srgbClr val="0000CC"/>
                </a:solidFill>
              </a:rPr>
              <a:t> </a:t>
            </a:r>
            <a:r>
              <a:rPr lang="en-US" sz="3600" b="1" dirty="0" err="1">
                <a:solidFill>
                  <a:srgbClr val="0000CC"/>
                </a:solidFill>
              </a:rPr>
              <a:t>phương</a:t>
            </a:r>
            <a:r>
              <a:rPr lang="en-US" sz="3600" b="1" dirty="0">
                <a:solidFill>
                  <a:srgbClr val="0000CC"/>
                </a:solidFill>
              </a:rPr>
              <a:t> </a:t>
            </a:r>
            <a:r>
              <a:rPr lang="en-US" sz="3600" b="1" dirty="0" err="1">
                <a:solidFill>
                  <a:srgbClr val="0000CC"/>
                </a:solidFill>
              </a:rPr>
              <a:t>hoá</a:t>
            </a:r>
            <a:r>
              <a:rPr lang="en-US" sz="3600" b="1" dirty="0">
                <a:solidFill>
                  <a:srgbClr val="0000CC"/>
                </a:solidFill>
              </a:rPr>
              <a:t>, </a:t>
            </a:r>
            <a:r>
              <a:rPr lang="en-US" sz="3600" b="1" dirty="0" err="1">
                <a:solidFill>
                  <a:srgbClr val="0000CC"/>
                </a:solidFill>
              </a:rPr>
              <a:t>đa</a:t>
            </a:r>
            <a:r>
              <a:rPr lang="en-US" sz="3600" b="1" dirty="0">
                <a:solidFill>
                  <a:srgbClr val="0000CC"/>
                </a:solidFill>
              </a:rPr>
              <a:t> </a:t>
            </a:r>
            <a:r>
              <a:rPr lang="en-US" sz="3600" b="1" dirty="0" err="1">
                <a:solidFill>
                  <a:srgbClr val="0000CC"/>
                </a:solidFill>
              </a:rPr>
              <a:t>dạng</a:t>
            </a:r>
            <a:r>
              <a:rPr lang="en-US" sz="3600" b="1" dirty="0">
                <a:solidFill>
                  <a:srgbClr val="0000CC"/>
                </a:solidFill>
              </a:rPr>
              <a:t> </a:t>
            </a:r>
            <a:r>
              <a:rPr lang="en-US" sz="3600" b="1" dirty="0" err="1">
                <a:solidFill>
                  <a:srgbClr val="0000CC"/>
                </a:solidFill>
              </a:rPr>
              <a:t>hoá</a:t>
            </a:r>
            <a:r>
              <a:rPr lang="en-US" sz="3600" b="1" dirty="0">
                <a:solidFill>
                  <a:srgbClr val="0000CC"/>
                </a:solidFill>
              </a:rPr>
              <a:t> </a:t>
            </a:r>
            <a:r>
              <a:rPr lang="en-US" sz="3600" b="1" dirty="0" err="1">
                <a:solidFill>
                  <a:srgbClr val="0000CC"/>
                </a:solidFill>
              </a:rPr>
              <a:t>quan</a:t>
            </a:r>
            <a:r>
              <a:rPr lang="en-US" sz="3600" b="1" dirty="0">
                <a:solidFill>
                  <a:srgbClr val="0000CC"/>
                </a:solidFill>
              </a:rPr>
              <a:t> </a:t>
            </a:r>
            <a:r>
              <a:rPr lang="en-US" sz="3600" b="1" dirty="0" err="1">
                <a:solidFill>
                  <a:srgbClr val="0000CC"/>
                </a:solidFill>
              </a:rPr>
              <a:t>hệ</a:t>
            </a:r>
            <a:r>
              <a:rPr lang="en-US" sz="3600" b="1" dirty="0">
                <a:solidFill>
                  <a:srgbClr val="0000CC"/>
                </a:solidFill>
              </a:rPr>
              <a:t> </a:t>
            </a:r>
            <a:r>
              <a:rPr lang="en-US" sz="3600" b="1" dirty="0" err="1">
                <a:solidFill>
                  <a:srgbClr val="0000CC"/>
                </a:solidFill>
              </a:rPr>
              <a:t>đối</a:t>
            </a:r>
            <a:r>
              <a:rPr lang="en-US" sz="3600" b="1" dirty="0">
                <a:solidFill>
                  <a:srgbClr val="0000CC"/>
                </a:solidFill>
              </a:rPr>
              <a:t> </a:t>
            </a:r>
            <a:r>
              <a:rPr lang="en-US" sz="3600" b="1" dirty="0" err="1">
                <a:solidFill>
                  <a:srgbClr val="0000CC"/>
                </a:solidFill>
              </a:rPr>
              <a:t>ngoại</a:t>
            </a:r>
            <a:endParaRPr lang="vi-VN" sz="3600" b="1" dirty="0">
              <a:solidFill>
                <a:srgbClr val="0000CC"/>
              </a:solidFill>
            </a:endParaRPr>
          </a:p>
        </p:txBody>
      </p:sp>
      <p:sp>
        <p:nvSpPr>
          <p:cNvPr id="6" name="6-Point Star 5"/>
          <p:cNvSpPr/>
          <p:nvPr/>
        </p:nvSpPr>
        <p:spPr>
          <a:xfrm>
            <a:off x="191344" y="1301574"/>
            <a:ext cx="432048" cy="576064"/>
          </a:xfrm>
          <a:prstGeom prst="star6">
            <a:avLst/>
          </a:prstGeom>
          <a:solidFill>
            <a:srgbClr val="C0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vi-VN" b="1">
              <a:ln w="22225">
                <a:solidFill>
                  <a:srgbClr val="C0504D"/>
                </a:solidFill>
                <a:prstDash val="solid"/>
              </a:ln>
              <a:solidFill>
                <a:srgbClr val="C0504D">
                  <a:lumMod val="40000"/>
                  <a:lumOff val="60000"/>
                </a:srgbClr>
              </a:solidFill>
            </a:endParaRPr>
          </a:p>
        </p:txBody>
      </p:sp>
      <p:sp>
        <p:nvSpPr>
          <p:cNvPr id="7" name="6-Point Star 6"/>
          <p:cNvSpPr/>
          <p:nvPr/>
        </p:nvSpPr>
        <p:spPr>
          <a:xfrm>
            <a:off x="191344" y="3422489"/>
            <a:ext cx="432048" cy="576064"/>
          </a:xfrm>
          <a:prstGeom prst="star6">
            <a:avLst/>
          </a:prstGeom>
          <a:solidFill>
            <a:srgbClr val="C0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vi-VN" b="1">
              <a:ln w="22225">
                <a:solidFill>
                  <a:srgbClr val="C0504D"/>
                </a:solidFill>
                <a:prstDash val="solid"/>
              </a:ln>
              <a:solidFill>
                <a:srgbClr val="C0504D">
                  <a:lumMod val="40000"/>
                  <a:lumOff val="60000"/>
                </a:srgbClr>
              </a:solidFill>
            </a:endParaRPr>
          </a:p>
        </p:txBody>
      </p:sp>
      <p:sp>
        <p:nvSpPr>
          <p:cNvPr id="8" name="6-Point Star 7"/>
          <p:cNvSpPr/>
          <p:nvPr/>
        </p:nvSpPr>
        <p:spPr>
          <a:xfrm>
            <a:off x="243112" y="5305249"/>
            <a:ext cx="432048" cy="576064"/>
          </a:xfrm>
          <a:prstGeom prst="star6">
            <a:avLst/>
          </a:prstGeom>
          <a:solidFill>
            <a:srgbClr val="C0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vi-VN" b="1">
              <a:ln w="22225">
                <a:solidFill>
                  <a:srgbClr val="C0504D"/>
                </a:solidFill>
                <a:prstDash val="solid"/>
              </a:ln>
              <a:solidFill>
                <a:srgbClr val="C0504D">
                  <a:lumMod val="40000"/>
                  <a:lumOff val="60000"/>
                </a:srgbClr>
              </a:solidFill>
            </a:endParaRPr>
          </a:p>
        </p:txBody>
      </p:sp>
    </p:spTree>
    <p:extLst>
      <p:ext uri="{BB962C8B-B14F-4D97-AF65-F5344CB8AC3E}">
        <p14:creationId xmlns:p14="http://schemas.microsoft.com/office/powerpoint/2010/main" val="15589759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5" grpId="0" animBg="1"/>
      <p:bldP spid="6" grpId="0" animBg="1"/>
      <p:bldP spid="7" grpId="0" animBg="1"/>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912998" y="122555"/>
            <a:ext cx="9669409" cy="628652"/>
          </a:xfrm>
        </p:spPr>
        <p:txBody>
          <a:bodyPr/>
          <a:lstStyle/>
          <a:p>
            <a:pPr algn="ctr"/>
            <a:r>
              <a:rPr lang="vi-VN" sz="5500" dirty="0">
                <a:solidFill>
                  <a:srgbClr val="FFFF00"/>
                </a:solidFill>
              </a:rPr>
              <a:t>Về thực tiễn</a:t>
            </a:r>
          </a:p>
        </p:txBody>
      </p:sp>
      <p:sp>
        <p:nvSpPr>
          <p:cNvPr id="13" name="Rounded Rectangle 12"/>
          <p:cNvSpPr/>
          <p:nvPr/>
        </p:nvSpPr>
        <p:spPr>
          <a:xfrm>
            <a:off x="407368" y="1032664"/>
            <a:ext cx="11521280" cy="1564911"/>
          </a:xfrm>
          <a:prstGeom prst="roundRect">
            <a:avLst/>
          </a:prstGeom>
          <a:solidFill>
            <a:srgbClr val="FFFFFF"/>
          </a:solidFill>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just" fontAlgn="base"/>
            <a:r>
              <a:rPr lang="en-US" sz="3200" b="1" dirty="0">
                <a:solidFill>
                  <a:srgbClr val="0000CC"/>
                </a:solidFill>
              </a:rPr>
              <a:t>    </a:t>
            </a:r>
            <a:r>
              <a:rPr lang="en-US" sz="3200" b="1" dirty="0" err="1">
                <a:solidFill>
                  <a:srgbClr val="0000CC"/>
                </a:solidFill>
              </a:rPr>
              <a:t>Trong</a:t>
            </a:r>
            <a:r>
              <a:rPr lang="en-US" sz="3200" b="1" dirty="0">
                <a:solidFill>
                  <a:srgbClr val="0000CC"/>
                </a:solidFill>
              </a:rPr>
              <a:t> 10 </a:t>
            </a:r>
            <a:r>
              <a:rPr lang="en-US" sz="3200" b="1" dirty="0" err="1">
                <a:solidFill>
                  <a:srgbClr val="0000CC"/>
                </a:solidFill>
              </a:rPr>
              <a:t>năm</a:t>
            </a:r>
            <a:r>
              <a:rPr lang="en-US" sz="3200" b="1" dirty="0">
                <a:solidFill>
                  <a:srgbClr val="0000CC"/>
                </a:solidFill>
              </a:rPr>
              <a:t> qua, </a:t>
            </a:r>
            <a:r>
              <a:rPr lang="en-US" sz="3200" b="1" dirty="0" err="1">
                <a:solidFill>
                  <a:srgbClr val="0000CC"/>
                </a:solidFill>
              </a:rPr>
              <a:t>mặc</a:t>
            </a:r>
            <a:r>
              <a:rPr lang="en-US" sz="3200" b="1" dirty="0">
                <a:solidFill>
                  <a:srgbClr val="0000CC"/>
                </a:solidFill>
              </a:rPr>
              <a:t> </a:t>
            </a:r>
            <a:r>
              <a:rPr lang="en-US" sz="3200" b="1" dirty="0" err="1">
                <a:solidFill>
                  <a:srgbClr val="0000CC"/>
                </a:solidFill>
              </a:rPr>
              <a:t>dù</a:t>
            </a:r>
            <a:r>
              <a:rPr lang="en-US" sz="3200" b="1" dirty="0">
                <a:solidFill>
                  <a:srgbClr val="0000CC"/>
                </a:solidFill>
              </a:rPr>
              <a:t> </a:t>
            </a:r>
            <a:r>
              <a:rPr lang="en-US" sz="3200" b="1" dirty="0" err="1">
                <a:solidFill>
                  <a:srgbClr val="0000CC"/>
                </a:solidFill>
              </a:rPr>
              <a:t>gặp</a:t>
            </a:r>
            <a:r>
              <a:rPr lang="en-US" sz="3200" b="1" dirty="0">
                <a:solidFill>
                  <a:srgbClr val="0000CC"/>
                </a:solidFill>
              </a:rPr>
              <a:t> </a:t>
            </a:r>
            <a:r>
              <a:rPr lang="en-US" sz="3200" b="1" dirty="0" err="1">
                <a:solidFill>
                  <a:srgbClr val="0000CC"/>
                </a:solidFill>
              </a:rPr>
              <a:t>nhiều</a:t>
            </a:r>
            <a:r>
              <a:rPr lang="en-US" sz="3200" b="1" dirty="0">
                <a:solidFill>
                  <a:srgbClr val="0000CC"/>
                </a:solidFill>
              </a:rPr>
              <a:t> </a:t>
            </a:r>
            <a:r>
              <a:rPr lang="en-US" sz="3200" b="1" dirty="0" err="1">
                <a:solidFill>
                  <a:srgbClr val="0000CC"/>
                </a:solidFill>
              </a:rPr>
              <a:t>khó</a:t>
            </a:r>
            <a:r>
              <a:rPr lang="en-US" sz="3200" b="1" dirty="0">
                <a:solidFill>
                  <a:srgbClr val="0000CC"/>
                </a:solidFill>
              </a:rPr>
              <a:t> </a:t>
            </a:r>
            <a:r>
              <a:rPr lang="en-US" sz="3200" b="1" dirty="0" err="1">
                <a:solidFill>
                  <a:srgbClr val="0000CC"/>
                </a:solidFill>
              </a:rPr>
              <a:t>khăn</a:t>
            </a:r>
            <a:r>
              <a:rPr lang="en-US" sz="3200" b="1" dirty="0">
                <a:solidFill>
                  <a:srgbClr val="0000CC"/>
                </a:solidFill>
              </a:rPr>
              <a:t>, </a:t>
            </a:r>
            <a:r>
              <a:rPr lang="en-US" sz="3200" b="1" dirty="0" err="1">
                <a:solidFill>
                  <a:srgbClr val="0000CC"/>
                </a:solidFill>
              </a:rPr>
              <a:t>thách</a:t>
            </a:r>
            <a:r>
              <a:rPr lang="en-US" sz="3200" b="1" dirty="0">
                <a:solidFill>
                  <a:srgbClr val="0000CC"/>
                </a:solidFill>
              </a:rPr>
              <a:t> </a:t>
            </a:r>
            <a:r>
              <a:rPr lang="en-US" sz="3200" b="1" dirty="0" err="1">
                <a:solidFill>
                  <a:srgbClr val="0000CC"/>
                </a:solidFill>
              </a:rPr>
              <a:t>thức</a:t>
            </a:r>
            <a:r>
              <a:rPr lang="en-US" sz="3200" b="1" dirty="0">
                <a:solidFill>
                  <a:srgbClr val="0000CC"/>
                </a:solidFill>
              </a:rPr>
              <a:t> </a:t>
            </a:r>
            <a:r>
              <a:rPr lang="en-US" sz="3200" b="1" dirty="0" err="1">
                <a:solidFill>
                  <a:srgbClr val="0000CC"/>
                </a:solidFill>
              </a:rPr>
              <a:t>rất</a:t>
            </a:r>
            <a:r>
              <a:rPr lang="en-US" sz="3200" b="1" dirty="0">
                <a:solidFill>
                  <a:srgbClr val="0000CC"/>
                </a:solidFill>
              </a:rPr>
              <a:t> </a:t>
            </a:r>
            <a:r>
              <a:rPr lang="en-US" sz="3200" b="1" dirty="0" err="1">
                <a:solidFill>
                  <a:srgbClr val="0000CC"/>
                </a:solidFill>
              </a:rPr>
              <a:t>lớn</a:t>
            </a:r>
            <a:r>
              <a:rPr lang="en-US" sz="3200" b="1" dirty="0">
                <a:solidFill>
                  <a:srgbClr val="0000CC"/>
                </a:solidFill>
              </a:rPr>
              <a:t>, </a:t>
            </a:r>
            <a:r>
              <a:rPr lang="en-US" sz="3200" b="1" dirty="0" err="1">
                <a:solidFill>
                  <a:srgbClr val="0000CC"/>
                </a:solidFill>
              </a:rPr>
              <a:t>nhưng</a:t>
            </a:r>
            <a:r>
              <a:rPr lang="en-US" sz="3200" b="1" dirty="0">
                <a:solidFill>
                  <a:srgbClr val="0000CC"/>
                </a:solidFill>
              </a:rPr>
              <a:t> </a:t>
            </a:r>
            <a:r>
              <a:rPr lang="en-US" sz="3200" b="1" dirty="0" err="1">
                <a:solidFill>
                  <a:srgbClr val="0000CC"/>
                </a:solidFill>
              </a:rPr>
              <a:t>kinh</a:t>
            </a:r>
            <a:r>
              <a:rPr lang="en-US" sz="3200" b="1" dirty="0">
                <a:solidFill>
                  <a:srgbClr val="0000CC"/>
                </a:solidFill>
              </a:rPr>
              <a:t> </a:t>
            </a:r>
            <a:r>
              <a:rPr lang="en-US" sz="3200" b="1" dirty="0" err="1">
                <a:solidFill>
                  <a:srgbClr val="0000CC"/>
                </a:solidFill>
              </a:rPr>
              <a:t>tế</a:t>
            </a:r>
            <a:r>
              <a:rPr lang="en-US" sz="3200" b="1" dirty="0">
                <a:solidFill>
                  <a:srgbClr val="0000CC"/>
                </a:solidFill>
              </a:rPr>
              <a:t> - </a:t>
            </a:r>
            <a:r>
              <a:rPr lang="en-US" sz="3200" b="1" dirty="0" err="1">
                <a:solidFill>
                  <a:srgbClr val="0000CC"/>
                </a:solidFill>
              </a:rPr>
              <a:t>xã</a:t>
            </a:r>
            <a:r>
              <a:rPr lang="en-US" sz="3200" b="1" dirty="0">
                <a:solidFill>
                  <a:srgbClr val="0000CC"/>
                </a:solidFill>
              </a:rPr>
              <a:t> </a:t>
            </a:r>
            <a:r>
              <a:rPr lang="en-US" sz="3200" b="1" dirty="0" err="1">
                <a:solidFill>
                  <a:srgbClr val="0000CC"/>
                </a:solidFill>
              </a:rPr>
              <a:t>hội</a:t>
            </a:r>
            <a:r>
              <a:rPr lang="en-US" sz="3200" b="1" dirty="0">
                <a:solidFill>
                  <a:srgbClr val="0000CC"/>
                </a:solidFill>
              </a:rPr>
              <a:t> </a:t>
            </a:r>
            <a:r>
              <a:rPr lang="en-US" sz="3200" b="1" dirty="0" err="1">
                <a:solidFill>
                  <a:srgbClr val="0000CC"/>
                </a:solidFill>
              </a:rPr>
              <a:t>nước</a:t>
            </a:r>
            <a:r>
              <a:rPr lang="en-US" sz="3200" b="1" dirty="0">
                <a:solidFill>
                  <a:srgbClr val="0000CC"/>
                </a:solidFill>
              </a:rPr>
              <a:t> ta </a:t>
            </a:r>
            <a:r>
              <a:rPr lang="en-US" sz="3200" b="1" dirty="0" err="1">
                <a:solidFill>
                  <a:srgbClr val="0000CC"/>
                </a:solidFill>
              </a:rPr>
              <a:t>đã</a:t>
            </a:r>
            <a:r>
              <a:rPr lang="en-US" sz="3200" b="1" dirty="0">
                <a:solidFill>
                  <a:srgbClr val="0000CC"/>
                </a:solidFill>
              </a:rPr>
              <a:t> </a:t>
            </a:r>
            <a:r>
              <a:rPr lang="en-US" sz="3200" b="1" dirty="0" err="1">
                <a:solidFill>
                  <a:srgbClr val="0000CC"/>
                </a:solidFill>
              </a:rPr>
              <a:t>đạt</a:t>
            </a:r>
            <a:r>
              <a:rPr lang="en-US" sz="3200" b="1" dirty="0">
                <a:solidFill>
                  <a:srgbClr val="0000CC"/>
                </a:solidFill>
              </a:rPr>
              <a:t> </a:t>
            </a:r>
            <a:r>
              <a:rPr lang="en-US" sz="3200" b="1" dirty="0" err="1">
                <a:solidFill>
                  <a:srgbClr val="0000CC"/>
                </a:solidFill>
              </a:rPr>
              <a:t>được</a:t>
            </a:r>
            <a:r>
              <a:rPr lang="en-US" sz="3200" b="1" dirty="0">
                <a:solidFill>
                  <a:srgbClr val="0000CC"/>
                </a:solidFill>
              </a:rPr>
              <a:t> </a:t>
            </a:r>
            <a:r>
              <a:rPr lang="en-US" sz="3200" b="1" dirty="0" err="1">
                <a:solidFill>
                  <a:srgbClr val="0000CC"/>
                </a:solidFill>
              </a:rPr>
              <a:t>nhiều</a:t>
            </a:r>
            <a:r>
              <a:rPr lang="en-US" sz="3200" b="1" dirty="0">
                <a:solidFill>
                  <a:srgbClr val="0000CC"/>
                </a:solidFill>
              </a:rPr>
              <a:t> </a:t>
            </a:r>
            <a:r>
              <a:rPr lang="en-US" sz="3200" b="1" dirty="0" err="1">
                <a:solidFill>
                  <a:srgbClr val="0000CC"/>
                </a:solidFill>
              </a:rPr>
              <a:t>thành</a:t>
            </a:r>
            <a:r>
              <a:rPr lang="en-US" sz="3200" b="1" dirty="0">
                <a:solidFill>
                  <a:srgbClr val="0000CC"/>
                </a:solidFill>
              </a:rPr>
              <a:t> </a:t>
            </a:r>
            <a:r>
              <a:rPr lang="en-US" sz="3200" b="1" dirty="0" err="1">
                <a:solidFill>
                  <a:srgbClr val="0000CC"/>
                </a:solidFill>
              </a:rPr>
              <a:t>tựu</a:t>
            </a:r>
            <a:r>
              <a:rPr lang="en-US" sz="3200" b="1" dirty="0">
                <a:solidFill>
                  <a:srgbClr val="0000CC"/>
                </a:solidFill>
              </a:rPr>
              <a:t> </a:t>
            </a:r>
            <a:r>
              <a:rPr lang="en-US" sz="3200" b="1" dirty="0" err="1">
                <a:solidFill>
                  <a:srgbClr val="0000CC"/>
                </a:solidFill>
              </a:rPr>
              <a:t>rất</a:t>
            </a:r>
            <a:r>
              <a:rPr lang="en-US" sz="3200" b="1" dirty="0">
                <a:solidFill>
                  <a:srgbClr val="0000CC"/>
                </a:solidFill>
              </a:rPr>
              <a:t> </a:t>
            </a:r>
            <a:r>
              <a:rPr lang="en-US" sz="3200" b="1" dirty="0" err="1">
                <a:solidFill>
                  <a:srgbClr val="0000CC"/>
                </a:solidFill>
              </a:rPr>
              <a:t>quan</a:t>
            </a:r>
            <a:r>
              <a:rPr lang="en-US" sz="3200" b="1" dirty="0">
                <a:solidFill>
                  <a:srgbClr val="0000CC"/>
                </a:solidFill>
              </a:rPr>
              <a:t> </a:t>
            </a:r>
            <a:r>
              <a:rPr lang="en-US" sz="3200" b="1" dirty="0" err="1">
                <a:solidFill>
                  <a:srgbClr val="0000CC"/>
                </a:solidFill>
              </a:rPr>
              <a:t>trọng</a:t>
            </a:r>
            <a:r>
              <a:rPr lang="en-US" sz="3200" b="1" dirty="0">
                <a:solidFill>
                  <a:srgbClr val="0000CC"/>
                </a:solidFill>
              </a:rPr>
              <a:t>, </a:t>
            </a:r>
            <a:r>
              <a:rPr lang="en-US" sz="3200" b="1" dirty="0" err="1">
                <a:solidFill>
                  <a:srgbClr val="0000CC"/>
                </a:solidFill>
              </a:rPr>
              <a:t>khá</a:t>
            </a:r>
            <a:r>
              <a:rPr lang="en-US" sz="3200" b="1" dirty="0">
                <a:solidFill>
                  <a:srgbClr val="0000CC"/>
                </a:solidFill>
              </a:rPr>
              <a:t> </a:t>
            </a:r>
            <a:r>
              <a:rPr lang="en-US" sz="3200" b="1" dirty="0" err="1">
                <a:solidFill>
                  <a:srgbClr val="0000CC"/>
                </a:solidFill>
              </a:rPr>
              <a:t>toàn</a:t>
            </a:r>
            <a:r>
              <a:rPr lang="en-US" sz="3200" b="1" dirty="0">
                <a:solidFill>
                  <a:srgbClr val="0000CC"/>
                </a:solidFill>
              </a:rPr>
              <a:t> </a:t>
            </a:r>
            <a:r>
              <a:rPr lang="en-US" sz="3200" b="1" dirty="0" err="1">
                <a:solidFill>
                  <a:srgbClr val="0000CC"/>
                </a:solidFill>
              </a:rPr>
              <a:t>diện</a:t>
            </a:r>
            <a:r>
              <a:rPr lang="en-US" sz="3200" b="1" dirty="0">
                <a:solidFill>
                  <a:srgbClr val="0000CC"/>
                </a:solidFill>
              </a:rPr>
              <a:t> </a:t>
            </a:r>
            <a:r>
              <a:rPr lang="en-US" sz="3200" b="1" dirty="0" err="1">
                <a:solidFill>
                  <a:srgbClr val="0000CC"/>
                </a:solidFill>
              </a:rPr>
              <a:t>trên</a:t>
            </a:r>
            <a:r>
              <a:rPr lang="en-US" sz="3200" b="1" dirty="0">
                <a:solidFill>
                  <a:srgbClr val="0000CC"/>
                </a:solidFill>
              </a:rPr>
              <a:t> </a:t>
            </a:r>
            <a:r>
              <a:rPr lang="en-US" sz="3200" b="1" dirty="0" err="1">
                <a:solidFill>
                  <a:srgbClr val="0000CC"/>
                </a:solidFill>
              </a:rPr>
              <a:t>hầu</a:t>
            </a:r>
            <a:r>
              <a:rPr lang="en-US" sz="3200" b="1" dirty="0">
                <a:solidFill>
                  <a:srgbClr val="0000CC"/>
                </a:solidFill>
              </a:rPr>
              <a:t> </a:t>
            </a:r>
            <a:r>
              <a:rPr lang="en-US" sz="3200" b="1" dirty="0" err="1">
                <a:solidFill>
                  <a:srgbClr val="0000CC"/>
                </a:solidFill>
              </a:rPr>
              <a:t>hết</a:t>
            </a:r>
            <a:r>
              <a:rPr lang="en-US" sz="3200" b="1" dirty="0">
                <a:solidFill>
                  <a:srgbClr val="0000CC"/>
                </a:solidFill>
              </a:rPr>
              <a:t> </a:t>
            </a:r>
            <a:r>
              <a:rPr lang="en-US" sz="3200" b="1" dirty="0" err="1">
                <a:solidFill>
                  <a:srgbClr val="0000CC"/>
                </a:solidFill>
              </a:rPr>
              <a:t>các</a:t>
            </a:r>
            <a:r>
              <a:rPr lang="en-US" sz="3200" b="1" dirty="0">
                <a:solidFill>
                  <a:srgbClr val="0000CC"/>
                </a:solidFill>
              </a:rPr>
              <a:t> </a:t>
            </a:r>
            <a:r>
              <a:rPr lang="en-US" sz="3200" b="1" dirty="0" err="1">
                <a:solidFill>
                  <a:srgbClr val="0000CC"/>
                </a:solidFill>
              </a:rPr>
              <a:t>lĩnh</a:t>
            </a:r>
            <a:r>
              <a:rPr lang="en-US" sz="3200" b="1" dirty="0">
                <a:solidFill>
                  <a:srgbClr val="0000CC"/>
                </a:solidFill>
              </a:rPr>
              <a:t> </a:t>
            </a:r>
            <a:r>
              <a:rPr lang="en-US" sz="3200" b="1" dirty="0" err="1">
                <a:solidFill>
                  <a:srgbClr val="0000CC"/>
                </a:solidFill>
              </a:rPr>
              <a:t>vực</a:t>
            </a:r>
            <a:r>
              <a:rPr lang="en-US" sz="3200" b="1" dirty="0">
                <a:solidFill>
                  <a:srgbClr val="0000CC"/>
                </a:solidFill>
              </a:rPr>
              <a:t>.</a:t>
            </a:r>
          </a:p>
        </p:txBody>
      </p:sp>
      <p:sp>
        <p:nvSpPr>
          <p:cNvPr id="15" name="Rounded Rectangle 14"/>
          <p:cNvSpPr/>
          <p:nvPr/>
        </p:nvSpPr>
        <p:spPr>
          <a:xfrm>
            <a:off x="407368" y="2824369"/>
            <a:ext cx="11521280" cy="2188819"/>
          </a:xfrm>
          <a:prstGeom prst="roundRect">
            <a:avLst/>
          </a:prstGeom>
          <a:solidFill>
            <a:srgbClr val="FFFFFF"/>
          </a:solidFill>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just" fontAlgn="base"/>
            <a:r>
              <a:rPr lang="en-US" sz="3200" b="1" dirty="0">
                <a:solidFill>
                  <a:srgbClr val="0000CC"/>
                </a:solidFill>
              </a:rPr>
              <a:t>    </a:t>
            </a:r>
            <a:r>
              <a:rPr lang="en-US" sz="3200" b="1" dirty="0" err="1">
                <a:solidFill>
                  <a:srgbClr val="0000CC"/>
                </a:solidFill>
              </a:rPr>
              <a:t>Giáo</a:t>
            </a:r>
            <a:r>
              <a:rPr lang="en-US" sz="3200" b="1" dirty="0">
                <a:solidFill>
                  <a:srgbClr val="0000CC"/>
                </a:solidFill>
              </a:rPr>
              <a:t> </a:t>
            </a:r>
            <a:r>
              <a:rPr lang="en-US" sz="3200" b="1" dirty="0" err="1">
                <a:solidFill>
                  <a:srgbClr val="0000CC"/>
                </a:solidFill>
              </a:rPr>
              <a:t>dục</a:t>
            </a:r>
            <a:r>
              <a:rPr lang="en-US" sz="3200" b="1" dirty="0">
                <a:solidFill>
                  <a:srgbClr val="0000CC"/>
                </a:solidFill>
              </a:rPr>
              <a:t> </a:t>
            </a:r>
            <a:r>
              <a:rPr lang="en-US" sz="3200" b="1" dirty="0" err="1">
                <a:solidFill>
                  <a:srgbClr val="0000CC"/>
                </a:solidFill>
              </a:rPr>
              <a:t>và</a:t>
            </a:r>
            <a:r>
              <a:rPr lang="en-US" sz="3200" b="1" dirty="0">
                <a:solidFill>
                  <a:srgbClr val="0000CC"/>
                </a:solidFill>
              </a:rPr>
              <a:t> </a:t>
            </a:r>
            <a:r>
              <a:rPr lang="en-US" sz="3200" b="1" dirty="0" err="1">
                <a:solidFill>
                  <a:srgbClr val="0000CC"/>
                </a:solidFill>
              </a:rPr>
              <a:t>đào</a:t>
            </a:r>
            <a:r>
              <a:rPr lang="en-US" sz="3200" b="1" dirty="0">
                <a:solidFill>
                  <a:srgbClr val="0000CC"/>
                </a:solidFill>
              </a:rPr>
              <a:t> </a:t>
            </a:r>
            <a:r>
              <a:rPr lang="en-US" sz="3200" b="1" dirty="0" err="1">
                <a:solidFill>
                  <a:srgbClr val="0000CC"/>
                </a:solidFill>
              </a:rPr>
              <a:t>tạo</a:t>
            </a:r>
            <a:r>
              <a:rPr lang="en-US" sz="3200" b="1" dirty="0">
                <a:solidFill>
                  <a:srgbClr val="0000CC"/>
                </a:solidFill>
              </a:rPr>
              <a:t> </a:t>
            </a:r>
            <a:r>
              <a:rPr lang="en-US" sz="3200" b="1" dirty="0" err="1">
                <a:solidFill>
                  <a:srgbClr val="0000CC"/>
                </a:solidFill>
              </a:rPr>
              <a:t>có</a:t>
            </a:r>
            <a:r>
              <a:rPr lang="en-US" sz="3200" b="1" dirty="0">
                <a:solidFill>
                  <a:srgbClr val="0000CC"/>
                </a:solidFill>
              </a:rPr>
              <a:t> </a:t>
            </a:r>
            <a:r>
              <a:rPr lang="en-US" sz="3200" b="1" dirty="0" err="1">
                <a:solidFill>
                  <a:srgbClr val="0000CC"/>
                </a:solidFill>
              </a:rPr>
              <a:t>bước</a:t>
            </a:r>
            <a:r>
              <a:rPr lang="en-US" sz="3200" b="1" dirty="0">
                <a:solidFill>
                  <a:srgbClr val="0000CC"/>
                </a:solidFill>
              </a:rPr>
              <a:t> </a:t>
            </a:r>
            <a:r>
              <a:rPr lang="en-US" sz="3200" b="1" dirty="0" err="1">
                <a:solidFill>
                  <a:srgbClr val="0000CC"/>
                </a:solidFill>
              </a:rPr>
              <a:t>đổi</a:t>
            </a:r>
            <a:r>
              <a:rPr lang="en-US" sz="3200" b="1" dirty="0">
                <a:solidFill>
                  <a:srgbClr val="0000CC"/>
                </a:solidFill>
              </a:rPr>
              <a:t> </a:t>
            </a:r>
            <a:r>
              <a:rPr lang="en-US" sz="3200" b="1" dirty="0" err="1">
                <a:solidFill>
                  <a:srgbClr val="0000CC"/>
                </a:solidFill>
              </a:rPr>
              <a:t>mới</a:t>
            </a:r>
            <a:r>
              <a:rPr lang="en-US" sz="3200" b="1" dirty="0">
                <a:solidFill>
                  <a:srgbClr val="0000CC"/>
                </a:solidFill>
              </a:rPr>
              <a:t>, </a:t>
            </a:r>
            <a:r>
              <a:rPr lang="en-US" sz="3200" b="1" dirty="0" err="1">
                <a:solidFill>
                  <a:srgbClr val="0000CC"/>
                </a:solidFill>
              </a:rPr>
              <a:t>đóng</a:t>
            </a:r>
            <a:r>
              <a:rPr lang="en-US" sz="3200" b="1" dirty="0">
                <a:solidFill>
                  <a:srgbClr val="0000CC"/>
                </a:solidFill>
              </a:rPr>
              <a:t> </a:t>
            </a:r>
            <a:r>
              <a:rPr lang="en-US" sz="3200" b="1" dirty="0" err="1">
                <a:solidFill>
                  <a:srgbClr val="0000CC"/>
                </a:solidFill>
              </a:rPr>
              <a:t>góp</a:t>
            </a:r>
            <a:r>
              <a:rPr lang="en-US" sz="3200" b="1" dirty="0">
                <a:solidFill>
                  <a:srgbClr val="0000CC"/>
                </a:solidFill>
              </a:rPr>
              <a:t> </a:t>
            </a:r>
            <a:r>
              <a:rPr lang="en-US" sz="3200" b="1" dirty="0" err="1">
                <a:solidFill>
                  <a:srgbClr val="0000CC"/>
                </a:solidFill>
              </a:rPr>
              <a:t>tích</a:t>
            </a:r>
            <a:r>
              <a:rPr lang="en-US" sz="3200" b="1" dirty="0">
                <a:solidFill>
                  <a:srgbClr val="0000CC"/>
                </a:solidFill>
              </a:rPr>
              <a:t> </a:t>
            </a:r>
            <a:r>
              <a:rPr lang="en-US" sz="3200" b="1" dirty="0" err="1">
                <a:solidFill>
                  <a:srgbClr val="0000CC"/>
                </a:solidFill>
              </a:rPr>
              <a:t>cực</a:t>
            </a:r>
            <a:r>
              <a:rPr lang="en-US" sz="3200" b="1" dirty="0">
                <a:solidFill>
                  <a:srgbClr val="0000CC"/>
                </a:solidFill>
              </a:rPr>
              <a:t> </a:t>
            </a:r>
            <a:r>
              <a:rPr lang="en-US" sz="3200" b="1" dirty="0" err="1">
                <a:solidFill>
                  <a:srgbClr val="0000CC"/>
                </a:solidFill>
              </a:rPr>
              <a:t>vào</a:t>
            </a:r>
            <a:r>
              <a:rPr lang="en-US" sz="3200" b="1" dirty="0">
                <a:solidFill>
                  <a:srgbClr val="0000CC"/>
                </a:solidFill>
              </a:rPr>
              <a:t> </a:t>
            </a:r>
            <a:r>
              <a:rPr lang="en-US" sz="3200" b="1" dirty="0" err="1">
                <a:solidFill>
                  <a:srgbClr val="0000CC"/>
                </a:solidFill>
              </a:rPr>
              <a:t>xây</a:t>
            </a:r>
            <a:r>
              <a:rPr lang="en-US" sz="3200" b="1" dirty="0">
                <a:solidFill>
                  <a:srgbClr val="0000CC"/>
                </a:solidFill>
              </a:rPr>
              <a:t> </a:t>
            </a:r>
            <a:r>
              <a:rPr lang="en-US" sz="3200" b="1" dirty="0" err="1">
                <a:solidFill>
                  <a:srgbClr val="0000CC"/>
                </a:solidFill>
              </a:rPr>
              <a:t>dựng</a:t>
            </a:r>
            <a:r>
              <a:rPr lang="en-US" sz="3200" b="1" dirty="0">
                <a:solidFill>
                  <a:srgbClr val="0000CC"/>
                </a:solidFill>
              </a:rPr>
              <a:t> con </a:t>
            </a:r>
            <a:r>
              <a:rPr lang="en-US" sz="3200" b="1" dirty="0" err="1">
                <a:solidFill>
                  <a:srgbClr val="0000CC"/>
                </a:solidFill>
              </a:rPr>
              <a:t>người</a:t>
            </a:r>
            <a:r>
              <a:rPr lang="en-US" sz="3200" b="1" dirty="0">
                <a:solidFill>
                  <a:srgbClr val="0000CC"/>
                </a:solidFill>
              </a:rPr>
              <a:t>, </a:t>
            </a:r>
            <a:r>
              <a:rPr lang="en-US" sz="3200" b="1" dirty="0" err="1">
                <a:solidFill>
                  <a:srgbClr val="0000CC"/>
                </a:solidFill>
              </a:rPr>
              <a:t>phát</a:t>
            </a:r>
            <a:r>
              <a:rPr lang="en-US" sz="3200" b="1" dirty="0">
                <a:solidFill>
                  <a:srgbClr val="0000CC"/>
                </a:solidFill>
              </a:rPr>
              <a:t> </a:t>
            </a:r>
            <a:r>
              <a:rPr lang="en-US" sz="3200" b="1" dirty="0" err="1">
                <a:solidFill>
                  <a:srgbClr val="0000CC"/>
                </a:solidFill>
              </a:rPr>
              <a:t>triển</a:t>
            </a:r>
            <a:r>
              <a:rPr lang="en-US" sz="3200" b="1" dirty="0">
                <a:solidFill>
                  <a:srgbClr val="0000CC"/>
                </a:solidFill>
              </a:rPr>
              <a:t> </a:t>
            </a:r>
            <a:r>
              <a:rPr lang="en-US" sz="3200" b="1" dirty="0" err="1">
                <a:solidFill>
                  <a:srgbClr val="0000CC"/>
                </a:solidFill>
              </a:rPr>
              <a:t>nguồn</a:t>
            </a:r>
            <a:r>
              <a:rPr lang="en-US" sz="3200" b="1" dirty="0">
                <a:solidFill>
                  <a:srgbClr val="0000CC"/>
                </a:solidFill>
              </a:rPr>
              <a:t> </a:t>
            </a:r>
            <a:r>
              <a:rPr lang="en-US" sz="3200" b="1" dirty="0" err="1">
                <a:solidFill>
                  <a:srgbClr val="0000CC"/>
                </a:solidFill>
              </a:rPr>
              <a:t>nhân</a:t>
            </a:r>
            <a:r>
              <a:rPr lang="en-US" sz="3200" b="1" dirty="0">
                <a:solidFill>
                  <a:srgbClr val="0000CC"/>
                </a:solidFill>
              </a:rPr>
              <a:t> </a:t>
            </a:r>
            <a:r>
              <a:rPr lang="en-US" sz="3200" b="1" dirty="0" err="1">
                <a:solidFill>
                  <a:srgbClr val="0000CC"/>
                </a:solidFill>
              </a:rPr>
              <a:t>lực</a:t>
            </a:r>
            <a:r>
              <a:rPr lang="en-US" sz="3200" b="1" dirty="0">
                <a:solidFill>
                  <a:srgbClr val="0000CC"/>
                </a:solidFill>
              </a:rPr>
              <a:t>. </a:t>
            </a:r>
            <a:r>
              <a:rPr lang="en-US" sz="3200" b="1" dirty="0" err="1">
                <a:solidFill>
                  <a:srgbClr val="0000CC"/>
                </a:solidFill>
              </a:rPr>
              <a:t>Khoa</a:t>
            </a:r>
            <a:r>
              <a:rPr lang="en-US" sz="3200" b="1" dirty="0">
                <a:solidFill>
                  <a:srgbClr val="0000CC"/>
                </a:solidFill>
              </a:rPr>
              <a:t> </a:t>
            </a:r>
            <a:r>
              <a:rPr lang="en-US" sz="3200" b="1" dirty="0" err="1">
                <a:solidFill>
                  <a:srgbClr val="0000CC"/>
                </a:solidFill>
              </a:rPr>
              <a:t>học</a:t>
            </a:r>
            <a:r>
              <a:rPr lang="en-US" sz="3200" b="1" dirty="0">
                <a:solidFill>
                  <a:srgbClr val="0000CC"/>
                </a:solidFill>
              </a:rPr>
              <a:t> </a:t>
            </a:r>
            <a:r>
              <a:rPr lang="en-US" sz="3200" b="1" dirty="0" err="1">
                <a:solidFill>
                  <a:srgbClr val="0000CC"/>
                </a:solidFill>
              </a:rPr>
              <a:t>và</a:t>
            </a:r>
            <a:r>
              <a:rPr lang="en-US" sz="3200" b="1" dirty="0">
                <a:solidFill>
                  <a:srgbClr val="0000CC"/>
                </a:solidFill>
              </a:rPr>
              <a:t> </a:t>
            </a:r>
            <a:r>
              <a:rPr lang="en-US" sz="3200" b="1" dirty="0" err="1">
                <a:solidFill>
                  <a:srgbClr val="0000CC"/>
                </a:solidFill>
              </a:rPr>
              <a:t>công</a:t>
            </a:r>
            <a:r>
              <a:rPr lang="en-US" sz="3200" b="1" dirty="0">
                <a:solidFill>
                  <a:srgbClr val="0000CC"/>
                </a:solidFill>
              </a:rPr>
              <a:t> </a:t>
            </a:r>
            <a:r>
              <a:rPr lang="en-US" sz="3200" b="1" dirty="0" err="1">
                <a:solidFill>
                  <a:srgbClr val="0000CC"/>
                </a:solidFill>
              </a:rPr>
              <a:t>nghệ</a:t>
            </a:r>
            <a:r>
              <a:rPr lang="en-US" sz="3200" b="1" dirty="0">
                <a:solidFill>
                  <a:srgbClr val="0000CC"/>
                </a:solidFill>
              </a:rPr>
              <a:t>, </a:t>
            </a:r>
            <a:r>
              <a:rPr lang="en-US" sz="3200" b="1" dirty="0" err="1">
                <a:solidFill>
                  <a:srgbClr val="0000CC"/>
                </a:solidFill>
              </a:rPr>
              <a:t>đổi</a:t>
            </a:r>
            <a:r>
              <a:rPr lang="en-US" sz="3200" b="1" dirty="0">
                <a:solidFill>
                  <a:srgbClr val="0000CC"/>
                </a:solidFill>
              </a:rPr>
              <a:t> </a:t>
            </a:r>
            <a:r>
              <a:rPr lang="en-US" sz="3200" b="1" dirty="0" err="1">
                <a:solidFill>
                  <a:srgbClr val="0000CC"/>
                </a:solidFill>
              </a:rPr>
              <a:t>mới</a:t>
            </a:r>
            <a:r>
              <a:rPr lang="en-US" sz="3200" b="1" dirty="0">
                <a:solidFill>
                  <a:srgbClr val="0000CC"/>
                </a:solidFill>
              </a:rPr>
              <a:t> </a:t>
            </a:r>
            <a:r>
              <a:rPr lang="en-US" sz="3200" b="1" dirty="0" err="1">
                <a:solidFill>
                  <a:srgbClr val="0000CC"/>
                </a:solidFill>
              </a:rPr>
              <a:t>sáng</a:t>
            </a:r>
            <a:r>
              <a:rPr lang="en-US" sz="3200" b="1" dirty="0">
                <a:solidFill>
                  <a:srgbClr val="0000CC"/>
                </a:solidFill>
              </a:rPr>
              <a:t> </a:t>
            </a:r>
            <a:r>
              <a:rPr lang="en-US" sz="3200" b="1" dirty="0" err="1">
                <a:solidFill>
                  <a:srgbClr val="0000CC"/>
                </a:solidFill>
              </a:rPr>
              <a:t>tạo</a:t>
            </a:r>
            <a:r>
              <a:rPr lang="en-US" sz="3200" b="1" dirty="0">
                <a:solidFill>
                  <a:srgbClr val="0000CC"/>
                </a:solidFill>
              </a:rPr>
              <a:t> </a:t>
            </a:r>
            <a:r>
              <a:rPr lang="en-US" sz="3200" b="1" dirty="0" err="1">
                <a:solidFill>
                  <a:srgbClr val="0000CC"/>
                </a:solidFill>
              </a:rPr>
              <a:t>được</a:t>
            </a:r>
            <a:r>
              <a:rPr lang="en-US" sz="3200" b="1" dirty="0">
                <a:solidFill>
                  <a:srgbClr val="0000CC"/>
                </a:solidFill>
              </a:rPr>
              <a:t> </a:t>
            </a:r>
            <a:r>
              <a:rPr lang="en-US" sz="3200" b="1" dirty="0" err="1">
                <a:solidFill>
                  <a:srgbClr val="0000CC"/>
                </a:solidFill>
              </a:rPr>
              <a:t>đẩy</a:t>
            </a:r>
            <a:r>
              <a:rPr lang="en-US" sz="3200" b="1" dirty="0">
                <a:solidFill>
                  <a:srgbClr val="0000CC"/>
                </a:solidFill>
              </a:rPr>
              <a:t> </a:t>
            </a:r>
            <a:r>
              <a:rPr lang="en-US" sz="3200" b="1" dirty="0" err="1">
                <a:solidFill>
                  <a:srgbClr val="0000CC"/>
                </a:solidFill>
              </a:rPr>
              <a:t>mạnh</a:t>
            </a:r>
            <a:r>
              <a:rPr lang="en-US" sz="3200" b="1" dirty="0">
                <a:solidFill>
                  <a:srgbClr val="0000CC"/>
                </a:solidFill>
              </a:rPr>
              <a:t>. </a:t>
            </a:r>
            <a:r>
              <a:rPr lang="en-US" sz="3200" b="1" dirty="0" err="1">
                <a:solidFill>
                  <a:srgbClr val="0000CC"/>
                </a:solidFill>
              </a:rPr>
              <a:t>Nhiều</a:t>
            </a:r>
            <a:r>
              <a:rPr lang="en-US" sz="3200" b="1" dirty="0">
                <a:solidFill>
                  <a:srgbClr val="0000CC"/>
                </a:solidFill>
              </a:rPr>
              <a:t> </a:t>
            </a:r>
            <a:r>
              <a:rPr lang="en-US" sz="3200" b="1" dirty="0" err="1">
                <a:solidFill>
                  <a:srgbClr val="0000CC"/>
                </a:solidFill>
              </a:rPr>
              <a:t>công</a:t>
            </a:r>
            <a:r>
              <a:rPr lang="en-US" sz="3200" b="1" dirty="0">
                <a:solidFill>
                  <a:srgbClr val="0000CC"/>
                </a:solidFill>
              </a:rPr>
              <a:t> </a:t>
            </a:r>
            <a:r>
              <a:rPr lang="en-US" sz="3200" b="1" dirty="0" err="1">
                <a:solidFill>
                  <a:srgbClr val="0000CC"/>
                </a:solidFill>
              </a:rPr>
              <a:t>trình</a:t>
            </a:r>
            <a:r>
              <a:rPr lang="en-US" sz="3200" b="1" dirty="0">
                <a:solidFill>
                  <a:srgbClr val="0000CC"/>
                </a:solidFill>
              </a:rPr>
              <a:t> </a:t>
            </a:r>
            <a:r>
              <a:rPr lang="en-US" sz="3200" b="1" dirty="0" err="1">
                <a:solidFill>
                  <a:srgbClr val="0000CC"/>
                </a:solidFill>
              </a:rPr>
              <a:t>kết</a:t>
            </a:r>
            <a:r>
              <a:rPr lang="en-US" sz="3200" b="1" dirty="0">
                <a:solidFill>
                  <a:srgbClr val="0000CC"/>
                </a:solidFill>
              </a:rPr>
              <a:t> </a:t>
            </a:r>
            <a:r>
              <a:rPr lang="en-US" sz="3200" b="1" dirty="0" err="1">
                <a:solidFill>
                  <a:srgbClr val="0000CC"/>
                </a:solidFill>
              </a:rPr>
              <a:t>cấu</a:t>
            </a:r>
            <a:r>
              <a:rPr lang="en-US" sz="3200" b="1" dirty="0">
                <a:solidFill>
                  <a:srgbClr val="0000CC"/>
                </a:solidFill>
              </a:rPr>
              <a:t> </a:t>
            </a:r>
            <a:r>
              <a:rPr lang="en-US" sz="3200" b="1" dirty="0" err="1">
                <a:solidFill>
                  <a:srgbClr val="0000CC"/>
                </a:solidFill>
              </a:rPr>
              <a:t>hạ</a:t>
            </a:r>
            <a:r>
              <a:rPr lang="en-US" sz="3200" b="1" dirty="0">
                <a:solidFill>
                  <a:srgbClr val="0000CC"/>
                </a:solidFill>
              </a:rPr>
              <a:t> </a:t>
            </a:r>
            <a:r>
              <a:rPr lang="en-US" sz="3200" b="1" dirty="0" err="1">
                <a:solidFill>
                  <a:srgbClr val="0000CC"/>
                </a:solidFill>
              </a:rPr>
              <a:t>tầng</a:t>
            </a:r>
            <a:r>
              <a:rPr lang="en-US" sz="3200" b="1" dirty="0">
                <a:solidFill>
                  <a:srgbClr val="0000CC"/>
                </a:solidFill>
              </a:rPr>
              <a:t> </a:t>
            </a:r>
            <a:r>
              <a:rPr lang="en-US" sz="3200" b="1" dirty="0" err="1">
                <a:solidFill>
                  <a:srgbClr val="0000CC"/>
                </a:solidFill>
              </a:rPr>
              <a:t>hiện</a:t>
            </a:r>
            <a:r>
              <a:rPr lang="en-US" sz="3200" b="1" dirty="0">
                <a:solidFill>
                  <a:srgbClr val="0000CC"/>
                </a:solidFill>
              </a:rPr>
              <a:t> </a:t>
            </a:r>
            <a:r>
              <a:rPr lang="en-US" sz="3200" b="1" dirty="0" err="1">
                <a:solidFill>
                  <a:srgbClr val="0000CC"/>
                </a:solidFill>
              </a:rPr>
              <a:t>đại</a:t>
            </a:r>
            <a:r>
              <a:rPr lang="en-US" sz="3200" b="1" dirty="0">
                <a:solidFill>
                  <a:srgbClr val="0000CC"/>
                </a:solidFill>
              </a:rPr>
              <a:t> </a:t>
            </a:r>
            <a:r>
              <a:rPr lang="en-US" sz="3200" b="1" dirty="0" err="1">
                <a:solidFill>
                  <a:srgbClr val="0000CC"/>
                </a:solidFill>
              </a:rPr>
              <a:t>được</a:t>
            </a:r>
            <a:r>
              <a:rPr lang="en-US" sz="3200" b="1" dirty="0">
                <a:solidFill>
                  <a:srgbClr val="0000CC"/>
                </a:solidFill>
              </a:rPr>
              <a:t> </a:t>
            </a:r>
            <a:r>
              <a:rPr lang="en-US" sz="3200" b="1" dirty="0" err="1">
                <a:solidFill>
                  <a:srgbClr val="0000CC"/>
                </a:solidFill>
              </a:rPr>
              <a:t>xây</a:t>
            </a:r>
            <a:r>
              <a:rPr lang="en-US" sz="3200" b="1" dirty="0">
                <a:solidFill>
                  <a:srgbClr val="0000CC"/>
                </a:solidFill>
              </a:rPr>
              <a:t> </a:t>
            </a:r>
            <a:r>
              <a:rPr lang="en-US" sz="3200" b="1" dirty="0" err="1">
                <a:solidFill>
                  <a:srgbClr val="0000CC"/>
                </a:solidFill>
              </a:rPr>
              <a:t>dựng</a:t>
            </a:r>
            <a:r>
              <a:rPr lang="en-US" sz="3200" b="1" dirty="0">
                <a:solidFill>
                  <a:srgbClr val="0000CC"/>
                </a:solidFill>
              </a:rPr>
              <a:t>, </a:t>
            </a:r>
            <a:r>
              <a:rPr lang="en-US" sz="3200" b="1" dirty="0" err="1">
                <a:solidFill>
                  <a:srgbClr val="0000CC"/>
                </a:solidFill>
              </a:rPr>
              <a:t>đưa</a:t>
            </a:r>
            <a:r>
              <a:rPr lang="en-US" sz="3200" b="1" dirty="0">
                <a:solidFill>
                  <a:srgbClr val="0000CC"/>
                </a:solidFill>
              </a:rPr>
              <a:t> </a:t>
            </a:r>
            <a:r>
              <a:rPr lang="en-US" sz="3200" b="1" dirty="0" err="1">
                <a:solidFill>
                  <a:srgbClr val="0000CC"/>
                </a:solidFill>
              </a:rPr>
              <a:t>vào</a:t>
            </a:r>
            <a:r>
              <a:rPr lang="en-US" sz="3200" b="1" dirty="0">
                <a:solidFill>
                  <a:srgbClr val="0000CC"/>
                </a:solidFill>
              </a:rPr>
              <a:t> </a:t>
            </a:r>
            <a:r>
              <a:rPr lang="en-US" sz="3200" b="1" dirty="0" err="1">
                <a:solidFill>
                  <a:srgbClr val="0000CC"/>
                </a:solidFill>
              </a:rPr>
              <a:t>sử</a:t>
            </a:r>
            <a:r>
              <a:rPr lang="en-US" sz="3200" b="1" dirty="0">
                <a:solidFill>
                  <a:srgbClr val="0000CC"/>
                </a:solidFill>
              </a:rPr>
              <a:t> </a:t>
            </a:r>
            <a:r>
              <a:rPr lang="en-US" sz="3200" b="1" dirty="0" err="1">
                <a:solidFill>
                  <a:srgbClr val="0000CC"/>
                </a:solidFill>
              </a:rPr>
              <a:t>dụng</a:t>
            </a:r>
            <a:r>
              <a:rPr lang="en-US" sz="3200" b="1" dirty="0">
                <a:solidFill>
                  <a:srgbClr val="0000CC"/>
                </a:solidFill>
              </a:rPr>
              <a:t>.</a:t>
            </a:r>
          </a:p>
        </p:txBody>
      </p:sp>
      <p:sp>
        <p:nvSpPr>
          <p:cNvPr id="5" name="Rounded Rectangle 4"/>
          <p:cNvSpPr/>
          <p:nvPr/>
        </p:nvSpPr>
        <p:spPr>
          <a:xfrm>
            <a:off x="407368" y="5278083"/>
            <a:ext cx="11521280" cy="1287820"/>
          </a:xfrm>
          <a:prstGeom prst="roundRect">
            <a:avLst/>
          </a:prstGeom>
          <a:solidFill>
            <a:srgbClr val="FFFFFF"/>
          </a:solidFill>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just">
              <a:buClr>
                <a:srgbClr val="C00000"/>
              </a:buClr>
            </a:pPr>
            <a:r>
              <a:rPr lang="en-US" sz="3200" b="1" dirty="0">
                <a:solidFill>
                  <a:srgbClr val="0000CC"/>
                </a:solidFill>
              </a:rPr>
              <a:t>     </a:t>
            </a:r>
            <a:r>
              <a:rPr lang="en-US" sz="3200" b="1" dirty="0" err="1">
                <a:solidFill>
                  <a:srgbClr val="0000CC"/>
                </a:solidFill>
              </a:rPr>
              <a:t>Các</a:t>
            </a:r>
            <a:r>
              <a:rPr lang="en-US" sz="3200" b="1" dirty="0">
                <a:solidFill>
                  <a:srgbClr val="0000CC"/>
                </a:solidFill>
              </a:rPr>
              <a:t> </a:t>
            </a:r>
            <a:r>
              <a:rPr lang="en-US" sz="3200" b="1" dirty="0" err="1">
                <a:solidFill>
                  <a:srgbClr val="0000CC"/>
                </a:solidFill>
              </a:rPr>
              <a:t>lĩnh</a:t>
            </a:r>
            <a:r>
              <a:rPr lang="en-US" sz="3200" b="1" dirty="0">
                <a:solidFill>
                  <a:srgbClr val="0000CC"/>
                </a:solidFill>
              </a:rPr>
              <a:t> </a:t>
            </a:r>
            <a:r>
              <a:rPr lang="en-US" sz="3200" b="1" dirty="0" err="1">
                <a:solidFill>
                  <a:srgbClr val="0000CC"/>
                </a:solidFill>
              </a:rPr>
              <a:t>vực</a:t>
            </a:r>
            <a:r>
              <a:rPr lang="en-US" sz="3200" b="1" dirty="0">
                <a:solidFill>
                  <a:srgbClr val="0000CC"/>
                </a:solidFill>
              </a:rPr>
              <a:t> </a:t>
            </a:r>
            <a:r>
              <a:rPr lang="en-US" sz="3200" b="1" dirty="0" err="1">
                <a:solidFill>
                  <a:srgbClr val="0000CC"/>
                </a:solidFill>
              </a:rPr>
              <a:t>văn</a:t>
            </a:r>
            <a:r>
              <a:rPr lang="en-US" sz="3200" b="1" dirty="0">
                <a:solidFill>
                  <a:srgbClr val="0000CC"/>
                </a:solidFill>
              </a:rPr>
              <a:t> </a:t>
            </a:r>
            <a:r>
              <a:rPr lang="en-US" sz="3200" b="1" dirty="0" err="1">
                <a:solidFill>
                  <a:srgbClr val="0000CC"/>
                </a:solidFill>
              </a:rPr>
              <a:t>hoá</a:t>
            </a:r>
            <a:r>
              <a:rPr lang="en-US" sz="3200" b="1" dirty="0">
                <a:solidFill>
                  <a:srgbClr val="0000CC"/>
                </a:solidFill>
              </a:rPr>
              <a:t>, </a:t>
            </a:r>
            <a:r>
              <a:rPr lang="en-US" sz="3200" b="1" dirty="0" err="1">
                <a:solidFill>
                  <a:srgbClr val="0000CC"/>
                </a:solidFill>
              </a:rPr>
              <a:t>xã</a:t>
            </a:r>
            <a:r>
              <a:rPr lang="en-US" sz="3200" b="1" dirty="0">
                <a:solidFill>
                  <a:srgbClr val="0000CC"/>
                </a:solidFill>
              </a:rPr>
              <a:t> </a:t>
            </a:r>
            <a:r>
              <a:rPr lang="en-US" sz="3200" b="1" dirty="0" err="1">
                <a:solidFill>
                  <a:srgbClr val="0000CC"/>
                </a:solidFill>
              </a:rPr>
              <a:t>hội</a:t>
            </a:r>
            <a:r>
              <a:rPr lang="en-US" sz="3200" b="1" dirty="0">
                <a:solidFill>
                  <a:srgbClr val="0000CC"/>
                </a:solidFill>
              </a:rPr>
              <a:t> </a:t>
            </a:r>
            <a:r>
              <a:rPr lang="en-US" sz="3200" b="1" dirty="0" err="1">
                <a:solidFill>
                  <a:srgbClr val="0000CC"/>
                </a:solidFill>
              </a:rPr>
              <a:t>tiếp</a:t>
            </a:r>
            <a:r>
              <a:rPr lang="en-US" sz="3200" b="1" dirty="0">
                <a:solidFill>
                  <a:srgbClr val="0000CC"/>
                </a:solidFill>
              </a:rPr>
              <a:t> </a:t>
            </a:r>
            <a:r>
              <a:rPr lang="en-US" sz="3200" b="1" dirty="0" err="1">
                <a:solidFill>
                  <a:srgbClr val="0000CC"/>
                </a:solidFill>
              </a:rPr>
              <a:t>tục</a:t>
            </a:r>
            <a:r>
              <a:rPr lang="en-US" sz="3200" b="1" dirty="0">
                <a:solidFill>
                  <a:srgbClr val="0000CC"/>
                </a:solidFill>
              </a:rPr>
              <a:t> </a:t>
            </a:r>
            <a:r>
              <a:rPr lang="en-US" sz="3200" b="1" dirty="0" err="1">
                <a:solidFill>
                  <a:srgbClr val="0000CC"/>
                </a:solidFill>
              </a:rPr>
              <a:t>được</a:t>
            </a:r>
            <a:r>
              <a:rPr lang="en-US" sz="3200" b="1" dirty="0">
                <a:solidFill>
                  <a:srgbClr val="0000CC"/>
                </a:solidFill>
              </a:rPr>
              <a:t> </a:t>
            </a:r>
            <a:r>
              <a:rPr lang="en-US" sz="3200" b="1" dirty="0" err="1">
                <a:solidFill>
                  <a:srgbClr val="0000CC"/>
                </a:solidFill>
              </a:rPr>
              <a:t>phát</a:t>
            </a:r>
            <a:r>
              <a:rPr lang="en-US" sz="3200" b="1" dirty="0">
                <a:solidFill>
                  <a:srgbClr val="0000CC"/>
                </a:solidFill>
              </a:rPr>
              <a:t> </a:t>
            </a:r>
            <a:r>
              <a:rPr lang="en-US" sz="3200" b="1" dirty="0" err="1">
                <a:solidFill>
                  <a:srgbClr val="0000CC"/>
                </a:solidFill>
              </a:rPr>
              <a:t>triển</a:t>
            </a:r>
            <a:r>
              <a:rPr lang="en-US" sz="3200" b="1" dirty="0">
                <a:solidFill>
                  <a:srgbClr val="0000CC"/>
                </a:solidFill>
              </a:rPr>
              <a:t>, </a:t>
            </a:r>
            <a:r>
              <a:rPr lang="en-US" sz="3200" b="1" dirty="0" err="1">
                <a:solidFill>
                  <a:srgbClr val="0000CC"/>
                </a:solidFill>
              </a:rPr>
              <a:t>đời</a:t>
            </a:r>
            <a:r>
              <a:rPr lang="en-US" sz="3200" b="1" dirty="0">
                <a:solidFill>
                  <a:srgbClr val="0000CC"/>
                </a:solidFill>
              </a:rPr>
              <a:t> </a:t>
            </a:r>
            <a:r>
              <a:rPr lang="en-US" sz="3200" b="1" dirty="0" err="1">
                <a:solidFill>
                  <a:srgbClr val="0000CC"/>
                </a:solidFill>
              </a:rPr>
              <a:t>sống</a:t>
            </a:r>
            <a:r>
              <a:rPr lang="en-US" sz="3200" b="1" dirty="0">
                <a:solidFill>
                  <a:srgbClr val="0000CC"/>
                </a:solidFill>
              </a:rPr>
              <a:t> </a:t>
            </a:r>
            <a:r>
              <a:rPr lang="en-US" sz="3200" b="1" dirty="0" err="1">
                <a:solidFill>
                  <a:srgbClr val="0000CC"/>
                </a:solidFill>
              </a:rPr>
              <a:t>vật</a:t>
            </a:r>
            <a:r>
              <a:rPr lang="en-US" sz="3200" b="1" dirty="0">
                <a:solidFill>
                  <a:srgbClr val="0000CC"/>
                </a:solidFill>
              </a:rPr>
              <a:t> </a:t>
            </a:r>
            <a:r>
              <a:rPr lang="en-US" sz="3200" b="1" dirty="0" err="1">
                <a:solidFill>
                  <a:srgbClr val="0000CC"/>
                </a:solidFill>
              </a:rPr>
              <a:t>chất</a:t>
            </a:r>
            <a:r>
              <a:rPr lang="en-US" sz="3200" b="1" dirty="0">
                <a:solidFill>
                  <a:srgbClr val="0000CC"/>
                </a:solidFill>
              </a:rPr>
              <a:t> </a:t>
            </a:r>
            <a:r>
              <a:rPr lang="en-US" sz="3200" b="1" dirty="0" err="1">
                <a:solidFill>
                  <a:srgbClr val="0000CC"/>
                </a:solidFill>
              </a:rPr>
              <a:t>và</a:t>
            </a:r>
            <a:r>
              <a:rPr lang="en-US" sz="3200" b="1" dirty="0">
                <a:solidFill>
                  <a:srgbClr val="0000CC"/>
                </a:solidFill>
              </a:rPr>
              <a:t> </a:t>
            </a:r>
            <a:r>
              <a:rPr lang="en-US" sz="3200" b="1" dirty="0" err="1">
                <a:solidFill>
                  <a:srgbClr val="0000CC"/>
                </a:solidFill>
              </a:rPr>
              <a:t>tinh</a:t>
            </a:r>
            <a:r>
              <a:rPr lang="en-US" sz="3200" b="1" dirty="0">
                <a:solidFill>
                  <a:srgbClr val="0000CC"/>
                </a:solidFill>
              </a:rPr>
              <a:t> </a:t>
            </a:r>
            <a:r>
              <a:rPr lang="en-US" sz="3200" b="1" dirty="0" err="1">
                <a:solidFill>
                  <a:srgbClr val="0000CC"/>
                </a:solidFill>
              </a:rPr>
              <a:t>thần</a:t>
            </a:r>
            <a:r>
              <a:rPr lang="en-US" sz="3200" b="1" dirty="0">
                <a:solidFill>
                  <a:srgbClr val="0000CC"/>
                </a:solidFill>
              </a:rPr>
              <a:t> </a:t>
            </a:r>
            <a:r>
              <a:rPr lang="en-US" sz="3200" b="1" dirty="0" err="1">
                <a:solidFill>
                  <a:srgbClr val="0000CC"/>
                </a:solidFill>
              </a:rPr>
              <a:t>của</a:t>
            </a:r>
            <a:r>
              <a:rPr lang="en-US" sz="3200" b="1" dirty="0">
                <a:solidFill>
                  <a:srgbClr val="0000CC"/>
                </a:solidFill>
              </a:rPr>
              <a:t> </a:t>
            </a:r>
            <a:r>
              <a:rPr lang="en-US" sz="3200" b="1" dirty="0" err="1">
                <a:solidFill>
                  <a:srgbClr val="0000CC"/>
                </a:solidFill>
              </a:rPr>
              <a:t>nhân</a:t>
            </a:r>
            <a:r>
              <a:rPr lang="en-US" sz="3200" b="1" dirty="0">
                <a:solidFill>
                  <a:srgbClr val="0000CC"/>
                </a:solidFill>
              </a:rPr>
              <a:t> </a:t>
            </a:r>
            <a:r>
              <a:rPr lang="en-US" sz="3200" b="1" dirty="0" err="1">
                <a:solidFill>
                  <a:srgbClr val="0000CC"/>
                </a:solidFill>
              </a:rPr>
              <a:t>dân</a:t>
            </a:r>
            <a:r>
              <a:rPr lang="en-US" sz="3200" b="1" dirty="0">
                <a:solidFill>
                  <a:srgbClr val="0000CC"/>
                </a:solidFill>
              </a:rPr>
              <a:t> </a:t>
            </a:r>
            <a:r>
              <a:rPr lang="en-US" sz="3200" b="1" dirty="0" err="1">
                <a:solidFill>
                  <a:srgbClr val="0000CC"/>
                </a:solidFill>
              </a:rPr>
              <a:t>được</a:t>
            </a:r>
            <a:r>
              <a:rPr lang="en-US" sz="3200" b="1" dirty="0">
                <a:solidFill>
                  <a:srgbClr val="0000CC"/>
                </a:solidFill>
              </a:rPr>
              <a:t> </a:t>
            </a:r>
            <a:r>
              <a:rPr lang="en-US" sz="3200" b="1" dirty="0" err="1">
                <a:solidFill>
                  <a:srgbClr val="0000CC"/>
                </a:solidFill>
              </a:rPr>
              <a:t>cải</a:t>
            </a:r>
            <a:r>
              <a:rPr lang="en-US" sz="3200" b="1" dirty="0">
                <a:solidFill>
                  <a:srgbClr val="0000CC"/>
                </a:solidFill>
              </a:rPr>
              <a:t> </a:t>
            </a:r>
            <a:r>
              <a:rPr lang="en-US" sz="3200" b="1" dirty="0" err="1">
                <a:solidFill>
                  <a:srgbClr val="0000CC"/>
                </a:solidFill>
              </a:rPr>
              <a:t>thiện</a:t>
            </a:r>
            <a:r>
              <a:rPr lang="en-US" sz="3200" b="1" dirty="0">
                <a:solidFill>
                  <a:srgbClr val="0000CC"/>
                </a:solidFill>
              </a:rPr>
              <a:t> </a:t>
            </a:r>
            <a:r>
              <a:rPr lang="en-US" sz="3200" b="1" dirty="0" err="1">
                <a:solidFill>
                  <a:srgbClr val="0000CC"/>
                </a:solidFill>
              </a:rPr>
              <a:t>rõ</a:t>
            </a:r>
            <a:r>
              <a:rPr lang="en-US" sz="3200" b="1" dirty="0">
                <a:solidFill>
                  <a:srgbClr val="0000CC"/>
                </a:solidFill>
              </a:rPr>
              <a:t> </a:t>
            </a:r>
            <a:r>
              <a:rPr lang="en-US" sz="3200" b="1" dirty="0" err="1">
                <a:solidFill>
                  <a:srgbClr val="0000CC"/>
                </a:solidFill>
              </a:rPr>
              <a:t>rệt</a:t>
            </a:r>
            <a:r>
              <a:rPr lang="en-US" sz="3200" b="1" dirty="0">
                <a:solidFill>
                  <a:srgbClr val="0000CC"/>
                </a:solidFill>
              </a:rPr>
              <a:t>. </a:t>
            </a:r>
            <a:endParaRPr lang="vi-VN" sz="3200" b="1" dirty="0">
              <a:solidFill>
                <a:srgbClr val="0000CC"/>
              </a:solidFill>
            </a:endParaRPr>
          </a:p>
        </p:txBody>
      </p:sp>
      <p:sp>
        <p:nvSpPr>
          <p:cNvPr id="6" name="6-Point Star 5"/>
          <p:cNvSpPr/>
          <p:nvPr/>
        </p:nvSpPr>
        <p:spPr>
          <a:xfrm>
            <a:off x="115144" y="1527087"/>
            <a:ext cx="432048" cy="576064"/>
          </a:xfrm>
          <a:prstGeom prst="star6">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vi-VN" b="1">
              <a:ln w="22225">
                <a:solidFill>
                  <a:srgbClr val="C0504D"/>
                </a:solidFill>
                <a:prstDash val="solid"/>
              </a:ln>
              <a:solidFill>
                <a:srgbClr val="C0504D">
                  <a:lumMod val="40000"/>
                  <a:lumOff val="60000"/>
                </a:srgbClr>
              </a:solidFill>
            </a:endParaRPr>
          </a:p>
        </p:txBody>
      </p:sp>
      <p:sp>
        <p:nvSpPr>
          <p:cNvPr id="7" name="6-Point Star 6"/>
          <p:cNvSpPr/>
          <p:nvPr/>
        </p:nvSpPr>
        <p:spPr>
          <a:xfrm>
            <a:off x="165944" y="3567245"/>
            <a:ext cx="432048" cy="576064"/>
          </a:xfrm>
          <a:prstGeom prst="star6">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vi-VN" b="1">
              <a:ln w="22225">
                <a:solidFill>
                  <a:srgbClr val="C0504D"/>
                </a:solidFill>
                <a:prstDash val="solid"/>
              </a:ln>
              <a:solidFill>
                <a:srgbClr val="C0504D">
                  <a:lumMod val="40000"/>
                  <a:lumOff val="60000"/>
                </a:srgbClr>
              </a:solidFill>
            </a:endParaRPr>
          </a:p>
        </p:txBody>
      </p:sp>
      <p:sp>
        <p:nvSpPr>
          <p:cNvPr id="8" name="6-Point Star 7"/>
          <p:cNvSpPr/>
          <p:nvPr/>
        </p:nvSpPr>
        <p:spPr>
          <a:xfrm>
            <a:off x="191344" y="5631325"/>
            <a:ext cx="432048" cy="576064"/>
          </a:xfrm>
          <a:prstGeom prst="star6">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vi-VN" b="1">
              <a:ln w="22225">
                <a:solidFill>
                  <a:srgbClr val="C0504D"/>
                </a:solidFill>
                <a:prstDash val="solid"/>
              </a:ln>
              <a:solidFill>
                <a:srgbClr val="C0504D">
                  <a:lumMod val="40000"/>
                  <a:lumOff val="60000"/>
                </a:srgbClr>
              </a:solidFill>
            </a:endParaRPr>
          </a:p>
        </p:txBody>
      </p:sp>
    </p:spTree>
    <p:extLst>
      <p:ext uri="{BB962C8B-B14F-4D97-AF65-F5344CB8AC3E}">
        <p14:creationId xmlns:p14="http://schemas.microsoft.com/office/powerpoint/2010/main" val="32908490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5" grpId="0" animBg="1"/>
      <p:bldP spid="6" grpId="0" animBg="1"/>
      <p:bldP spid="7"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D:\ĐẠI HỘI XIII\ANH ĐẠI HỘI XIII CỦA ĐẢNG\INFORGRAPHIC\DH13a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2"/>
            <a:ext cx="12192000" cy="685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06158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912998" y="122555"/>
            <a:ext cx="9669409" cy="628652"/>
          </a:xfrm>
        </p:spPr>
        <p:txBody>
          <a:bodyPr/>
          <a:lstStyle/>
          <a:p>
            <a:pPr algn="ctr"/>
            <a:r>
              <a:rPr lang="vi-VN" sz="5500" dirty="0">
                <a:solidFill>
                  <a:srgbClr val="FFFF00"/>
                </a:solidFill>
              </a:rPr>
              <a:t>Về thực tiễn</a:t>
            </a:r>
          </a:p>
        </p:txBody>
      </p:sp>
      <p:sp>
        <p:nvSpPr>
          <p:cNvPr id="13" name="Rounded Rectangle 12"/>
          <p:cNvSpPr/>
          <p:nvPr/>
        </p:nvSpPr>
        <p:spPr>
          <a:xfrm>
            <a:off x="407368" y="1032664"/>
            <a:ext cx="11521280" cy="1564911"/>
          </a:xfrm>
          <a:prstGeom prst="roundRect">
            <a:avLst/>
          </a:prstGeom>
          <a:solidFill>
            <a:srgbClr val="FFFFFF"/>
          </a:solidFill>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just" fontAlgn="base"/>
            <a:r>
              <a:rPr lang="en-US" sz="3600" b="1" dirty="0">
                <a:solidFill>
                  <a:srgbClr val="0000CC"/>
                </a:solidFill>
              </a:rPr>
              <a:t>    </a:t>
            </a:r>
            <a:r>
              <a:rPr lang="en-US" sz="3600" b="1" dirty="0" err="1">
                <a:solidFill>
                  <a:srgbClr val="0000CC"/>
                </a:solidFill>
              </a:rPr>
              <a:t>Quản</a:t>
            </a:r>
            <a:r>
              <a:rPr lang="en-US" sz="3600" b="1" dirty="0">
                <a:solidFill>
                  <a:srgbClr val="0000CC"/>
                </a:solidFill>
              </a:rPr>
              <a:t> </a:t>
            </a:r>
            <a:r>
              <a:rPr lang="en-US" sz="3600" b="1" dirty="0" err="1">
                <a:solidFill>
                  <a:srgbClr val="0000CC"/>
                </a:solidFill>
              </a:rPr>
              <a:t>lý</a:t>
            </a:r>
            <a:r>
              <a:rPr lang="en-US" sz="3600" b="1" dirty="0">
                <a:solidFill>
                  <a:srgbClr val="0000CC"/>
                </a:solidFill>
              </a:rPr>
              <a:t> </a:t>
            </a:r>
            <a:r>
              <a:rPr lang="en-US" sz="3600" b="1" dirty="0" err="1">
                <a:solidFill>
                  <a:srgbClr val="0000CC"/>
                </a:solidFill>
              </a:rPr>
              <a:t>tài</a:t>
            </a:r>
            <a:r>
              <a:rPr lang="en-US" sz="3600" b="1" dirty="0">
                <a:solidFill>
                  <a:srgbClr val="0000CC"/>
                </a:solidFill>
              </a:rPr>
              <a:t> </a:t>
            </a:r>
            <a:r>
              <a:rPr lang="en-US" sz="3600" b="1" dirty="0" err="1">
                <a:solidFill>
                  <a:srgbClr val="0000CC"/>
                </a:solidFill>
              </a:rPr>
              <a:t>nguyên</a:t>
            </a:r>
            <a:r>
              <a:rPr lang="en-US" sz="3600" b="1" dirty="0">
                <a:solidFill>
                  <a:srgbClr val="0000CC"/>
                </a:solidFill>
              </a:rPr>
              <a:t>, </a:t>
            </a:r>
            <a:r>
              <a:rPr lang="en-US" sz="3600" b="1" dirty="0" err="1">
                <a:solidFill>
                  <a:srgbClr val="0000CC"/>
                </a:solidFill>
              </a:rPr>
              <a:t>bảo</a:t>
            </a:r>
            <a:r>
              <a:rPr lang="en-US" sz="3600" b="1" dirty="0">
                <a:solidFill>
                  <a:srgbClr val="0000CC"/>
                </a:solidFill>
              </a:rPr>
              <a:t> </a:t>
            </a:r>
            <a:r>
              <a:rPr lang="en-US" sz="3600" b="1" dirty="0" err="1">
                <a:solidFill>
                  <a:srgbClr val="0000CC"/>
                </a:solidFill>
              </a:rPr>
              <a:t>vệ</a:t>
            </a:r>
            <a:r>
              <a:rPr lang="en-US" sz="3600" b="1" dirty="0">
                <a:solidFill>
                  <a:srgbClr val="0000CC"/>
                </a:solidFill>
              </a:rPr>
              <a:t> </a:t>
            </a:r>
            <a:r>
              <a:rPr lang="en-US" sz="3600" b="1" dirty="0" err="1">
                <a:solidFill>
                  <a:srgbClr val="0000CC"/>
                </a:solidFill>
              </a:rPr>
              <a:t>môi</a:t>
            </a:r>
            <a:r>
              <a:rPr lang="en-US" sz="3600" b="1" dirty="0">
                <a:solidFill>
                  <a:srgbClr val="0000CC"/>
                </a:solidFill>
              </a:rPr>
              <a:t> </a:t>
            </a:r>
            <a:r>
              <a:rPr lang="en-US" sz="3600" b="1" dirty="0" err="1">
                <a:solidFill>
                  <a:srgbClr val="0000CC"/>
                </a:solidFill>
              </a:rPr>
              <a:t>trường</a:t>
            </a:r>
            <a:r>
              <a:rPr lang="en-US" sz="3600" b="1" dirty="0">
                <a:solidFill>
                  <a:srgbClr val="0000CC"/>
                </a:solidFill>
              </a:rPr>
              <a:t> </a:t>
            </a:r>
            <a:r>
              <a:rPr lang="en-US" sz="3600" b="1" dirty="0" err="1">
                <a:solidFill>
                  <a:srgbClr val="0000CC"/>
                </a:solidFill>
              </a:rPr>
              <a:t>và</a:t>
            </a:r>
            <a:r>
              <a:rPr lang="en-US" sz="3600" b="1" dirty="0">
                <a:solidFill>
                  <a:srgbClr val="0000CC"/>
                </a:solidFill>
              </a:rPr>
              <a:t> </a:t>
            </a:r>
            <a:r>
              <a:rPr lang="en-US" sz="3600" b="1" dirty="0" err="1">
                <a:solidFill>
                  <a:srgbClr val="0000CC"/>
                </a:solidFill>
              </a:rPr>
              <a:t>ứng</a:t>
            </a:r>
            <a:r>
              <a:rPr lang="en-US" sz="3600" b="1" dirty="0">
                <a:solidFill>
                  <a:srgbClr val="0000CC"/>
                </a:solidFill>
              </a:rPr>
              <a:t> </a:t>
            </a:r>
            <a:r>
              <a:rPr lang="en-US" sz="3600" b="1" dirty="0" err="1">
                <a:solidFill>
                  <a:srgbClr val="0000CC"/>
                </a:solidFill>
              </a:rPr>
              <a:t>phó</a:t>
            </a:r>
            <a:r>
              <a:rPr lang="en-US" sz="3600" b="1" dirty="0">
                <a:solidFill>
                  <a:srgbClr val="0000CC"/>
                </a:solidFill>
              </a:rPr>
              <a:t> </a:t>
            </a:r>
            <a:r>
              <a:rPr lang="en-US" sz="3600" b="1" dirty="0" err="1">
                <a:solidFill>
                  <a:srgbClr val="0000CC"/>
                </a:solidFill>
              </a:rPr>
              <a:t>với</a:t>
            </a:r>
            <a:r>
              <a:rPr lang="en-US" sz="3600" b="1" dirty="0">
                <a:solidFill>
                  <a:srgbClr val="0000CC"/>
                </a:solidFill>
              </a:rPr>
              <a:t> </a:t>
            </a:r>
            <a:r>
              <a:rPr lang="en-US" sz="3600" b="1" dirty="0" err="1">
                <a:solidFill>
                  <a:srgbClr val="0000CC"/>
                </a:solidFill>
              </a:rPr>
              <a:t>biến</a:t>
            </a:r>
            <a:r>
              <a:rPr lang="en-US" sz="3600" b="1" dirty="0">
                <a:solidFill>
                  <a:srgbClr val="0000CC"/>
                </a:solidFill>
              </a:rPr>
              <a:t> </a:t>
            </a:r>
            <a:r>
              <a:rPr lang="en-US" sz="3600" b="1" dirty="0" err="1">
                <a:solidFill>
                  <a:srgbClr val="0000CC"/>
                </a:solidFill>
              </a:rPr>
              <a:t>đổi</a:t>
            </a:r>
            <a:r>
              <a:rPr lang="en-US" sz="3600" b="1" dirty="0">
                <a:solidFill>
                  <a:srgbClr val="0000CC"/>
                </a:solidFill>
              </a:rPr>
              <a:t> </a:t>
            </a:r>
            <a:r>
              <a:rPr lang="en-US" sz="3600" b="1" dirty="0" err="1">
                <a:solidFill>
                  <a:srgbClr val="0000CC"/>
                </a:solidFill>
              </a:rPr>
              <a:t>khí</a:t>
            </a:r>
            <a:r>
              <a:rPr lang="en-US" sz="3600" b="1" dirty="0">
                <a:solidFill>
                  <a:srgbClr val="0000CC"/>
                </a:solidFill>
              </a:rPr>
              <a:t> </a:t>
            </a:r>
            <a:r>
              <a:rPr lang="en-US" sz="3600" b="1" dirty="0" err="1">
                <a:solidFill>
                  <a:srgbClr val="0000CC"/>
                </a:solidFill>
              </a:rPr>
              <a:t>hậu</a:t>
            </a:r>
            <a:r>
              <a:rPr lang="en-US" sz="3600" b="1" dirty="0">
                <a:solidFill>
                  <a:srgbClr val="0000CC"/>
                </a:solidFill>
              </a:rPr>
              <a:t> </a:t>
            </a:r>
            <a:r>
              <a:rPr lang="en-US" sz="3600" b="1" dirty="0" err="1">
                <a:solidFill>
                  <a:srgbClr val="0000CC"/>
                </a:solidFill>
              </a:rPr>
              <a:t>được</a:t>
            </a:r>
            <a:r>
              <a:rPr lang="en-US" sz="3600" b="1" dirty="0">
                <a:solidFill>
                  <a:srgbClr val="0000CC"/>
                </a:solidFill>
              </a:rPr>
              <a:t> </a:t>
            </a:r>
            <a:r>
              <a:rPr lang="en-US" sz="3600" b="1" dirty="0" err="1">
                <a:solidFill>
                  <a:srgbClr val="0000CC"/>
                </a:solidFill>
              </a:rPr>
              <a:t>chú</a:t>
            </a:r>
            <a:r>
              <a:rPr lang="en-US" sz="3600" b="1" dirty="0">
                <a:solidFill>
                  <a:srgbClr val="0000CC"/>
                </a:solidFill>
              </a:rPr>
              <a:t> </a:t>
            </a:r>
            <a:r>
              <a:rPr lang="en-US" sz="3600" b="1" dirty="0" err="1">
                <a:solidFill>
                  <a:srgbClr val="0000CC"/>
                </a:solidFill>
              </a:rPr>
              <a:t>trọng</a:t>
            </a:r>
            <a:endParaRPr lang="en-US" sz="3600" b="1" dirty="0">
              <a:solidFill>
                <a:srgbClr val="0000CC"/>
              </a:solidFill>
            </a:endParaRPr>
          </a:p>
        </p:txBody>
      </p:sp>
      <p:sp>
        <p:nvSpPr>
          <p:cNvPr id="15" name="Rounded Rectangle 14"/>
          <p:cNvSpPr/>
          <p:nvPr/>
        </p:nvSpPr>
        <p:spPr>
          <a:xfrm>
            <a:off x="407368" y="2824375"/>
            <a:ext cx="11521280" cy="1595231"/>
          </a:xfrm>
          <a:prstGeom prst="roundRect">
            <a:avLst/>
          </a:prstGeom>
          <a:solidFill>
            <a:srgbClr val="FFFFFF"/>
          </a:solidFill>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just" fontAlgn="base"/>
            <a:r>
              <a:rPr lang="en-US" sz="3200" b="1" dirty="0">
                <a:solidFill>
                  <a:srgbClr val="0000CC"/>
                </a:solidFill>
              </a:rPr>
              <a:t>    </a:t>
            </a:r>
            <a:r>
              <a:rPr lang="en-US" sz="3200" b="1" dirty="0" err="1">
                <a:solidFill>
                  <a:srgbClr val="0000CC"/>
                </a:solidFill>
              </a:rPr>
              <a:t>Quốc</a:t>
            </a:r>
            <a:r>
              <a:rPr lang="en-US" sz="3200" b="1" dirty="0">
                <a:solidFill>
                  <a:srgbClr val="0000CC"/>
                </a:solidFill>
              </a:rPr>
              <a:t> </a:t>
            </a:r>
            <a:r>
              <a:rPr lang="en-US" sz="3200" b="1" dirty="0" err="1">
                <a:solidFill>
                  <a:srgbClr val="0000CC"/>
                </a:solidFill>
              </a:rPr>
              <a:t>phòng</a:t>
            </a:r>
            <a:r>
              <a:rPr lang="en-US" sz="3200" b="1" dirty="0">
                <a:solidFill>
                  <a:srgbClr val="0000CC"/>
                </a:solidFill>
              </a:rPr>
              <a:t>, an </a:t>
            </a:r>
            <a:r>
              <a:rPr lang="en-US" sz="3200" b="1" dirty="0" err="1">
                <a:solidFill>
                  <a:srgbClr val="0000CC"/>
                </a:solidFill>
              </a:rPr>
              <a:t>ninh</a:t>
            </a:r>
            <a:r>
              <a:rPr lang="en-US" sz="3200" b="1" dirty="0">
                <a:solidFill>
                  <a:srgbClr val="0000CC"/>
                </a:solidFill>
              </a:rPr>
              <a:t> </a:t>
            </a:r>
            <a:r>
              <a:rPr lang="en-US" sz="3200" b="1" dirty="0" err="1">
                <a:solidFill>
                  <a:srgbClr val="0000CC"/>
                </a:solidFill>
              </a:rPr>
              <a:t>được</a:t>
            </a:r>
            <a:r>
              <a:rPr lang="en-US" sz="3200" b="1" dirty="0">
                <a:solidFill>
                  <a:srgbClr val="0000CC"/>
                </a:solidFill>
              </a:rPr>
              <a:t> </a:t>
            </a:r>
            <a:r>
              <a:rPr lang="en-US" sz="3200" b="1" dirty="0" err="1">
                <a:solidFill>
                  <a:srgbClr val="0000CC"/>
                </a:solidFill>
              </a:rPr>
              <a:t>tăng</a:t>
            </a:r>
            <a:r>
              <a:rPr lang="en-US" sz="3200" b="1" dirty="0">
                <a:solidFill>
                  <a:srgbClr val="0000CC"/>
                </a:solidFill>
              </a:rPr>
              <a:t> </a:t>
            </a:r>
            <a:r>
              <a:rPr lang="en-US" sz="3200" b="1" dirty="0" err="1">
                <a:solidFill>
                  <a:srgbClr val="0000CC"/>
                </a:solidFill>
              </a:rPr>
              <a:t>cường</a:t>
            </a:r>
            <a:r>
              <a:rPr lang="en-US" sz="3200" b="1" dirty="0">
                <a:solidFill>
                  <a:srgbClr val="0000CC"/>
                </a:solidFill>
              </a:rPr>
              <a:t>; </a:t>
            </a:r>
            <a:r>
              <a:rPr lang="en-US" sz="3200" b="1" dirty="0" err="1">
                <a:solidFill>
                  <a:srgbClr val="0000CC"/>
                </a:solidFill>
              </a:rPr>
              <a:t>kiên</a:t>
            </a:r>
            <a:r>
              <a:rPr lang="en-US" sz="3200" b="1" dirty="0">
                <a:solidFill>
                  <a:srgbClr val="0000CC"/>
                </a:solidFill>
              </a:rPr>
              <a:t> </a:t>
            </a:r>
            <a:r>
              <a:rPr lang="en-US" sz="3200" b="1" dirty="0" err="1">
                <a:solidFill>
                  <a:srgbClr val="0000CC"/>
                </a:solidFill>
              </a:rPr>
              <a:t>quyết</a:t>
            </a:r>
            <a:r>
              <a:rPr lang="en-US" sz="3200" b="1" dirty="0">
                <a:solidFill>
                  <a:srgbClr val="0000CC"/>
                </a:solidFill>
              </a:rPr>
              <a:t>, </a:t>
            </a:r>
            <a:r>
              <a:rPr lang="en-US" sz="3200" b="1" dirty="0" err="1">
                <a:solidFill>
                  <a:srgbClr val="0000CC"/>
                </a:solidFill>
              </a:rPr>
              <a:t>kiên</a:t>
            </a:r>
            <a:r>
              <a:rPr lang="en-US" sz="3200" b="1" dirty="0">
                <a:solidFill>
                  <a:srgbClr val="0000CC"/>
                </a:solidFill>
              </a:rPr>
              <a:t> </a:t>
            </a:r>
            <a:r>
              <a:rPr lang="en-US" sz="3200" b="1" dirty="0" err="1">
                <a:solidFill>
                  <a:srgbClr val="0000CC"/>
                </a:solidFill>
              </a:rPr>
              <a:t>trì</a:t>
            </a:r>
            <a:r>
              <a:rPr lang="en-US" sz="3200" b="1" dirty="0">
                <a:solidFill>
                  <a:srgbClr val="0000CC"/>
                </a:solidFill>
              </a:rPr>
              <a:t> </a:t>
            </a:r>
            <a:r>
              <a:rPr lang="en-US" sz="3200" b="1" dirty="0" err="1">
                <a:solidFill>
                  <a:srgbClr val="0000CC"/>
                </a:solidFill>
              </a:rPr>
              <a:t>đấu</a:t>
            </a:r>
            <a:r>
              <a:rPr lang="en-US" sz="3200" b="1" dirty="0">
                <a:solidFill>
                  <a:srgbClr val="0000CC"/>
                </a:solidFill>
              </a:rPr>
              <a:t> </a:t>
            </a:r>
            <a:r>
              <a:rPr lang="en-US" sz="3200" b="1" dirty="0" err="1">
                <a:solidFill>
                  <a:srgbClr val="0000CC"/>
                </a:solidFill>
              </a:rPr>
              <a:t>tranh</a:t>
            </a:r>
            <a:r>
              <a:rPr lang="en-US" sz="3200" b="1" dirty="0">
                <a:solidFill>
                  <a:srgbClr val="0000CC"/>
                </a:solidFill>
              </a:rPr>
              <a:t> </a:t>
            </a:r>
            <a:r>
              <a:rPr lang="en-US" sz="3200" b="1" dirty="0" err="1">
                <a:solidFill>
                  <a:srgbClr val="0000CC"/>
                </a:solidFill>
              </a:rPr>
              <a:t>bảo</a:t>
            </a:r>
            <a:r>
              <a:rPr lang="en-US" sz="3200" b="1" dirty="0">
                <a:solidFill>
                  <a:srgbClr val="0000CC"/>
                </a:solidFill>
              </a:rPr>
              <a:t> </a:t>
            </a:r>
            <a:r>
              <a:rPr lang="en-US" sz="3200" b="1" dirty="0" err="1">
                <a:solidFill>
                  <a:srgbClr val="0000CC"/>
                </a:solidFill>
              </a:rPr>
              <a:t>vệ</a:t>
            </a:r>
            <a:r>
              <a:rPr lang="en-US" sz="3200" b="1" dirty="0">
                <a:solidFill>
                  <a:srgbClr val="0000CC"/>
                </a:solidFill>
              </a:rPr>
              <a:t> </a:t>
            </a:r>
            <a:r>
              <a:rPr lang="en-US" sz="3200" b="1" dirty="0" err="1">
                <a:solidFill>
                  <a:srgbClr val="0000CC"/>
                </a:solidFill>
              </a:rPr>
              <a:t>vững</a:t>
            </a:r>
            <a:r>
              <a:rPr lang="en-US" sz="3200" b="1" dirty="0">
                <a:solidFill>
                  <a:srgbClr val="0000CC"/>
                </a:solidFill>
              </a:rPr>
              <a:t> </a:t>
            </a:r>
            <a:r>
              <a:rPr lang="en-US" sz="3200" b="1" dirty="0" err="1">
                <a:solidFill>
                  <a:srgbClr val="0000CC"/>
                </a:solidFill>
              </a:rPr>
              <a:t>chắc</a:t>
            </a:r>
            <a:r>
              <a:rPr lang="en-US" sz="3200" b="1" dirty="0">
                <a:solidFill>
                  <a:srgbClr val="0000CC"/>
                </a:solidFill>
              </a:rPr>
              <a:t> </a:t>
            </a:r>
            <a:r>
              <a:rPr lang="en-US" sz="3200" b="1" dirty="0" err="1">
                <a:solidFill>
                  <a:srgbClr val="0000CC"/>
                </a:solidFill>
              </a:rPr>
              <a:t>độc</a:t>
            </a:r>
            <a:r>
              <a:rPr lang="en-US" sz="3200" b="1" dirty="0">
                <a:solidFill>
                  <a:srgbClr val="0000CC"/>
                </a:solidFill>
              </a:rPr>
              <a:t> </a:t>
            </a:r>
            <a:r>
              <a:rPr lang="en-US" sz="3200" b="1" dirty="0" err="1">
                <a:solidFill>
                  <a:srgbClr val="0000CC"/>
                </a:solidFill>
              </a:rPr>
              <a:t>lập</a:t>
            </a:r>
            <a:r>
              <a:rPr lang="en-US" sz="3200" b="1" dirty="0">
                <a:solidFill>
                  <a:srgbClr val="0000CC"/>
                </a:solidFill>
              </a:rPr>
              <a:t>, </a:t>
            </a:r>
            <a:r>
              <a:rPr lang="en-US" sz="3200" b="1" dirty="0" err="1">
                <a:solidFill>
                  <a:srgbClr val="0000CC"/>
                </a:solidFill>
              </a:rPr>
              <a:t>chủ</a:t>
            </a:r>
            <a:r>
              <a:rPr lang="en-US" sz="3200" b="1" dirty="0">
                <a:solidFill>
                  <a:srgbClr val="0000CC"/>
                </a:solidFill>
              </a:rPr>
              <a:t> </a:t>
            </a:r>
            <a:r>
              <a:rPr lang="en-US" sz="3200" b="1" dirty="0" err="1">
                <a:solidFill>
                  <a:srgbClr val="0000CC"/>
                </a:solidFill>
              </a:rPr>
              <a:t>quyền</a:t>
            </a:r>
            <a:r>
              <a:rPr lang="en-US" sz="3200" b="1" dirty="0">
                <a:solidFill>
                  <a:srgbClr val="0000CC"/>
                </a:solidFill>
              </a:rPr>
              <a:t>, </a:t>
            </a:r>
            <a:r>
              <a:rPr lang="en-US" sz="3200" b="1" dirty="0" err="1">
                <a:solidFill>
                  <a:srgbClr val="0000CC"/>
                </a:solidFill>
              </a:rPr>
              <a:t>thống</a:t>
            </a:r>
            <a:r>
              <a:rPr lang="en-US" sz="3200" b="1" dirty="0">
                <a:solidFill>
                  <a:srgbClr val="0000CC"/>
                </a:solidFill>
              </a:rPr>
              <a:t> </a:t>
            </a:r>
            <a:r>
              <a:rPr lang="en-US" sz="3200" b="1" dirty="0" err="1">
                <a:solidFill>
                  <a:srgbClr val="0000CC"/>
                </a:solidFill>
              </a:rPr>
              <a:t>nhất</a:t>
            </a:r>
            <a:r>
              <a:rPr lang="en-US" sz="3200" b="1" dirty="0">
                <a:solidFill>
                  <a:srgbClr val="0000CC"/>
                </a:solidFill>
              </a:rPr>
              <a:t>, </a:t>
            </a:r>
            <a:r>
              <a:rPr lang="en-US" sz="3200" b="1" dirty="0" err="1">
                <a:solidFill>
                  <a:srgbClr val="0000CC"/>
                </a:solidFill>
              </a:rPr>
              <a:t>toàn</a:t>
            </a:r>
            <a:r>
              <a:rPr lang="en-US" sz="3200" b="1" dirty="0">
                <a:solidFill>
                  <a:srgbClr val="0000CC"/>
                </a:solidFill>
              </a:rPr>
              <a:t> </a:t>
            </a:r>
            <a:r>
              <a:rPr lang="en-US" sz="3200" b="1" dirty="0" err="1">
                <a:solidFill>
                  <a:srgbClr val="0000CC"/>
                </a:solidFill>
              </a:rPr>
              <a:t>vẹn</a:t>
            </a:r>
            <a:r>
              <a:rPr lang="en-US" sz="3200" b="1" dirty="0">
                <a:solidFill>
                  <a:srgbClr val="0000CC"/>
                </a:solidFill>
              </a:rPr>
              <a:t> </a:t>
            </a:r>
            <a:r>
              <a:rPr lang="en-US" sz="3200" b="1" dirty="0" err="1">
                <a:solidFill>
                  <a:srgbClr val="0000CC"/>
                </a:solidFill>
              </a:rPr>
              <a:t>lãnh</a:t>
            </a:r>
            <a:r>
              <a:rPr lang="en-US" sz="3200" b="1" dirty="0">
                <a:solidFill>
                  <a:srgbClr val="0000CC"/>
                </a:solidFill>
              </a:rPr>
              <a:t> </a:t>
            </a:r>
            <a:r>
              <a:rPr lang="en-US" sz="3200" b="1" dirty="0" err="1">
                <a:solidFill>
                  <a:srgbClr val="0000CC"/>
                </a:solidFill>
              </a:rPr>
              <a:t>thổ</a:t>
            </a:r>
            <a:r>
              <a:rPr lang="en-US" sz="3200" b="1" dirty="0">
                <a:solidFill>
                  <a:srgbClr val="0000CC"/>
                </a:solidFill>
              </a:rPr>
              <a:t> </a:t>
            </a:r>
            <a:r>
              <a:rPr lang="en-US" sz="3200" b="1" dirty="0" err="1">
                <a:solidFill>
                  <a:srgbClr val="0000CC"/>
                </a:solidFill>
              </a:rPr>
              <a:t>của</a:t>
            </a:r>
            <a:r>
              <a:rPr lang="en-US" sz="3200" b="1" dirty="0">
                <a:solidFill>
                  <a:srgbClr val="0000CC"/>
                </a:solidFill>
              </a:rPr>
              <a:t> </a:t>
            </a:r>
            <a:r>
              <a:rPr lang="en-US" sz="3200" b="1" dirty="0" err="1">
                <a:solidFill>
                  <a:srgbClr val="0000CC"/>
                </a:solidFill>
              </a:rPr>
              <a:t>Tổ</a:t>
            </a:r>
            <a:r>
              <a:rPr lang="en-US" sz="3200" b="1" dirty="0">
                <a:solidFill>
                  <a:srgbClr val="0000CC"/>
                </a:solidFill>
              </a:rPr>
              <a:t> </a:t>
            </a:r>
            <a:r>
              <a:rPr lang="en-US" sz="3200" b="1" dirty="0" err="1">
                <a:solidFill>
                  <a:srgbClr val="0000CC"/>
                </a:solidFill>
              </a:rPr>
              <a:t>quốc</a:t>
            </a:r>
            <a:r>
              <a:rPr lang="en-US" sz="3200" b="1" dirty="0">
                <a:solidFill>
                  <a:srgbClr val="0000CC"/>
                </a:solidFill>
              </a:rPr>
              <a:t>.</a:t>
            </a:r>
          </a:p>
        </p:txBody>
      </p:sp>
      <p:sp>
        <p:nvSpPr>
          <p:cNvPr id="5" name="Rounded Rectangle 4"/>
          <p:cNvSpPr/>
          <p:nvPr/>
        </p:nvSpPr>
        <p:spPr>
          <a:xfrm>
            <a:off x="407368" y="4826000"/>
            <a:ext cx="11521280" cy="1739901"/>
          </a:xfrm>
          <a:prstGeom prst="roundRect">
            <a:avLst/>
          </a:prstGeom>
          <a:solidFill>
            <a:srgbClr val="FFFFFF"/>
          </a:solidFill>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just">
              <a:buClr>
                <a:srgbClr val="C00000"/>
              </a:buClr>
            </a:pPr>
            <a:r>
              <a:rPr lang="en-US" sz="3200" b="1" dirty="0">
                <a:solidFill>
                  <a:srgbClr val="0000CC"/>
                </a:solidFill>
              </a:rPr>
              <a:t>     </a:t>
            </a:r>
            <a:r>
              <a:rPr lang="en-US" sz="3200" b="1" dirty="0" err="1">
                <a:solidFill>
                  <a:srgbClr val="0000CC"/>
                </a:solidFill>
              </a:rPr>
              <a:t>Quan</a:t>
            </a:r>
            <a:r>
              <a:rPr lang="en-US" sz="3200" b="1" dirty="0">
                <a:solidFill>
                  <a:srgbClr val="0000CC"/>
                </a:solidFill>
              </a:rPr>
              <a:t> </a:t>
            </a:r>
            <a:r>
              <a:rPr lang="en-US" sz="3200" b="1" dirty="0" err="1">
                <a:solidFill>
                  <a:srgbClr val="0000CC"/>
                </a:solidFill>
              </a:rPr>
              <a:t>hệ</a:t>
            </a:r>
            <a:r>
              <a:rPr lang="en-US" sz="3200" b="1" dirty="0">
                <a:solidFill>
                  <a:srgbClr val="0000CC"/>
                </a:solidFill>
              </a:rPr>
              <a:t> </a:t>
            </a:r>
            <a:r>
              <a:rPr lang="en-US" sz="3200" b="1" dirty="0" err="1">
                <a:solidFill>
                  <a:srgbClr val="0000CC"/>
                </a:solidFill>
              </a:rPr>
              <a:t>đối</a:t>
            </a:r>
            <a:r>
              <a:rPr lang="en-US" sz="3200" b="1" dirty="0">
                <a:solidFill>
                  <a:srgbClr val="0000CC"/>
                </a:solidFill>
              </a:rPr>
              <a:t> </a:t>
            </a:r>
            <a:r>
              <a:rPr lang="en-US" sz="3200" b="1" dirty="0" err="1">
                <a:solidFill>
                  <a:srgbClr val="0000CC"/>
                </a:solidFill>
              </a:rPr>
              <a:t>ngoại</a:t>
            </a:r>
            <a:r>
              <a:rPr lang="en-US" sz="3200" b="1" dirty="0">
                <a:solidFill>
                  <a:srgbClr val="0000CC"/>
                </a:solidFill>
              </a:rPr>
              <a:t> </a:t>
            </a:r>
            <a:r>
              <a:rPr lang="en-US" sz="3200" b="1" dirty="0" err="1">
                <a:solidFill>
                  <a:srgbClr val="0000CC"/>
                </a:solidFill>
              </a:rPr>
              <a:t>và</a:t>
            </a:r>
            <a:r>
              <a:rPr lang="en-US" sz="3200" b="1" dirty="0">
                <a:solidFill>
                  <a:srgbClr val="0000CC"/>
                </a:solidFill>
              </a:rPr>
              <a:t> </a:t>
            </a:r>
            <a:r>
              <a:rPr lang="en-US" sz="3200" b="1" dirty="0" err="1">
                <a:solidFill>
                  <a:srgbClr val="0000CC"/>
                </a:solidFill>
              </a:rPr>
              <a:t>hội</a:t>
            </a:r>
            <a:r>
              <a:rPr lang="en-US" sz="3200" b="1" dirty="0">
                <a:solidFill>
                  <a:srgbClr val="0000CC"/>
                </a:solidFill>
              </a:rPr>
              <a:t> </a:t>
            </a:r>
            <a:r>
              <a:rPr lang="en-US" sz="3200" b="1" dirty="0" err="1">
                <a:solidFill>
                  <a:srgbClr val="0000CC"/>
                </a:solidFill>
              </a:rPr>
              <a:t>nhập</a:t>
            </a:r>
            <a:r>
              <a:rPr lang="en-US" sz="3200" b="1" dirty="0">
                <a:solidFill>
                  <a:srgbClr val="0000CC"/>
                </a:solidFill>
              </a:rPr>
              <a:t> </a:t>
            </a:r>
            <a:r>
              <a:rPr lang="en-US" sz="3200" b="1" dirty="0" err="1">
                <a:solidFill>
                  <a:srgbClr val="0000CC"/>
                </a:solidFill>
              </a:rPr>
              <a:t>quốc</a:t>
            </a:r>
            <a:r>
              <a:rPr lang="en-US" sz="3200" b="1" dirty="0">
                <a:solidFill>
                  <a:srgbClr val="0000CC"/>
                </a:solidFill>
              </a:rPr>
              <a:t> </a:t>
            </a:r>
            <a:r>
              <a:rPr lang="en-US" sz="3200" b="1" dirty="0" err="1">
                <a:solidFill>
                  <a:srgbClr val="0000CC"/>
                </a:solidFill>
              </a:rPr>
              <a:t>tế</a:t>
            </a:r>
            <a:r>
              <a:rPr lang="en-US" sz="3200" b="1" dirty="0">
                <a:solidFill>
                  <a:srgbClr val="0000CC"/>
                </a:solidFill>
              </a:rPr>
              <a:t> </a:t>
            </a:r>
            <a:r>
              <a:rPr lang="en-US" sz="3200" b="1" dirty="0" err="1">
                <a:solidFill>
                  <a:srgbClr val="0000CC"/>
                </a:solidFill>
              </a:rPr>
              <a:t>ngày</a:t>
            </a:r>
            <a:r>
              <a:rPr lang="en-US" sz="3200" b="1" dirty="0">
                <a:solidFill>
                  <a:srgbClr val="0000CC"/>
                </a:solidFill>
              </a:rPr>
              <a:t> </a:t>
            </a:r>
            <a:r>
              <a:rPr lang="en-US" sz="3200" b="1" dirty="0" err="1">
                <a:solidFill>
                  <a:srgbClr val="0000CC"/>
                </a:solidFill>
              </a:rPr>
              <a:t>càng</a:t>
            </a:r>
            <a:r>
              <a:rPr lang="en-US" sz="3200" b="1" dirty="0">
                <a:solidFill>
                  <a:srgbClr val="0000CC"/>
                </a:solidFill>
              </a:rPr>
              <a:t> </a:t>
            </a:r>
            <a:r>
              <a:rPr lang="en-US" sz="3200" b="1" dirty="0" err="1">
                <a:solidFill>
                  <a:srgbClr val="0000CC"/>
                </a:solidFill>
              </a:rPr>
              <a:t>sâu</a:t>
            </a:r>
            <a:r>
              <a:rPr lang="en-US" sz="3200" b="1" dirty="0">
                <a:solidFill>
                  <a:srgbClr val="0000CC"/>
                </a:solidFill>
              </a:rPr>
              <a:t> </a:t>
            </a:r>
            <a:r>
              <a:rPr lang="en-US" sz="3200" b="1" dirty="0" err="1">
                <a:solidFill>
                  <a:srgbClr val="0000CC"/>
                </a:solidFill>
              </a:rPr>
              <a:t>rộng</a:t>
            </a:r>
            <a:r>
              <a:rPr lang="en-US" sz="3200" b="1" dirty="0">
                <a:solidFill>
                  <a:srgbClr val="0000CC"/>
                </a:solidFill>
              </a:rPr>
              <a:t>; </a:t>
            </a:r>
            <a:r>
              <a:rPr lang="en-US" sz="3200" b="1" dirty="0" err="1">
                <a:solidFill>
                  <a:srgbClr val="0000CC"/>
                </a:solidFill>
              </a:rPr>
              <a:t>giữ</a:t>
            </a:r>
            <a:r>
              <a:rPr lang="en-US" sz="3200" b="1" dirty="0">
                <a:solidFill>
                  <a:srgbClr val="0000CC"/>
                </a:solidFill>
              </a:rPr>
              <a:t> </a:t>
            </a:r>
            <a:r>
              <a:rPr lang="en-US" sz="3200" b="1" dirty="0" err="1">
                <a:solidFill>
                  <a:srgbClr val="0000CC"/>
                </a:solidFill>
              </a:rPr>
              <a:t>vững</a:t>
            </a:r>
            <a:r>
              <a:rPr lang="en-US" sz="3200" b="1" dirty="0">
                <a:solidFill>
                  <a:srgbClr val="0000CC"/>
                </a:solidFill>
              </a:rPr>
              <a:t> </a:t>
            </a:r>
            <a:r>
              <a:rPr lang="en-US" sz="3200" b="1" dirty="0" err="1">
                <a:solidFill>
                  <a:srgbClr val="0000CC"/>
                </a:solidFill>
              </a:rPr>
              <a:t>môi</a:t>
            </a:r>
            <a:r>
              <a:rPr lang="en-US" sz="3200" b="1" dirty="0">
                <a:solidFill>
                  <a:srgbClr val="0000CC"/>
                </a:solidFill>
              </a:rPr>
              <a:t> </a:t>
            </a:r>
            <a:r>
              <a:rPr lang="en-US" sz="3200" b="1" dirty="0" err="1">
                <a:solidFill>
                  <a:srgbClr val="0000CC"/>
                </a:solidFill>
              </a:rPr>
              <a:t>trường</a:t>
            </a:r>
            <a:r>
              <a:rPr lang="en-US" sz="3200" b="1" dirty="0">
                <a:solidFill>
                  <a:srgbClr val="0000CC"/>
                </a:solidFill>
              </a:rPr>
              <a:t> </a:t>
            </a:r>
            <a:r>
              <a:rPr lang="en-US" sz="3200" b="1" dirty="0" err="1">
                <a:solidFill>
                  <a:srgbClr val="0000CC"/>
                </a:solidFill>
              </a:rPr>
              <a:t>hoà</a:t>
            </a:r>
            <a:r>
              <a:rPr lang="en-US" sz="3200" b="1" dirty="0">
                <a:solidFill>
                  <a:srgbClr val="0000CC"/>
                </a:solidFill>
              </a:rPr>
              <a:t> </a:t>
            </a:r>
            <a:r>
              <a:rPr lang="en-US" sz="3200" b="1" dirty="0" err="1">
                <a:solidFill>
                  <a:srgbClr val="0000CC"/>
                </a:solidFill>
              </a:rPr>
              <a:t>bình</a:t>
            </a:r>
            <a:r>
              <a:rPr lang="en-US" sz="3200" b="1" dirty="0">
                <a:solidFill>
                  <a:srgbClr val="0000CC"/>
                </a:solidFill>
              </a:rPr>
              <a:t> </a:t>
            </a:r>
            <a:r>
              <a:rPr lang="en-US" sz="3200" b="1" dirty="0" err="1">
                <a:solidFill>
                  <a:srgbClr val="0000CC"/>
                </a:solidFill>
              </a:rPr>
              <a:t>để</a:t>
            </a:r>
            <a:r>
              <a:rPr lang="en-US" sz="3200" b="1" dirty="0">
                <a:solidFill>
                  <a:srgbClr val="0000CC"/>
                </a:solidFill>
              </a:rPr>
              <a:t> </a:t>
            </a:r>
            <a:r>
              <a:rPr lang="en-US" sz="3200" b="1" dirty="0" err="1">
                <a:solidFill>
                  <a:srgbClr val="0000CC"/>
                </a:solidFill>
              </a:rPr>
              <a:t>phát</a:t>
            </a:r>
            <a:r>
              <a:rPr lang="en-US" sz="3200" b="1" dirty="0">
                <a:solidFill>
                  <a:srgbClr val="0000CC"/>
                </a:solidFill>
              </a:rPr>
              <a:t> </a:t>
            </a:r>
            <a:r>
              <a:rPr lang="en-US" sz="3200" b="1" dirty="0" err="1">
                <a:solidFill>
                  <a:srgbClr val="0000CC"/>
                </a:solidFill>
              </a:rPr>
              <a:t>triển</a:t>
            </a:r>
            <a:r>
              <a:rPr lang="en-US" sz="3200" b="1" dirty="0">
                <a:solidFill>
                  <a:srgbClr val="0000CC"/>
                </a:solidFill>
              </a:rPr>
              <a:t> </a:t>
            </a:r>
            <a:r>
              <a:rPr lang="en-US" sz="3200" b="1" dirty="0" err="1">
                <a:solidFill>
                  <a:srgbClr val="0000CC"/>
                </a:solidFill>
              </a:rPr>
              <a:t>đất</a:t>
            </a:r>
            <a:r>
              <a:rPr lang="en-US" sz="3200" b="1" dirty="0">
                <a:solidFill>
                  <a:srgbClr val="0000CC"/>
                </a:solidFill>
              </a:rPr>
              <a:t> </a:t>
            </a:r>
            <a:r>
              <a:rPr lang="en-US" sz="3200" b="1" dirty="0" err="1">
                <a:solidFill>
                  <a:srgbClr val="0000CC"/>
                </a:solidFill>
              </a:rPr>
              <a:t>nước</a:t>
            </a:r>
            <a:r>
              <a:rPr lang="en-US" sz="3200" b="1" dirty="0">
                <a:solidFill>
                  <a:srgbClr val="0000CC"/>
                </a:solidFill>
              </a:rPr>
              <a:t>; </a:t>
            </a:r>
            <a:r>
              <a:rPr lang="en-US" sz="3200" b="1" dirty="0" err="1">
                <a:solidFill>
                  <a:srgbClr val="0000CC"/>
                </a:solidFill>
              </a:rPr>
              <a:t>vị</a:t>
            </a:r>
            <a:r>
              <a:rPr lang="en-US" sz="3200" b="1" dirty="0">
                <a:solidFill>
                  <a:srgbClr val="0000CC"/>
                </a:solidFill>
              </a:rPr>
              <a:t> </a:t>
            </a:r>
            <a:r>
              <a:rPr lang="en-US" sz="3200" b="1" dirty="0" err="1">
                <a:solidFill>
                  <a:srgbClr val="0000CC"/>
                </a:solidFill>
              </a:rPr>
              <a:t>thế</a:t>
            </a:r>
            <a:r>
              <a:rPr lang="en-US" sz="3200" b="1" dirty="0">
                <a:solidFill>
                  <a:srgbClr val="0000CC"/>
                </a:solidFill>
              </a:rPr>
              <a:t> </a:t>
            </a:r>
            <a:r>
              <a:rPr lang="en-US" sz="3200" b="1" dirty="0" err="1">
                <a:solidFill>
                  <a:srgbClr val="0000CC"/>
                </a:solidFill>
              </a:rPr>
              <a:t>và</a:t>
            </a:r>
            <a:r>
              <a:rPr lang="en-US" sz="3200" b="1" dirty="0">
                <a:solidFill>
                  <a:srgbClr val="0000CC"/>
                </a:solidFill>
              </a:rPr>
              <a:t> </a:t>
            </a:r>
            <a:r>
              <a:rPr lang="en-US" sz="3200" b="1" dirty="0" err="1">
                <a:solidFill>
                  <a:srgbClr val="0000CC"/>
                </a:solidFill>
              </a:rPr>
              <a:t>uy</a:t>
            </a:r>
            <a:r>
              <a:rPr lang="en-US" sz="3200" b="1" dirty="0">
                <a:solidFill>
                  <a:srgbClr val="0000CC"/>
                </a:solidFill>
              </a:rPr>
              <a:t> </a:t>
            </a:r>
            <a:r>
              <a:rPr lang="en-US" sz="3200" b="1" dirty="0" err="1">
                <a:solidFill>
                  <a:srgbClr val="0000CC"/>
                </a:solidFill>
              </a:rPr>
              <a:t>tín</a:t>
            </a:r>
            <a:r>
              <a:rPr lang="en-US" sz="3200" b="1" dirty="0">
                <a:solidFill>
                  <a:srgbClr val="0000CC"/>
                </a:solidFill>
              </a:rPr>
              <a:t> </a:t>
            </a:r>
            <a:r>
              <a:rPr lang="en-US" sz="3200" b="1" dirty="0" err="1">
                <a:solidFill>
                  <a:srgbClr val="0000CC"/>
                </a:solidFill>
              </a:rPr>
              <a:t>quốc</a:t>
            </a:r>
            <a:r>
              <a:rPr lang="en-US" sz="3200" b="1" dirty="0">
                <a:solidFill>
                  <a:srgbClr val="0000CC"/>
                </a:solidFill>
              </a:rPr>
              <a:t> </a:t>
            </a:r>
            <a:r>
              <a:rPr lang="en-US" sz="3200" b="1" dirty="0" err="1">
                <a:solidFill>
                  <a:srgbClr val="0000CC"/>
                </a:solidFill>
              </a:rPr>
              <a:t>tế</a:t>
            </a:r>
            <a:r>
              <a:rPr lang="en-US" sz="3200" b="1" dirty="0">
                <a:solidFill>
                  <a:srgbClr val="0000CC"/>
                </a:solidFill>
              </a:rPr>
              <a:t> </a:t>
            </a:r>
            <a:r>
              <a:rPr lang="en-US" sz="3200" b="1" dirty="0" err="1">
                <a:solidFill>
                  <a:srgbClr val="0000CC"/>
                </a:solidFill>
              </a:rPr>
              <a:t>của</a:t>
            </a:r>
            <a:r>
              <a:rPr lang="en-US" sz="3200" b="1" dirty="0">
                <a:solidFill>
                  <a:srgbClr val="0000CC"/>
                </a:solidFill>
              </a:rPr>
              <a:t> </a:t>
            </a:r>
            <a:r>
              <a:rPr lang="en-US" sz="3200" b="1" dirty="0" err="1">
                <a:solidFill>
                  <a:srgbClr val="0000CC"/>
                </a:solidFill>
              </a:rPr>
              <a:t>Việt</a:t>
            </a:r>
            <a:r>
              <a:rPr lang="en-US" sz="3200" b="1" dirty="0">
                <a:solidFill>
                  <a:srgbClr val="0000CC"/>
                </a:solidFill>
              </a:rPr>
              <a:t> Nam </a:t>
            </a:r>
            <a:r>
              <a:rPr lang="en-US" sz="3200" b="1" dirty="0" err="1">
                <a:solidFill>
                  <a:srgbClr val="0000CC"/>
                </a:solidFill>
              </a:rPr>
              <a:t>tiếp</a:t>
            </a:r>
            <a:r>
              <a:rPr lang="en-US" sz="3200" b="1" dirty="0">
                <a:solidFill>
                  <a:srgbClr val="0000CC"/>
                </a:solidFill>
              </a:rPr>
              <a:t> </a:t>
            </a:r>
            <a:r>
              <a:rPr lang="en-US" sz="3200" b="1" dirty="0" err="1">
                <a:solidFill>
                  <a:srgbClr val="0000CC"/>
                </a:solidFill>
              </a:rPr>
              <a:t>tục</a:t>
            </a:r>
            <a:r>
              <a:rPr lang="en-US" sz="3200" b="1" dirty="0">
                <a:solidFill>
                  <a:srgbClr val="0000CC"/>
                </a:solidFill>
              </a:rPr>
              <a:t> </a:t>
            </a:r>
            <a:r>
              <a:rPr lang="en-US" sz="3200" b="1" dirty="0" err="1">
                <a:solidFill>
                  <a:srgbClr val="0000CC"/>
                </a:solidFill>
              </a:rPr>
              <a:t>được</a:t>
            </a:r>
            <a:r>
              <a:rPr lang="en-US" sz="3200" b="1" dirty="0">
                <a:solidFill>
                  <a:srgbClr val="0000CC"/>
                </a:solidFill>
              </a:rPr>
              <a:t> </a:t>
            </a:r>
            <a:r>
              <a:rPr lang="en-US" sz="3200" b="1" dirty="0" err="1">
                <a:solidFill>
                  <a:srgbClr val="0000CC"/>
                </a:solidFill>
              </a:rPr>
              <a:t>nâng</a:t>
            </a:r>
            <a:r>
              <a:rPr lang="en-US" sz="3200" b="1" dirty="0">
                <a:solidFill>
                  <a:srgbClr val="0000CC"/>
                </a:solidFill>
              </a:rPr>
              <a:t> </a:t>
            </a:r>
            <a:r>
              <a:rPr lang="en-US" sz="3200" b="1" dirty="0" err="1">
                <a:solidFill>
                  <a:srgbClr val="0000CC"/>
                </a:solidFill>
              </a:rPr>
              <a:t>cao</a:t>
            </a:r>
            <a:r>
              <a:rPr lang="en-US" sz="3200" b="1" dirty="0">
                <a:solidFill>
                  <a:srgbClr val="0000CC"/>
                </a:solidFill>
              </a:rPr>
              <a:t>. </a:t>
            </a:r>
            <a:endParaRPr lang="vi-VN" sz="3200" b="1" dirty="0">
              <a:solidFill>
                <a:srgbClr val="0000CC"/>
              </a:solidFill>
            </a:endParaRPr>
          </a:p>
        </p:txBody>
      </p:sp>
      <p:sp>
        <p:nvSpPr>
          <p:cNvPr id="6" name="6-Point Star 5"/>
          <p:cNvSpPr/>
          <p:nvPr/>
        </p:nvSpPr>
        <p:spPr>
          <a:xfrm>
            <a:off x="115144" y="1527087"/>
            <a:ext cx="432048" cy="576064"/>
          </a:xfrm>
          <a:prstGeom prst="star6">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vi-VN" b="1">
              <a:ln w="22225">
                <a:solidFill>
                  <a:srgbClr val="C0504D"/>
                </a:solidFill>
                <a:prstDash val="solid"/>
              </a:ln>
              <a:solidFill>
                <a:srgbClr val="C0504D">
                  <a:lumMod val="40000"/>
                  <a:lumOff val="60000"/>
                </a:srgbClr>
              </a:solidFill>
            </a:endParaRPr>
          </a:p>
        </p:txBody>
      </p:sp>
      <p:sp>
        <p:nvSpPr>
          <p:cNvPr id="7" name="6-Point Star 6"/>
          <p:cNvSpPr/>
          <p:nvPr/>
        </p:nvSpPr>
        <p:spPr>
          <a:xfrm>
            <a:off x="166912" y="3203013"/>
            <a:ext cx="432048" cy="576064"/>
          </a:xfrm>
          <a:prstGeom prst="star6">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vi-VN" b="1">
              <a:ln w="22225">
                <a:solidFill>
                  <a:srgbClr val="C0504D"/>
                </a:solidFill>
                <a:prstDash val="solid"/>
              </a:ln>
              <a:solidFill>
                <a:srgbClr val="C0504D">
                  <a:lumMod val="40000"/>
                  <a:lumOff val="60000"/>
                </a:srgbClr>
              </a:solidFill>
            </a:endParaRPr>
          </a:p>
        </p:txBody>
      </p:sp>
      <p:sp>
        <p:nvSpPr>
          <p:cNvPr id="8" name="6-Point Star 7"/>
          <p:cNvSpPr/>
          <p:nvPr/>
        </p:nvSpPr>
        <p:spPr>
          <a:xfrm>
            <a:off x="165944" y="5343293"/>
            <a:ext cx="432048" cy="576064"/>
          </a:xfrm>
          <a:prstGeom prst="star6">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vi-VN" b="1">
              <a:ln w="22225">
                <a:solidFill>
                  <a:srgbClr val="C0504D"/>
                </a:solidFill>
                <a:prstDash val="solid"/>
              </a:ln>
              <a:solidFill>
                <a:srgbClr val="C0504D">
                  <a:lumMod val="40000"/>
                  <a:lumOff val="60000"/>
                </a:srgbClr>
              </a:solidFill>
            </a:endParaRPr>
          </a:p>
        </p:txBody>
      </p:sp>
    </p:spTree>
    <p:extLst>
      <p:ext uri="{BB962C8B-B14F-4D97-AF65-F5344CB8AC3E}">
        <p14:creationId xmlns:p14="http://schemas.microsoft.com/office/powerpoint/2010/main" val="23189539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down)">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5" grpId="0" animBg="1"/>
      <p:bldP spid="6" grpId="0" animBg="1"/>
      <p:bldP spid="7"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Content Placeholder 2"/>
          <p:cNvSpPr>
            <a:spLocks noGrp="1"/>
          </p:cNvSpPr>
          <p:nvPr>
            <p:ph idx="1"/>
          </p:nvPr>
        </p:nvSpPr>
        <p:spPr>
          <a:xfrm>
            <a:off x="2971806" y="101613"/>
            <a:ext cx="8458201" cy="794832"/>
          </a:xfrm>
        </p:spPr>
        <p:txBody>
          <a:bodyPr/>
          <a:lstStyle/>
          <a:p>
            <a:pPr marL="0" indent="0" algn="ctr">
              <a:buNone/>
            </a:pPr>
            <a:r>
              <a:rPr lang="en-US" sz="4000" b="1" dirty="0">
                <a:solidFill>
                  <a:srgbClr val="FFFF00"/>
                </a:solidFill>
                <a:latin typeface="Arial" panose="020B0604020202020204" pitchFamily="34" charset="0"/>
                <a:ea typeface="ＭＳ Ｐゴシック" charset="0"/>
                <a:cs typeface="Arial" panose="020B0604020202020204" pitchFamily="34" charset="0"/>
              </a:rPr>
              <a:t>ĐẤT NƯỚC SAU 35 NĂM ĐỔI MỚI</a:t>
            </a:r>
          </a:p>
        </p:txBody>
      </p:sp>
      <p:pic>
        <p:nvPicPr>
          <p:cNvPr id="6" name="Picture 2" descr="D:\images (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3"/>
            <a:ext cx="2108200" cy="7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6" name="Picture 2" descr="D:\ĐẠI HỘI XIII\ANH ĐẠI HỘI XIII CỦA ĐẢNG\385.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096000" y="990601"/>
            <a:ext cx="5994400" cy="5435600"/>
          </a:xfrm>
          <a:prstGeom prst="rect">
            <a:avLst/>
          </a:prstGeom>
          <a:noFill/>
          <a:ln w="38100">
            <a:solidFill>
              <a:srgbClr val="FF0000"/>
            </a:solidFill>
          </a:ln>
          <a:extLst>
            <a:ext uri="{909E8E84-426E-40DD-AFC4-6F175D3DCCD1}">
              <a14:hiddenFill xmlns:a14="http://schemas.microsoft.com/office/drawing/2010/main">
                <a:solidFill>
                  <a:srgbClr val="FFFFFF"/>
                </a:solidFill>
              </a14:hiddenFill>
            </a:ext>
          </a:extLst>
        </p:spPr>
      </p:pic>
      <p:sp>
        <p:nvSpPr>
          <p:cNvPr id="8" name="Title 1"/>
          <p:cNvSpPr>
            <a:spLocks noGrp="1"/>
          </p:cNvSpPr>
          <p:nvPr>
            <p:ph type="title"/>
          </p:nvPr>
        </p:nvSpPr>
        <p:spPr>
          <a:xfrm>
            <a:off x="0" y="990601"/>
            <a:ext cx="6096000" cy="5435606"/>
          </a:xfrm>
          <a:ln w="38100" cmpd="sng">
            <a:solidFill>
              <a:srgbClr val="FF0000"/>
            </a:solidFill>
          </a:ln>
        </p:spPr>
        <p:txBody>
          <a:bodyPr>
            <a:noAutofit/>
          </a:bodyPr>
          <a:lstStyle/>
          <a:p>
            <a:pPr algn="ctr" eaLnBrk="1" hangingPunct="1">
              <a:lnSpc>
                <a:spcPct val="100000"/>
              </a:lnSpc>
            </a:pPr>
            <a:r>
              <a:rPr lang="ja-JP" altLang="en-US" sz="4000" b="1" dirty="0">
                <a:solidFill>
                  <a:srgbClr val="000099"/>
                </a:solidFill>
                <a:latin typeface="Arial" panose="020B0604020202020204" pitchFamily="34" charset="0"/>
                <a:ea typeface="ＭＳ Ｐゴシック" charset="0"/>
                <a:cs typeface="Arial" panose="020B0604020202020204" pitchFamily="34" charset="0"/>
              </a:rPr>
              <a:t>“</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Đất</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nước</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đã</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đạt</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được</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những</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thành</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tựu</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to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lớn</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có</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ý</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nghĩa</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lịch</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sử</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phát</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triển</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mạnh</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mẽ</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toàn</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diện</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so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với</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những</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năm</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trước</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đổi</a:t>
            </a:r>
            <a:r>
              <a:rPr lang="en-US" altLang="ja-JP" sz="4800" b="1" i="1" dirty="0">
                <a:solidFill>
                  <a:srgbClr val="000099"/>
                </a:solidFill>
                <a:latin typeface="Times New Roman" panose="02020603050405020304" pitchFamily="18" charset="0"/>
                <a:ea typeface="ＭＳ Ｐゴシック" charset="0"/>
                <a:cs typeface="Times New Roman" panose="02020603050405020304" pitchFamily="18" charset="0"/>
              </a:rPr>
              <a:t> </a:t>
            </a:r>
            <a:r>
              <a:rPr lang="en-US" altLang="ja-JP" sz="4800" b="1" i="1" dirty="0" err="1">
                <a:solidFill>
                  <a:srgbClr val="000099"/>
                </a:solidFill>
                <a:latin typeface="Times New Roman" panose="02020603050405020304" pitchFamily="18" charset="0"/>
                <a:ea typeface="ＭＳ Ｐゴシック" charset="0"/>
                <a:cs typeface="Times New Roman" panose="02020603050405020304" pitchFamily="18" charset="0"/>
              </a:rPr>
              <a:t>mới</a:t>
            </a:r>
            <a:r>
              <a:rPr lang="en-US" altLang="ja-JP" sz="4000" b="1" dirty="0">
                <a:solidFill>
                  <a:srgbClr val="000099"/>
                </a:solidFill>
                <a:latin typeface="Arial" panose="020B0604020202020204" pitchFamily="34" charset="0"/>
                <a:ea typeface="ＭＳ Ｐゴシック" charset="0"/>
                <a:cs typeface="Arial" panose="020B0604020202020204" pitchFamily="34" charset="0"/>
              </a:rPr>
              <a:t>”</a:t>
            </a:r>
            <a:endParaRPr lang="en-US" sz="4000" b="1" dirty="0">
              <a:solidFill>
                <a:srgbClr val="000099"/>
              </a:solidFill>
              <a:latin typeface="Arial" panose="020B0604020202020204" pitchFamily="34" charset="0"/>
              <a:ea typeface="ＭＳ Ｐゴシック" charset="0"/>
              <a:cs typeface="Arial" panose="020B0604020202020204" pitchFamily="34" charset="0"/>
            </a:endParaRPr>
          </a:p>
        </p:txBody>
      </p:sp>
    </p:spTree>
    <p:extLst>
      <p:ext uri="{BB962C8B-B14F-4D97-AF65-F5344CB8AC3E}">
        <p14:creationId xmlns:p14="http://schemas.microsoft.com/office/powerpoint/2010/main" val="6765148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8" name="Picture 4"/>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051" y="14"/>
            <a:ext cx="2108200" cy="838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a:spLocks noGrp="1"/>
          </p:cNvSpPr>
          <p:nvPr>
            <p:ph idx="1"/>
          </p:nvPr>
        </p:nvSpPr>
        <p:spPr>
          <a:xfrm>
            <a:off x="2127258" y="106603"/>
            <a:ext cx="10588919" cy="794832"/>
          </a:xfrm>
        </p:spPr>
        <p:txBody>
          <a:bodyPr/>
          <a:lstStyle/>
          <a:p>
            <a:pPr marL="0" indent="0" algn="ctr">
              <a:buNone/>
            </a:pPr>
            <a:r>
              <a:rPr lang="en-US" sz="4000" b="1" dirty="0">
                <a:solidFill>
                  <a:srgbClr val="FFFF00"/>
                </a:solidFill>
                <a:latin typeface="Arial" panose="020B0604020202020204" pitchFamily="34" charset="0"/>
                <a:ea typeface="ＭＳ Ｐゴシック" charset="0"/>
                <a:cs typeface="Arial" panose="020B0604020202020204" pitchFamily="34" charset="0"/>
              </a:rPr>
              <a:t>ĐẤT NƯỚC SAU 35 NĂM ĐỔI MỚI</a:t>
            </a:r>
          </a:p>
        </p:txBody>
      </p:sp>
      <p:pic>
        <p:nvPicPr>
          <p:cNvPr id="5122" name="Picture 2" descr="D:\ĐẠI HỘI XIII\ANH ĐẠI HỘI XIII CỦA ĐẢNG\Bài phát biểu của TBT\a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9053" y="889002"/>
            <a:ext cx="6086475" cy="5756268"/>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D:\ĐẠI HỘI XIII\ANH ĐẠI HỘI XIII CỦA ĐẢNG\1C-Trang-hoang-Ha-Noi.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143625" y="876303"/>
            <a:ext cx="5984875" cy="5756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757052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7"/>
          <p:cNvSpPr>
            <a:spLocks/>
          </p:cNvSpPr>
          <p:nvPr/>
        </p:nvSpPr>
        <p:spPr bwMode="auto">
          <a:xfrm rot="-1800000">
            <a:off x="1880137" y="1352211"/>
            <a:ext cx="651448" cy="654127"/>
          </a:xfrm>
          <a:custGeom>
            <a:avLst/>
            <a:gdLst>
              <a:gd name="T0" fmla="*/ 0 w 286008"/>
              <a:gd name="T1" fmla="*/ 91122 h 456540"/>
              <a:gd name="T2" fmla="*/ 243682 w 286008"/>
              <a:gd name="T3" fmla="*/ 91122 h 456540"/>
              <a:gd name="T4" fmla="*/ 243682 w 286008"/>
              <a:gd name="T5" fmla="*/ 0 h 456540"/>
              <a:gd name="T6" fmla="*/ 487363 w 286008"/>
              <a:gd name="T7" fmla="*/ 227806 h 456540"/>
              <a:gd name="T8" fmla="*/ 243682 w 286008"/>
              <a:gd name="T9" fmla="*/ 455612 h 456540"/>
              <a:gd name="T10" fmla="*/ 243682 w 286008"/>
              <a:gd name="T11" fmla="*/ 364490 h 456540"/>
              <a:gd name="T12" fmla="*/ 0 w 286008"/>
              <a:gd name="T13" fmla="*/ 364490 h 456540"/>
              <a:gd name="T14" fmla="*/ 0 w 286008"/>
              <a:gd name="T15" fmla="*/ 91122 h 4565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6008" h="456540">
                <a:moveTo>
                  <a:pt x="0" y="91308"/>
                </a:moveTo>
                <a:lnTo>
                  <a:pt x="143004" y="91308"/>
                </a:lnTo>
                <a:lnTo>
                  <a:pt x="143004" y="0"/>
                </a:lnTo>
                <a:lnTo>
                  <a:pt x="286008" y="228270"/>
                </a:lnTo>
                <a:lnTo>
                  <a:pt x="143004" y="456540"/>
                </a:lnTo>
                <a:lnTo>
                  <a:pt x="143004" y="365232"/>
                </a:lnTo>
                <a:lnTo>
                  <a:pt x="0" y="365232"/>
                </a:lnTo>
                <a:lnTo>
                  <a:pt x="0" y="91308"/>
                </a:lnTo>
                <a:close/>
              </a:path>
            </a:pathLst>
          </a:custGeom>
          <a:solidFill>
            <a:srgbClr val="66FFCC"/>
          </a:solidFill>
          <a:ln w="9525">
            <a:noFill/>
            <a:round/>
            <a:headEnd/>
            <a:tailEnd/>
          </a:ln>
          <a:effectLst>
            <a:outerShdw dist="20000" dir="5400000" rotWithShape="0">
              <a:srgbClr val="000000">
                <a:alpha val="37999"/>
              </a:srgbClr>
            </a:outerShdw>
          </a:effectLst>
        </p:spPr>
        <p:txBody>
          <a:bodyPr lIns="0" tIns="91298" rIns="85791" bIns="91296" anchor="ctr"/>
          <a:lstStyle/>
          <a:p>
            <a:pPr algn="ctr" fontAlgn="base">
              <a:spcBef>
                <a:spcPct val="0"/>
              </a:spcBef>
              <a:spcAft>
                <a:spcPct val="0"/>
              </a:spcAft>
            </a:pPr>
            <a:endParaRPr lang="en-US">
              <a:solidFill>
                <a:srgbClr val="FF0000"/>
              </a:solidFill>
              <a:latin typeface="Arial" charset="0"/>
              <a:cs typeface="Arial" charset="0"/>
            </a:endParaRPr>
          </a:p>
        </p:txBody>
      </p:sp>
      <p:sp>
        <p:nvSpPr>
          <p:cNvPr id="19" name="Rounded Rectangle 18"/>
          <p:cNvSpPr>
            <a:spLocks noChangeArrowheads="1"/>
          </p:cNvSpPr>
          <p:nvPr/>
        </p:nvSpPr>
        <p:spPr bwMode="auto">
          <a:xfrm>
            <a:off x="2598745" y="1004889"/>
            <a:ext cx="9310687" cy="904875"/>
          </a:xfrm>
          <a:prstGeom prst="roundRect">
            <a:avLst>
              <a:gd name="adj" fmla="val 16667"/>
            </a:avLst>
          </a:prstGeom>
          <a:solidFill>
            <a:srgbClr val="66FFCC"/>
          </a:solidFill>
          <a:ln w="38100" algn="ctr">
            <a:solidFill>
              <a:srgbClr val="FFFFFF"/>
            </a:solidFill>
            <a:round/>
            <a:headEnd/>
            <a:tailEnd/>
          </a:ln>
          <a:effectLst>
            <a:outerShdw dist="20000" dir="5400000" rotWithShape="0">
              <a:srgbClr val="000000">
                <a:alpha val="37999"/>
              </a:srgbClr>
            </a:outerShdw>
          </a:effectLst>
        </p:spPr>
        <p:txBody>
          <a:bodyPr lIns="237255" tIns="237255" rIns="237255" bIns="237255" anchor="ctr"/>
          <a:lstStyle/>
          <a:p>
            <a:pPr algn="ctr" defTabSz="1422220" fontAlgn="base">
              <a:lnSpc>
                <a:spcPct val="90000"/>
              </a:lnSpc>
              <a:spcBef>
                <a:spcPct val="0"/>
              </a:spcBef>
              <a:spcAft>
                <a:spcPct val="35000"/>
              </a:spcAft>
            </a:pPr>
            <a:r>
              <a:rPr lang="vi-VN" sz="2800" b="1" dirty="0"/>
              <a:t>Kinh tế vĩ mô ổn định, tốc độ tăng trưởng khá cao; chất lượng được cải thiện, quy mô của nền kinh tế tăng lên</a:t>
            </a:r>
            <a:endParaRPr lang="en-US" sz="2800" b="1" dirty="0">
              <a:latin typeface="Arial" charset="0"/>
              <a:cs typeface="Arial" charset="0"/>
            </a:endParaRPr>
          </a:p>
        </p:txBody>
      </p:sp>
      <p:sp>
        <p:nvSpPr>
          <p:cNvPr id="21" name="Freeform 20"/>
          <p:cNvSpPr>
            <a:spLocks/>
          </p:cNvSpPr>
          <p:nvPr/>
        </p:nvSpPr>
        <p:spPr bwMode="auto">
          <a:xfrm>
            <a:off x="2016125" y="3494091"/>
            <a:ext cx="490539" cy="582612"/>
          </a:xfrm>
          <a:custGeom>
            <a:avLst/>
            <a:gdLst>
              <a:gd name="T0" fmla="*/ 0 w 286008"/>
              <a:gd name="T1" fmla="*/ 89217 h 456540"/>
              <a:gd name="T2" fmla="*/ 245269 w 286008"/>
              <a:gd name="T3" fmla="*/ 89217 h 456540"/>
              <a:gd name="T4" fmla="*/ 245269 w 286008"/>
              <a:gd name="T5" fmla="*/ 0 h 456540"/>
              <a:gd name="T6" fmla="*/ 490538 w 286008"/>
              <a:gd name="T7" fmla="*/ 223044 h 456540"/>
              <a:gd name="T8" fmla="*/ 245269 w 286008"/>
              <a:gd name="T9" fmla="*/ 446087 h 456540"/>
              <a:gd name="T10" fmla="*/ 245269 w 286008"/>
              <a:gd name="T11" fmla="*/ 356870 h 456540"/>
              <a:gd name="T12" fmla="*/ 0 w 286008"/>
              <a:gd name="T13" fmla="*/ 356870 h 456540"/>
              <a:gd name="T14" fmla="*/ 0 w 286008"/>
              <a:gd name="T15" fmla="*/ 89217 h 4565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6008" h="456540">
                <a:moveTo>
                  <a:pt x="0" y="91308"/>
                </a:moveTo>
                <a:lnTo>
                  <a:pt x="143004" y="91308"/>
                </a:lnTo>
                <a:lnTo>
                  <a:pt x="143004" y="0"/>
                </a:lnTo>
                <a:lnTo>
                  <a:pt x="286008" y="228270"/>
                </a:lnTo>
                <a:lnTo>
                  <a:pt x="143004" y="456540"/>
                </a:lnTo>
                <a:lnTo>
                  <a:pt x="143004" y="365232"/>
                </a:lnTo>
                <a:lnTo>
                  <a:pt x="0" y="365232"/>
                </a:lnTo>
                <a:lnTo>
                  <a:pt x="0" y="91308"/>
                </a:lnTo>
                <a:close/>
              </a:path>
            </a:pathLst>
          </a:custGeom>
          <a:solidFill>
            <a:srgbClr val="FFFF66"/>
          </a:solidFill>
          <a:ln w="9525">
            <a:noFill/>
            <a:round/>
            <a:headEnd/>
            <a:tailEnd/>
          </a:ln>
          <a:effectLst>
            <a:outerShdw dist="20000" dir="5400000" rotWithShape="0">
              <a:srgbClr val="000000">
                <a:alpha val="37999"/>
              </a:srgbClr>
            </a:outerShdw>
          </a:effectLst>
        </p:spPr>
        <p:txBody>
          <a:bodyPr lIns="0" tIns="91298" rIns="85791" bIns="91296" anchor="ctr"/>
          <a:lstStyle/>
          <a:p>
            <a:pPr algn="ctr" fontAlgn="base">
              <a:spcBef>
                <a:spcPct val="0"/>
              </a:spcBef>
              <a:spcAft>
                <a:spcPct val="0"/>
              </a:spcAft>
            </a:pPr>
            <a:endParaRPr lang="en-US">
              <a:solidFill>
                <a:prstClr val="black"/>
              </a:solidFill>
              <a:latin typeface="Arial" charset="0"/>
              <a:cs typeface="Arial" charset="0"/>
            </a:endParaRPr>
          </a:p>
        </p:txBody>
      </p:sp>
      <p:sp>
        <p:nvSpPr>
          <p:cNvPr id="22" name="Rounded Rectangle 21"/>
          <p:cNvSpPr/>
          <p:nvPr/>
        </p:nvSpPr>
        <p:spPr>
          <a:xfrm>
            <a:off x="2555882" y="2103443"/>
            <a:ext cx="9364663" cy="1084263"/>
          </a:xfrm>
          <a:prstGeom prst="roundRect">
            <a:avLst/>
          </a:prstGeom>
          <a:solidFill>
            <a:schemeClr val="accent3">
              <a:lumMod val="75000"/>
            </a:schemeClr>
          </a:solidFill>
        </p:spPr>
        <p:style>
          <a:lnRef idx="3">
            <a:schemeClr val="lt1">
              <a:hueOff val="0"/>
              <a:satOff val="0"/>
              <a:lumOff val="0"/>
              <a:alphaOff val="0"/>
            </a:schemeClr>
          </a:lnRef>
          <a:fillRef idx="1">
            <a:schemeClr val="accent3">
              <a:hueOff val="4500106"/>
              <a:satOff val="-6752"/>
              <a:lumOff val="-1098"/>
              <a:alphaOff val="0"/>
            </a:schemeClr>
          </a:fillRef>
          <a:effectRef idx="1">
            <a:schemeClr val="accent3">
              <a:hueOff val="4500106"/>
              <a:satOff val="-6752"/>
              <a:lumOff val="-1098"/>
              <a:alphaOff val="0"/>
            </a:schemeClr>
          </a:effectRef>
          <a:fontRef idx="minor">
            <a:schemeClr val="lt1"/>
          </a:fontRef>
        </p:style>
        <p:txBody>
          <a:bodyPr lIns="237255" tIns="237255" rIns="237255" bIns="237255" anchor="ctr"/>
          <a:lstStyle/>
          <a:p>
            <a:pPr algn="just"/>
            <a:r>
              <a:rPr lang="en-US" sz="3200" b="1" dirty="0">
                <a:solidFill>
                  <a:srgbClr val="0000FF"/>
                </a:solidFill>
                <a:cs typeface="Arial" charset="0"/>
              </a:rPr>
              <a:t> </a:t>
            </a:r>
            <a:r>
              <a:rPr lang="vi-VN" sz="3200" b="1" i="1" dirty="0"/>
              <a:t>Giáo dục và đào tạo, khoa học và công nghệ đạt nhiều thành tựu</a:t>
            </a:r>
            <a:r>
              <a:rPr lang="en-US" sz="3200" b="1" i="1" dirty="0"/>
              <a:t> </a:t>
            </a:r>
            <a:r>
              <a:rPr lang="en-US" sz="3200" b="1" i="1" dirty="0" err="1"/>
              <a:t>quan</a:t>
            </a:r>
            <a:r>
              <a:rPr lang="en-US" sz="3200" b="1" i="1" dirty="0"/>
              <a:t> </a:t>
            </a:r>
            <a:r>
              <a:rPr lang="en-US" sz="3200" b="1" i="1" dirty="0" err="1"/>
              <a:t>trọng</a:t>
            </a:r>
            <a:endParaRPr lang="en-US" sz="3200" dirty="0"/>
          </a:p>
        </p:txBody>
      </p:sp>
      <p:sp>
        <p:nvSpPr>
          <p:cNvPr id="23" name="Freeform 22"/>
          <p:cNvSpPr>
            <a:spLocks/>
          </p:cNvSpPr>
          <p:nvPr/>
        </p:nvSpPr>
        <p:spPr bwMode="auto">
          <a:xfrm>
            <a:off x="1987549" y="4757742"/>
            <a:ext cx="490539" cy="528639"/>
          </a:xfrm>
          <a:custGeom>
            <a:avLst/>
            <a:gdLst>
              <a:gd name="T0" fmla="*/ 0 w 286008"/>
              <a:gd name="T1" fmla="*/ 89217 h 456540"/>
              <a:gd name="T2" fmla="*/ 245269 w 286008"/>
              <a:gd name="T3" fmla="*/ 89217 h 456540"/>
              <a:gd name="T4" fmla="*/ 245269 w 286008"/>
              <a:gd name="T5" fmla="*/ 0 h 456540"/>
              <a:gd name="T6" fmla="*/ 490537 w 286008"/>
              <a:gd name="T7" fmla="*/ 223044 h 456540"/>
              <a:gd name="T8" fmla="*/ 245269 w 286008"/>
              <a:gd name="T9" fmla="*/ 446087 h 456540"/>
              <a:gd name="T10" fmla="*/ 245269 w 286008"/>
              <a:gd name="T11" fmla="*/ 356870 h 456540"/>
              <a:gd name="T12" fmla="*/ 0 w 286008"/>
              <a:gd name="T13" fmla="*/ 356870 h 456540"/>
              <a:gd name="T14" fmla="*/ 0 w 286008"/>
              <a:gd name="T15" fmla="*/ 89217 h 4565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6008" h="456540">
                <a:moveTo>
                  <a:pt x="0" y="91308"/>
                </a:moveTo>
                <a:lnTo>
                  <a:pt x="143004" y="91308"/>
                </a:lnTo>
                <a:lnTo>
                  <a:pt x="143004" y="0"/>
                </a:lnTo>
                <a:lnTo>
                  <a:pt x="286008" y="228270"/>
                </a:lnTo>
                <a:lnTo>
                  <a:pt x="143004" y="456540"/>
                </a:lnTo>
                <a:lnTo>
                  <a:pt x="143004" y="365232"/>
                </a:lnTo>
                <a:lnTo>
                  <a:pt x="0" y="365232"/>
                </a:lnTo>
                <a:lnTo>
                  <a:pt x="0" y="91308"/>
                </a:lnTo>
                <a:close/>
              </a:path>
            </a:pathLst>
          </a:custGeom>
          <a:solidFill>
            <a:srgbClr val="8064A2"/>
          </a:solidFill>
          <a:ln w="38100" cap="flat" cmpd="sng" algn="ctr">
            <a:noFill/>
            <a:prstDash val="solid"/>
            <a:round/>
            <a:headEnd/>
            <a:tailEnd/>
          </a:ln>
          <a:effectLst>
            <a:outerShdw dist="20000" dir="5400000" rotWithShape="0">
              <a:srgbClr val="000000">
                <a:alpha val="37999"/>
              </a:srgbClr>
            </a:outerShdw>
          </a:effectLst>
        </p:spPr>
        <p:txBody>
          <a:bodyPr lIns="0" tIns="91298" rIns="85791" bIns="91296" anchor="ctr"/>
          <a:lstStyle/>
          <a:p>
            <a:pPr algn="ctr" fontAlgn="base">
              <a:spcBef>
                <a:spcPct val="0"/>
              </a:spcBef>
              <a:spcAft>
                <a:spcPct val="0"/>
              </a:spcAft>
            </a:pPr>
            <a:endParaRPr lang="en-US">
              <a:solidFill>
                <a:prstClr val="black"/>
              </a:solidFill>
              <a:latin typeface="Arial" charset="0"/>
              <a:cs typeface="Arial" charset="0"/>
            </a:endParaRPr>
          </a:p>
        </p:txBody>
      </p:sp>
      <p:sp>
        <p:nvSpPr>
          <p:cNvPr id="24" name="Rounded Rectangle 23"/>
          <p:cNvSpPr/>
          <p:nvPr/>
        </p:nvSpPr>
        <p:spPr>
          <a:xfrm>
            <a:off x="2573692" y="4505325"/>
            <a:ext cx="9432925" cy="1125539"/>
          </a:xfrm>
          <a:prstGeom prst="roundRect">
            <a:avLst/>
          </a:prstGeom>
          <a:solidFill>
            <a:schemeClr val="accent4">
              <a:lumMod val="75000"/>
            </a:schemeClr>
          </a:solidFill>
        </p:spPr>
        <p:style>
          <a:lnRef idx="3">
            <a:schemeClr val="lt1">
              <a:hueOff val="0"/>
              <a:satOff val="0"/>
              <a:lumOff val="0"/>
              <a:alphaOff val="0"/>
            </a:schemeClr>
          </a:lnRef>
          <a:fillRef idx="1">
            <a:schemeClr val="accent3">
              <a:hueOff val="4500106"/>
              <a:satOff val="-6752"/>
              <a:lumOff val="-1098"/>
              <a:alphaOff val="0"/>
            </a:schemeClr>
          </a:fillRef>
          <a:effectRef idx="1">
            <a:schemeClr val="accent3">
              <a:hueOff val="4500106"/>
              <a:satOff val="-6752"/>
              <a:lumOff val="-1098"/>
              <a:alphaOff val="0"/>
            </a:schemeClr>
          </a:effectRef>
          <a:fontRef idx="minor">
            <a:schemeClr val="lt1"/>
          </a:fontRef>
        </p:style>
        <p:txBody>
          <a:bodyPr lIns="237255" tIns="237255" rIns="237255" bIns="237255" anchor="ctr"/>
          <a:lstStyle/>
          <a:p>
            <a:pPr algn="ctr" defTabSz="1422220" fontAlgn="base">
              <a:lnSpc>
                <a:spcPct val="90000"/>
              </a:lnSpc>
              <a:spcBef>
                <a:spcPct val="0"/>
              </a:spcBef>
              <a:spcAft>
                <a:spcPct val="35000"/>
              </a:spcAft>
            </a:pPr>
            <a:r>
              <a:rPr lang="vi-VN" sz="3200" b="1" i="1" dirty="0"/>
              <a:t>Củng cố, tăng cường quốc phòng, bảo đảm an ninh quốc gia, giữ vững an toàn xã hội</a:t>
            </a:r>
            <a:endParaRPr lang="en-US" sz="2900" b="1" dirty="0">
              <a:solidFill>
                <a:srgbClr val="FFFF99"/>
              </a:solidFill>
              <a:latin typeface="Arial" charset="0"/>
              <a:cs typeface="Arial" charset="0"/>
            </a:endParaRPr>
          </a:p>
        </p:txBody>
      </p:sp>
      <p:sp>
        <p:nvSpPr>
          <p:cNvPr id="2" name="Freeform 17"/>
          <p:cNvSpPr>
            <a:spLocks/>
          </p:cNvSpPr>
          <p:nvPr/>
        </p:nvSpPr>
        <p:spPr bwMode="auto">
          <a:xfrm>
            <a:off x="2014537" y="2306643"/>
            <a:ext cx="487363" cy="627063"/>
          </a:xfrm>
          <a:custGeom>
            <a:avLst/>
            <a:gdLst>
              <a:gd name="T0" fmla="*/ 0 w 286008"/>
              <a:gd name="T1" fmla="*/ 91122 h 456540"/>
              <a:gd name="T2" fmla="*/ 243682 w 286008"/>
              <a:gd name="T3" fmla="*/ 91122 h 456540"/>
              <a:gd name="T4" fmla="*/ 243682 w 286008"/>
              <a:gd name="T5" fmla="*/ 0 h 456540"/>
              <a:gd name="T6" fmla="*/ 487363 w 286008"/>
              <a:gd name="T7" fmla="*/ 227806 h 456540"/>
              <a:gd name="T8" fmla="*/ 243682 w 286008"/>
              <a:gd name="T9" fmla="*/ 455612 h 456540"/>
              <a:gd name="T10" fmla="*/ 243682 w 286008"/>
              <a:gd name="T11" fmla="*/ 364490 h 456540"/>
              <a:gd name="T12" fmla="*/ 0 w 286008"/>
              <a:gd name="T13" fmla="*/ 364490 h 456540"/>
              <a:gd name="T14" fmla="*/ 0 w 286008"/>
              <a:gd name="T15" fmla="*/ 91122 h 4565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6008" h="456540">
                <a:moveTo>
                  <a:pt x="0" y="91308"/>
                </a:moveTo>
                <a:lnTo>
                  <a:pt x="143004" y="91308"/>
                </a:lnTo>
                <a:lnTo>
                  <a:pt x="143004" y="0"/>
                </a:lnTo>
                <a:lnTo>
                  <a:pt x="286008" y="228270"/>
                </a:lnTo>
                <a:lnTo>
                  <a:pt x="143004" y="456540"/>
                </a:lnTo>
                <a:lnTo>
                  <a:pt x="143004" y="365232"/>
                </a:lnTo>
                <a:lnTo>
                  <a:pt x="0" y="365232"/>
                </a:lnTo>
                <a:lnTo>
                  <a:pt x="0" y="91308"/>
                </a:lnTo>
                <a:close/>
              </a:path>
            </a:pathLst>
          </a:custGeom>
          <a:solidFill>
            <a:srgbClr val="5FB65B"/>
          </a:solidFill>
          <a:ln w="9525">
            <a:noFill/>
            <a:round/>
            <a:headEnd/>
            <a:tailEnd/>
          </a:ln>
          <a:effectLst>
            <a:outerShdw dist="20000" dir="5400000" rotWithShape="0">
              <a:srgbClr val="000000">
                <a:alpha val="37999"/>
              </a:srgbClr>
            </a:outerShdw>
          </a:effectLst>
        </p:spPr>
        <p:txBody>
          <a:bodyPr lIns="0" tIns="91298" rIns="85791" bIns="91296" anchor="ctr"/>
          <a:lstStyle/>
          <a:p>
            <a:pPr algn="ctr" fontAlgn="base">
              <a:spcBef>
                <a:spcPct val="0"/>
              </a:spcBef>
              <a:spcAft>
                <a:spcPct val="0"/>
              </a:spcAft>
            </a:pPr>
            <a:endParaRPr lang="en-US">
              <a:solidFill>
                <a:prstClr val="black"/>
              </a:solidFill>
              <a:latin typeface="Arial" charset="0"/>
              <a:cs typeface="Arial" charset="0"/>
            </a:endParaRPr>
          </a:p>
        </p:txBody>
      </p:sp>
      <p:sp>
        <p:nvSpPr>
          <p:cNvPr id="3" name="Rounded Rectangle 21"/>
          <p:cNvSpPr>
            <a:spLocks noChangeArrowheads="1"/>
          </p:cNvSpPr>
          <p:nvPr/>
        </p:nvSpPr>
        <p:spPr bwMode="auto">
          <a:xfrm>
            <a:off x="2554294" y="3336925"/>
            <a:ext cx="9364663" cy="1009651"/>
          </a:xfrm>
          <a:prstGeom prst="roundRect">
            <a:avLst>
              <a:gd name="adj" fmla="val 16667"/>
            </a:avLst>
          </a:prstGeom>
          <a:solidFill>
            <a:srgbClr val="FFFF66"/>
          </a:solidFill>
          <a:ln w="38100" algn="ctr">
            <a:solidFill>
              <a:srgbClr val="FFFFFF"/>
            </a:solidFill>
            <a:round/>
            <a:headEnd/>
            <a:tailEnd/>
          </a:ln>
          <a:effectLst>
            <a:outerShdw dist="20000" dir="5400000" rotWithShape="0">
              <a:srgbClr val="000000">
                <a:alpha val="37999"/>
              </a:srgbClr>
            </a:outerShdw>
          </a:effectLst>
        </p:spPr>
        <p:txBody>
          <a:bodyPr lIns="237255" tIns="237255" rIns="237255" bIns="237255" anchor="ctr"/>
          <a:lstStyle/>
          <a:p>
            <a:pPr algn="ctr" defTabSz="1422220" fontAlgn="base">
              <a:lnSpc>
                <a:spcPct val="90000"/>
              </a:lnSpc>
              <a:spcBef>
                <a:spcPct val="0"/>
              </a:spcBef>
              <a:spcAft>
                <a:spcPct val="35000"/>
              </a:spcAft>
            </a:pPr>
            <a:r>
              <a:rPr lang="en-US" sz="3200" b="1" dirty="0">
                <a:solidFill>
                  <a:srgbClr val="FF0000"/>
                </a:solidFill>
                <a:latin typeface="Times New Roman" panose="02020603050405020304" pitchFamily="18" charset="0"/>
                <a:cs typeface="Times New Roman" panose="02020603050405020304" pitchFamily="18" charset="0"/>
              </a:rPr>
              <a:t> </a:t>
            </a:r>
            <a:r>
              <a:rPr lang="vi-VN" sz="3200" b="1" dirty="0">
                <a:solidFill>
                  <a:srgbClr val="FF0000"/>
                </a:solidFill>
                <a:latin typeface="Times New Roman" panose="02020603050405020304" pitchFamily="18" charset="0"/>
                <a:cs typeface="Times New Roman" panose="02020603050405020304" pitchFamily="18" charset="0"/>
              </a:rPr>
              <a:t>Thực hiện tiến bộ và công bằng xã hội, nâng cao đời sống nhân dân</a:t>
            </a:r>
            <a:endParaRPr lang="en-US" sz="3200" b="1" dirty="0">
              <a:solidFill>
                <a:srgbClr val="FF0000"/>
              </a:solidFill>
              <a:latin typeface="Times New Roman" panose="02020603050405020304" pitchFamily="18" charset="0"/>
              <a:cs typeface="Times New Roman" panose="02020603050405020304" pitchFamily="18" charset="0"/>
            </a:endParaRPr>
          </a:p>
        </p:txBody>
      </p:sp>
      <p:sp>
        <p:nvSpPr>
          <p:cNvPr id="16" name="Rounded Rectangle 15"/>
          <p:cNvSpPr>
            <a:spLocks noChangeArrowheads="1"/>
          </p:cNvSpPr>
          <p:nvPr/>
        </p:nvSpPr>
        <p:spPr bwMode="auto">
          <a:xfrm>
            <a:off x="88906" y="1781181"/>
            <a:ext cx="1874839" cy="4084639"/>
          </a:xfrm>
          <a:prstGeom prst="roundRect">
            <a:avLst>
              <a:gd name="adj" fmla="val 16667"/>
            </a:avLst>
          </a:prstGeom>
          <a:solidFill>
            <a:srgbClr val="66FFCC"/>
          </a:solidFill>
          <a:ln w="38100" algn="ctr">
            <a:solidFill>
              <a:schemeClr val="bg1"/>
            </a:solidFill>
            <a:round/>
            <a:headEnd/>
            <a:tailEnd/>
          </a:ln>
          <a:effectLst>
            <a:outerShdw dist="20000" dir="5400000" rotWithShape="0">
              <a:srgbClr val="000000">
                <a:alpha val="37999"/>
              </a:srgbClr>
            </a:outerShdw>
          </a:effectLst>
        </p:spPr>
        <p:txBody>
          <a:bodyPr lIns="237255" tIns="237255" rIns="237255" bIns="237255" anchor="ctr"/>
          <a:lstStyle/>
          <a:p>
            <a:pPr algn="ctr" defTabSz="1422220" fontAlgn="base">
              <a:lnSpc>
                <a:spcPct val="90000"/>
              </a:lnSpc>
              <a:spcBef>
                <a:spcPct val="0"/>
              </a:spcBef>
              <a:spcAft>
                <a:spcPct val="0"/>
              </a:spcAft>
            </a:pPr>
            <a:endParaRPr lang="vi-VN" sz="2800" b="1" i="1" dirty="0">
              <a:solidFill>
                <a:srgbClr val="FF0000"/>
              </a:solidFill>
              <a:latin typeface="Arial" panose="020B0604020202020204" pitchFamily="34" charset="0"/>
              <a:cs typeface="Arial" panose="020B0604020202020204" pitchFamily="34" charset="0"/>
            </a:endParaRPr>
          </a:p>
        </p:txBody>
      </p:sp>
      <p:sp>
        <p:nvSpPr>
          <p:cNvPr id="4" name="Rounded Rectangle 18"/>
          <p:cNvSpPr>
            <a:spLocks noChangeArrowheads="1"/>
          </p:cNvSpPr>
          <p:nvPr/>
        </p:nvSpPr>
        <p:spPr bwMode="auto">
          <a:xfrm>
            <a:off x="2624145" y="5749925"/>
            <a:ext cx="9310687" cy="954088"/>
          </a:xfrm>
          <a:prstGeom prst="roundRect">
            <a:avLst>
              <a:gd name="adj" fmla="val 16667"/>
            </a:avLst>
          </a:prstGeom>
          <a:solidFill>
            <a:srgbClr val="66FFCC"/>
          </a:solidFill>
          <a:ln w="38100" algn="ctr">
            <a:solidFill>
              <a:srgbClr val="FFFFFF"/>
            </a:solidFill>
            <a:round/>
            <a:headEnd/>
            <a:tailEnd/>
          </a:ln>
          <a:effectLst>
            <a:outerShdw dist="20000" dir="5400000" rotWithShape="0">
              <a:srgbClr val="000000">
                <a:alpha val="37999"/>
              </a:srgbClr>
            </a:outerShdw>
          </a:effectLst>
        </p:spPr>
        <p:txBody>
          <a:bodyPr lIns="237255" tIns="237255" rIns="237255" bIns="237255" anchor="ctr"/>
          <a:lstStyle/>
          <a:p>
            <a:pPr algn="ctr" defTabSz="1422220" fontAlgn="base">
              <a:lnSpc>
                <a:spcPct val="90000"/>
              </a:lnSpc>
              <a:spcBef>
                <a:spcPct val="0"/>
              </a:spcBef>
              <a:spcAft>
                <a:spcPct val="35000"/>
              </a:spcAft>
            </a:pPr>
            <a:r>
              <a:rPr lang="vi-VN" sz="3200" b="1" dirty="0"/>
              <a:t>Đảng và hệ thống chính trị ngày càng trong sạch, vững mạnh</a:t>
            </a:r>
            <a:endParaRPr lang="en-US" sz="3200" b="1" dirty="0">
              <a:latin typeface="Arial" charset="0"/>
              <a:cs typeface="Arial" charset="0"/>
            </a:endParaRPr>
          </a:p>
        </p:txBody>
      </p:sp>
      <p:sp>
        <p:nvSpPr>
          <p:cNvPr id="5" name="Freeform 17"/>
          <p:cNvSpPr>
            <a:spLocks/>
          </p:cNvSpPr>
          <p:nvPr/>
        </p:nvSpPr>
        <p:spPr bwMode="auto">
          <a:xfrm rot="2426932">
            <a:off x="1961277" y="5611009"/>
            <a:ext cx="487363" cy="692715"/>
          </a:xfrm>
          <a:custGeom>
            <a:avLst/>
            <a:gdLst>
              <a:gd name="T0" fmla="*/ 0 w 286008"/>
              <a:gd name="T1" fmla="*/ 91122 h 456540"/>
              <a:gd name="T2" fmla="*/ 243682 w 286008"/>
              <a:gd name="T3" fmla="*/ 91122 h 456540"/>
              <a:gd name="T4" fmla="*/ 243682 w 286008"/>
              <a:gd name="T5" fmla="*/ 0 h 456540"/>
              <a:gd name="T6" fmla="*/ 487363 w 286008"/>
              <a:gd name="T7" fmla="*/ 227806 h 456540"/>
              <a:gd name="T8" fmla="*/ 243682 w 286008"/>
              <a:gd name="T9" fmla="*/ 455612 h 456540"/>
              <a:gd name="T10" fmla="*/ 243682 w 286008"/>
              <a:gd name="T11" fmla="*/ 364490 h 456540"/>
              <a:gd name="T12" fmla="*/ 0 w 286008"/>
              <a:gd name="T13" fmla="*/ 364490 h 456540"/>
              <a:gd name="T14" fmla="*/ 0 w 286008"/>
              <a:gd name="T15" fmla="*/ 91122 h 4565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6008" h="456540">
                <a:moveTo>
                  <a:pt x="0" y="91308"/>
                </a:moveTo>
                <a:lnTo>
                  <a:pt x="143004" y="91308"/>
                </a:lnTo>
                <a:lnTo>
                  <a:pt x="143004" y="0"/>
                </a:lnTo>
                <a:lnTo>
                  <a:pt x="286008" y="228270"/>
                </a:lnTo>
                <a:lnTo>
                  <a:pt x="143004" y="456540"/>
                </a:lnTo>
                <a:lnTo>
                  <a:pt x="143004" y="365232"/>
                </a:lnTo>
                <a:lnTo>
                  <a:pt x="0" y="365232"/>
                </a:lnTo>
                <a:lnTo>
                  <a:pt x="0" y="91308"/>
                </a:lnTo>
                <a:close/>
              </a:path>
            </a:pathLst>
          </a:custGeom>
          <a:solidFill>
            <a:srgbClr val="66FFCC"/>
          </a:solidFill>
          <a:ln w="9525">
            <a:noFill/>
            <a:round/>
            <a:headEnd/>
            <a:tailEnd/>
          </a:ln>
          <a:effectLst>
            <a:outerShdw dist="20000" dir="5400000" rotWithShape="0">
              <a:srgbClr val="000000">
                <a:alpha val="37999"/>
              </a:srgbClr>
            </a:outerShdw>
          </a:effectLst>
        </p:spPr>
        <p:txBody>
          <a:bodyPr lIns="0" tIns="91298" rIns="85791" bIns="91296" anchor="ctr"/>
          <a:lstStyle/>
          <a:p>
            <a:pPr algn="ctr" fontAlgn="base">
              <a:spcBef>
                <a:spcPct val="0"/>
              </a:spcBef>
              <a:spcAft>
                <a:spcPct val="0"/>
              </a:spcAft>
            </a:pPr>
            <a:endParaRPr lang="en-US">
              <a:solidFill>
                <a:prstClr val="black"/>
              </a:solidFill>
              <a:latin typeface="Arial" charset="0"/>
              <a:cs typeface="Arial" charset="0"/>
            </a:endParaRPr>
          </a:p>
        </p:txBody>
      </p:sp>
      <p:sp>
        <p:nvSpPr>
          <p:cNvPr id="20" name="Content Placeholder 2"/>
          <p:cNvSpPr>
            <a:spLocks noGrp="1"/>
          </p:cNvSpPr>
          <p:nvPr>
            <p:ph idx="1"/>
          </p:nvPr>
        </p:nvSpPr>
        <p:spPr>
          <a:xfrm>
            <a:off x="1843367" y="81216"/>
            <a:ext cx="10348636" cy="490297"/>
          </a:xfrm>
        </p:spPr>
        <p:txBody>
          <a:bodyPr>
            <a:noAutofit/>
          </a:bodyPr>
          <a:lstStyle/>
          <a:p>
            <a:pPr marL="0" indent="0" algn="ctr" eaLnBrk="1" hangingPunct="1">
              <a:buNone/>
            </a:pPr>
            <a:r>
              <a:rPr lang="en-US" sz="3600" b="1" dirty="0">
                <a:solidFill>
                  <a:srgbClr val="FFFF00"/>
                </a:solidFill>
                <a:latin typeface="+mn-lt"/>
                <a:ea typeface="ＭＳ Ｐゴシック" charset="0"/>
                <a:cs typeface="Arial" panose="020B0604020202020204" pitchFamily="34" charset="0"/>
              </a:rPr>
              <a:t>ĐẤT NƯỚC SAU 35 NĂM ĐỔI MỚI</a:t>
            </a:r>
          </a:p>
        </p:txBody>
      </p:sp>
      <p:sp>
        <p:nvSpPr>
          <p:cNvPr id="6" name="Rectangle 5"/>
          <p:cNvSpPr/>
          <p:nvPr/>
        </p:nvSpPr>
        <p:spPr>
          <a:xfrm>
            <a:off x="88906" y="2542607"/>
            <a:ext cx="1825625" cy="2308324"/>
          </a:xfrm>
          <a:prstGeom prst="rect">
            <a:avLst/>
          </a:prstGeom>
        </p:spPr>
        <p:txBody>
          <a:bodyPr wrap="square" lIns="91430" tIns="45718" rIns="91430" bIns="45718">
            <a:spAutoFit/>
          </a:bodyPr>
          <a:lstStyle/>
          <a:p>
            <a:pPr algn="ctr" defTabSz="1422220" fontAlgn="base">
              <a:lnSpc>
                <a:spcPct val="90000"/>
              </a:lnSpc>
              <a:spcBef>
                <a:spcPct val="0"/>
              </a:spcBef>
              <a:spcAft>
                <a:spcPct val="0"/>
              </a:spcAft>
            </a:pPr>
            <a:r>
              <a:rPr lang="en-US" sz="4000" b="1" dirty="0">
                <a:solidFill>
                  <a:srgbClr val="FF0000"/>
                </a:solidFill>
                <a:latin typeface="Arial" panose="020B0604020202020204" pitchFamily="34" charset="0"/>
                <a:ea typeface="ＭＳ Ｐゴシック" charset="0"/>
                <a:cs typeface="Arial" panose="020B0604020202020204" pitchFamily="34" charset="0"/>
              </a:rPr>
              <a:t>CƠ </a:t>
            </a:r>
          </a:p>
          <a:p>
            <a:pPr algn="ctr" defTabSz="1422220" fontAlgn="base">
              <a:lnSpc>
                <a:spcPct val="90000"/>
              </a:lnSpc>
              <a:spcBef>
                <a:spcPct val="0"/>
              </a:spcBef>
              <a:spcAft>
                <a:spcPct val="0"/>
              </a:spcAft>
            </a:pPr>
            <a:r>
              <a:rPr lang="en-US" sz="4000" b="1" dirty="0">
                <a:solidFill>
                  <a:srgbClr val="FF0000"/>
                </a:solidFill>
                <a:latin typeface="Arial" panose="020B0604020202020204" pitchFamily="34" charset="0"/>
                <a:ea typeface="ＭＳ Ｐゴシック" charset="0"/>
                <a:cs typeface="Arial" panose="020B0604020202020204" pitchFamily="34" charset="0"/>
              </a:rPr>
              <a:t>ĐỒ ĐẤT NƯỚC</a:t>
            </a:r>
            <a:endParaRPr lang="vi-VN" sz="4000" b="1" i="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33979699"/>
      </p:ext>
    </p:extLst>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341443" y="1107287"/>
            <a:ext cx="10736263" cy="5478463"/>
          </a:xfrm>
          <a:prstGeom prst="rect">
            <a:avLst/>
          </a:prstGeom>
          <a:solidFill>
            <a:schemeClr val="accent2">
              <a:lumMod val="20000"/>
              <a:lumOff val="80000"/>
            </a:schemeClr>
          </a:solidFill>
        </p:spPr>
        <p:style>
          <a:lnRef idx="3">
            <a:schemeClr val="lt1"/>
          </a:lnRef>
          <a:fillRef idx="1">
            <a:schemeClr val="accent5"/>
          </a:fillRef>
          <a:effectRef idx="1">
            <a:schemeClr val="accent5"/>
          </a:effectRef>
          <a:fontRef idx="minor">
            <a:schemeClr val="lt1"/>
          </a:fontRef>
        </p:style>
        <p:txBody>
          <a:bodyPr lIns="91430" tIns="45718" rIns="91430" bIns="45718" anchor="ctr"/>
          <a:lstStyle/>
          <a:p>
            <a:pPr algn="just"/>
            <a:r>
              <a:rPr lang="en-US" sz="2600" b="1" dirty="0">
                <a:solidFill>
                  <a:schemeClr val="tx1"/>
                </a:solidFill>
                <a:cs typeface="Arial" charset="0"/>
              </a:rPr>
              <a:t>        </a:t>
            </a:r>
            <a:r>
              <a:rPr lang="en-US" sz="2600" b="1" i="1" dirty="0">
                <a:solidFill>
                  <a:schemeClr val="tx1"/>
                </a:solidFill>
              </a:rPr>
              <a:t>(</a:t>
            </a:r>
            <a:r>
              <a:rPr lang="vi-VN" sz="2600" b="1" i="1" dirty="0">
                <a:solidFill>
                  <a:schemeClr val="tx1"/>
                </a:solidFill>
              </a:rPr>
              <a:t>1</a:t>
            </a:r>
            <a:r>
              <a:rPr lang="en-US" sz="2600" b="1" i="1" dirty="0">
                <a:solidFill>
                  <a:schemeClr val="tx1"/>
                </a:solidFill>
              </a:rPr>
              <a:t>)</a:t>
            </a:r>
            <a:r>
              <a:rPr lang="vi-VN" sz="2600" b="1" i="1" dirty="0">
                <a:solidFill>
                  <a:schemeClr val="tx1"/>
                </a:solidFill>
              </a:rPr>
              <a:t> Tiềm lực kinh tế</a:t>
            </a:r>
            <a:r>
              <a:rPr lang="en-US" sz="2600" b="1" i="1" dirty="0">
                <a:solidFill>
                  <a:schemeClr val="tx1"/>
                </a:solidFill>
              </a:rPr>
              <a:t>: </a:t>
            </a:r>
            <a:r>
              <a:rPr lang="vi-VN" sz="2600" dirty="0">
                <a:solidFill>
                  <a:schemeClr val="tx1"/>
                </a:solidFill>
              </a:rPr>
              <a:t>Quy mô nền kinh tế tăng lên</a:t>
            </a:r>
            <a:r>
              <a:rPr lang="en-US" sz="2600" dirty="0">
                <a:solidFill>
                  <a:schemeClr val="tx1"/>
                </a:solidFill>
              </a:rPr>
              <a:t> </a:t>
            </a:r>
            <a:r>
              <a:rPr lang="en-US" sz="2600" dirty="0" err="1">
                <a:solidFill>
                  <a:schemeClr val="tx1"/>
                </a:solidFill>
              </a:rPr>
              <a:t>đạt</a:t>
            </a:r>
            <a:r>
              <a:rPr lang="vi-VN" sz="2600" dirty="0">
                <a:solidFill>
                  <a:schemeClr val="tx1"/>
                </a:solidFill>
              </a:rPr>
              <a:t> 343,6 tỷ USD</a:t>
            </a:r>
            <a:r>
              <a:rPr lang="en-US" sz="2600" dirty="0">
                <a:solidFill>
                  <a:schemeClr val="tx1"/>
                </a:solidFill>
              </a:rPr>
              <a:t>; </a:t>
            </a:r>
            <a:r>
              <a:rPr lang="en-US" sz="2600" dirty="0" err="1">
                <a:solidFill>
                  <a:schemeClr val="tx1"/>
                </a:solidFill>
              </a:rPr>
              <a:t>Dự</a:t>
            </a:r>
            <a:r>
              <a:rPr lang="en-US" sz="2600" dirty="0">
                <a:solidFill>
                  <a:schemeClr val="tx1"/>
                </a:solidFill>
              </a:rPr>
              <a:t> </a:t>
            </a:r>
            <a:r>
              <a:rPr lang="en-US" sz="2600" dirty="0" err="1">
                <a:solidFill>
                  <a:schemeClr val="tx1"/>
                </a:solidFill>
              </a:rPr>
              <a:t>trữ</a:t>
            </a:r>
            <a:r>
              <a:rPr lang="en-US" sz="2600" dirty="0">
                <a:solidFill>
                  <a:schemeClr val="tx1"/>
                </a:solidFill>
              </a:rPr>
              <a:t> </a:t>
            </a:r>
            <a:r>
              <a:rPr lang="en-US" sz="2600" dirty="0" err="1">
                <a:solidFill>
                  <a:schemeClr val="tx1"/>
                </a:solidFill>
              </a:rPr>
              <a:t>ngoại</a:t>
            </a:r>
            <a:r>
              <a:rPr lang="en-US" sz="2600" dirty="0">
                <a:solidFill>
                  <a:schemeClr val="tx1"/>
                </a:solidFill>
              </a:rPr>
              <a:t> </a:t>
            </a:r>
            <a:r>
              <a:rPr lang="en-US" sz="2600" dirty="0" err="1">
                <a:solidFill>
                  <a:schemeClr val="tx1"/>
                </a:solidFill>
              </a:rPr>
              <a:t>hối</a:t>
            </a:r>
            <a:r>
              <a:rPr lang="en-US" sz="2600" dirty="0">
                <a:solidFill>
                  <a:schemeClr val="tx1"/>
                </a:solidFill>
              </a:rPr>
              <a:t> </a:t>
            </a:r>
            <a:r>
              <a:rPr lang="en-US" sz="2600" dirty="0" err="1">
                <a:solidFill>
                  <a:schemeClr val="tx1"/>
                </a:solidFill>
              </a:rPr>
              <a:t>đạt</a:t>
            </a:r>
            <a:r>
              <a:rPr lang="en-US" sz="2600" dirty="0">
                <a:solidFill>
                  <a:schemeClr val="tx1"/>
                </a:solidFill>
              </a:rPr>
              <a:t> </a:t>
            </a:r>
            <a:r>
              <a:rPr lang="en-US" sz="2600" dirty="0" err="1">
                <a:solidFill>
                  <a:schemeClr val="tx1"/>
                </a:solidFill>
              </a:rPr>
              <a:t>gần</a:t>
            </a:r>
            <a:r>
              <a:rPr lang="en-US" sz="2600" dirty="0">
                <a:solidFill>
                  <a:schemeClr val="tx1"/>
                </a:solidFill>
              </a:rPr>
              <a:t> 100 </a:t>
            </a:r>
            <a:r>
              <a:rPr lang="en-US" sz="2600" dirty="0" err="1">
                <a:solidFill>
                  <a:schemeClr val="tx1"/>
                </a:solidFill>
              </a:rPr>
              <a:t>tỷ</a:t>
            </a:r>
            <a:r>
              <a:rPr lang="en-US" sz="2600" dirty="0">
                <a:solidFill>
                  <a:schemeClr val="tx1"/>
                </a:solidFill>
              </a:rPr>
              <a:t> USD; </a:t>
            </a:r>
            <a:r>
              <a:rPr lang="en-US" sz="2600" dirty="0" err="1">
                <a:solidFill>
                  <a:schemeClr val="tx1"/>
                </a:solidFill>
              </a:rPr>
              <a:t>Cả</a:t>
            </a:r>
            <a:r>
              <a:rPr lang="en-US" sz="2600" dirty="0">
                <a:solidFill>
                  <a:schemeClr val="tx1"/>
                </a:solidFill>
              </a:rPr>
              <a:t> </a:t>
            </a:r>
            <a:r>
              <a:rPr lang="en-US" sz="2600" dirty="0" err="1">
                <a:solidFill>
                  <a:schemeClr val="tx1"/>
                </a:solidFill>
              </a:rPr>
              <a:t>nước</a:t>
            </a:r>
            <a:r>
              <a:rPr lang="en-US" sz="2600" dirty="0">
                <a:solidFill>
                  <a:schemeClr val="tx1"/>
                </a:solidFill>
              </a:rPr>
              <a:t> </a:t>
            </a:r>
            <a:r>
              <a:rPr lang="en-US" sz="2600" dirty="0" err="1">
                <a:solidFill>
                  <a:schemeClr val="tx1"/>
                </a:solidFill>
              </a:rPr>
              <a:t>có</a:t>
            </a:r>
            <a:r>
              <a:rPr lang="en-US" sz="2600" dirty="0">
                <a:solidFill>
                  <a:schemeClr val="tx1"/>
                </a:solidFill>
              </a:rPr>
              <a:t> </a:t>
            </a:r>
            <a:r>
              <a:rPr lang="vi-VN" sz="2600" dirty="0">
                <a:solidFill>
                  <a:schemeClr val="tx1"/>
                </a:solidFill>
              </a:rPr>
              <a:t>1,4 triệu doanh nghiệp</a:t>
            </a:r>
            <a:r>
              <a:rPr lang="en-US" sz="2600" dirty="0">
                <a:solidFill>
                  <a:schemeClr val="tx1"/>
                </a:solidFill>
              </a:rPr>
              <a:t>; </a:t>
            </a:r>
            <a:r>
              <a:rPr lang="vi-VN" sz="2600" dirty="0">
                <a:solidFill>
                  <a:schemeClr val="tx1"/>
                </a:solidFill>
              </a:rPr>
              <a:t>Việt Nam hiện đã trở thành một địa điểm du lịch hàng đầu của khu vực</a:t>
            </a:r>
            <a:r>
              <a:rPr lang="en-US" sz="2600" dirty="0">
                <a:solidFill>
                  <a:schemeClr val="tx1"/>
                </a:solidFill>
              </a:rPr>
              <a:t> </a:t>
            </a:r>
            <a:r>
              <a:rPr lang="en-US" sz="2600" dirty="0" err="1">
                <a:solidFill>
                  <a:schemeClr val="tx1"/>
                </a:solidFill>
              </a:rPr>
              <a:t>và</a:t>
            </a:r>
            <a:r>
              <a:rPr lang="vi-VN" sz="2600" dirty="0">
                <a:solidFill>
                  <a:schemeClr val="tx1"/>
                </a:solidFill>
              </a:rPr>
              <a:t> thế giới. </a:t>
            </a:r>
            <a:endParaRPr lang="en-US" sz="2600" dirty="0">
              <a:solidFill>
                <a:schemeClr val="tx1"/>
              </a:solidFill>
            </a:endParaRPr>
          </a:p>
          <a:p>
            <a:pPr algn="just"/>
            <a:r>
              <a:rPr lang="en-US" sz="2600" b="1" i="1" dirty="0">
                <a:solidFill>
                  <a:schemeClr val="tx1"/>
                </a:solidFill>
              </a:rPr>
              <a:t>        (</a:t>
            </a:r>
            <a:r>
              <a:rPr lang="vi-VN" sz="2600" b="1" i="1" dirty="0">
                <a:solidFill>
                  <a:schemeClr val="tx1"/>
                </a:solidFill>
              </a:rPr>
              <a:t>2</a:t>
            </a:r>
            <a:r>
              <a:rPr lang="en-US" sz="2600" b="1" i="1" dirty="0">
                <a:solidFill>
                  <a:schemeClr val="tx1"/>
                </a:solidFill>
              </a:rPr>
              <a:t>)</a:t>
            </a:r>
            <a:r>
              <a:rPr lang="vi-VN" sz="2600" b="1" i="1" dirty="0">
                <a:solidFill>
                  <a:schemeClr val="tx1"/>
                </a:solidFill>
              </a:rPr>
              <a:t> Tiềm lực khoa học và công nghệ</a:t>
            </a:r>
            <a:r>
              <a:rPr lang="en-US" sz="2600" b="1" i="1" dirty="0">
                <a:solidFill>
                  <a:schemeClr val="tx1"/>
                </a:solidFill>
              </a:rPr>
              <a:t>: </a:t>
            </a:r>
            <a:r>
              <a:rPr lang="en-US" sz="2600" dirty="0">
                <a:solidFill>
                  <a:schemeClr val="tx1"/>
                </a:solidFill>
              </a:rPr>
              <a:t>C</a:t>
            </a:r>
            <a:r>
              <a:rPr lang="vi-VN" sz="2600" dirty="0">
                <a:solidFill>
                  <a:schemeClr val="tx1"/>
                </a:solidFill>
              </a:rPr>
              <a:t>ả nước đã có hơn 4.000 tổ chức khoa học và công nghệ, </a:t>
            </a:r>
            <a:r>
              <a:rPr lang="en-US" sz="2600" dirty="0">
                <a:solidFill>
                  <a:schemeClr val="tx1"/>
                </a:solidFill>
              </a:rPr>
              <a:t>3</a:t>
            </a:r>
            <a:r>
              <a:rPr lang="vi-VN" sz="2600" dirty="0">
                <a:solidFill>
                  <a:schemeClr val="tx1"/>
                </a:solidFill>
              </a:rPr>
              <a:t> khu công nghệ cao quốc gia, 13 khu nông nghiệp ứng dụng </a:t>
            </a:r>
            <a:r>
              <a:rPr lang="en-US" sz="2600" dirty="0" err="1">
                <a:solidFill>
                  <a:schemeClr val="tx1"/>
                </a:solidFill>
              </a:rPr>
              <a:t>công</a:t>
            </a:r>
            <a:r>
              <a:rPr lang="en-US" sz="2600" dirty="0">
                <a:solidFill>
                  <a:schemeClr val="tx1"/>
                </a:solidFill>
              </a:rPr>
              <a:t> </a:t>
            </a:r>
            <a:r>
              <a:rPr lang="en-US" sz="2600" dirty="0" err="1">
                <a:solidFill>
                  <a:schemeClr val="tx1"/>
                </a:solidFill>
              </a:rPr>
              <a:t>nghệ</a:t>
            </a:r>
            <a:r>
              <a:rPr lang="en-US" sz="2600" dirty="0">
                <a:solidFill>
                  <a:schemeClr val="tx1"/>
                </a:solidFill>
              </a:rPr>
              <a:t> </a:t>
            </a:r>
            <a:r>
              <a:rPr lang="vi-VN" sz="2600" dirty="0">
                <a:solidFill>
                  <a:schemeClr val="tx1"/>
                </a:solidFill>
              </a:rPr>
              <a:t>cao, 8 khu công nghệ thông tin tập trung và gần 67.000 cán bộ nghiên cứu. </a:t>
            </a:r>
            <a:endParaRPr lang="en-US" sz="2600" dirty="0">
              <a:solidFill>
                <a:schemeClr val="tx1"/>
              </a:solidFill>
            </a:endParaRPr>
          </a:p>
          <a:p>
            <a:pPr algn="just"/>
            <a:r>
              <a:rPr lang="en-US" sz="2600" b="1" dirty="0">
                <a:solidFill>
                  <a:schemeClr val="tx1"/>
                </a:solidFill>
              </a:rPr>
              <a:t>       </a:t>
            </a:r>
            <a:r>
              <a:rPr lang="en-US" sz="2600" b="1" i="1" dirty="0">
                <a:solidFill>
                  <a:schemeClr val="tx1"/>
                </a:solidFill>
              </a:rPr>
              <a:t>(</a:t>
            </a:r>
            <a:r>
              <a:rPr lang="vi-VN" sz="2600" b="1" i="1" dirty="0">
                <a:solidFill>
                  <a:schemeClr val="tx1"/>
                </a:solidFill>
              </a:rPr>
              <a:t>3</a:t>
            </a:r>
            <a:r>
              <a:rPr lang="en-US" sz="2600" b="1" i="1" dirty="0">
                <a:solidFill>
                  <a:schemeClr val="tx1"/>
                </a:solidFill>
              </a:rPr>
              <a:t>)</a:t>
            </a:r>
            <a:r>
              <a:rPr lang="vi-VN" sz="2600" b="1" i="1" dirty="0">
                <a:solidFill>
                  <a:schemeClr val="tx1"/>
                </a:solidFill>
              </a:rPr>
              <a:t> Tiềm lực con người</a:t>
            </a:r>
            <a:r>
              <a:rPr lang="en-US" sz="2600" b="1" i="1" dirty="0">
                <a:solidFill>
                  <a:schemeClr val="tx1"/>
                </a:solidFill>
              </a:rPr>
              <a:t>: </a:t>
            </a:r>
            <a:r>
              <a:rPr lang="en-US" sz="2600" dirty="0" err="1">
                <a:solidFill>
                  <a:schemeClr val="tx1"/>
                </a:solidFill>
              </a:rPr>
              <a:t>Với</a:t>
            </a:r>
            <a:r>
              <a:rPr lang="en-US" sz="2600" dirty="0">
                <a:solidFill>
                  <a:schemeClr val="tx1"/>
                </a:solidFill>
              </a:rPr>
              <a:t> d</a:t>
            </a:r>
            <a:r>
              <a:rPr lang="vi-VN" sz="2600" dirty="0">
                <a:solidFill>
                  <a:schemeClr val="tx1"/>
                </a:solidFill>
              </a:rPr>
              <a:t>ân số 97,58 triệu, trong đó có 54,61 triệu lao động. Số có trình độ đại học trở lên hơn 6 triệu.</a:t>
            </a:r>
            <a:r>
              <a:rPr lang="en-US" sz="2600" dirty="0">
                <a:solidFill>
                  <a:schemeClr val="tx1"/>
                </a:solidFill>
              </a:rPr>
              <a:t> </a:t>
            </a:r>
            <a:r>
              <a:rPr lang="vi-VN" sz="2600" dirty="0">
                <a:solidFill>
                  <a:schemeClr val="tx1"/>
                </a:solidFill>
              </a:rPr>
              <a:t>Có khoảng 5,3 triệu người Việt Nam tại hơn 130 quốc gia và vùng lãnh thổ, trong đó có hơn 500.000 người có trình độ đại học trở lên, nhiều người là kỹ sư, chuyên gia hàng đầu trong các lĩnh vực khoa học, công nghệ, kinh tế, tài chính</a:t>
            </a:r>
            <a:r>
              <a:rPr lang="en-US" sz="2600" dirty="0">
                <a:solidFill>
                  <a:schemeClr val="tx1"/>
                </a:solidFill>
              </a:rPr>
              <a:t>.</a:t>
            </a:r>
          </a:p>
          <a:p>
            <a:pPr algn="just"/>
            <a:r>
              <a:rPr lang="en-US" sz="2600" b="1" dirty="0">
                <a:solidFill>
                  <a:schemeClr val="tx1"/>
                </a:solidFill>
              </a:rPr>
              <a:t>     </a:t>
            </a:r>
            <a:r>
              <a:rPr lang="en-US" sz="2600" b="1" i="1" dirty="0">
                <a:solidFill>
                  <a:schemeClr val="tx1"/>
                </a:solidFill>
              </a:rPr>
              <a:t>(</a:t>
            </a:r>
            <a:r>
              <a:rPr lang="vi-VN" sz="2600" b="1" i="1" dirty="0">
                <a:solidFill>
                  <a:schemeClr val="tx1"/>
                </a:solidFill>
              </a:rPr>
              <a:t>4</a:t>
            </a:r>
            <a:r>
              <a:rPr lang="en-US" sz="2600" b="1" i="1" dirty="0">
                <a:solidFill>
                  <a:schemeClr val="tx1"/>
                </a:solidFill>
              </a:rPr>
              <a:t>)</a:t>
            </a:r>
            <a:r>
              <a:rPr lang="vi-VN" sz="2600" b="1" i="1" dirty="0">
                <a:solidFill>
                  <a:schemeClr val="tx1"/>
                </a:solidFill>
              </a:rPr>
              <a:t> Tiềm lực quốc phòng, an ninh được tăng cường</a:t>
            </a:r>
            <a:endParaRPr lang="en-US" sz="2600" b="1" dirty="0">
              <a:solidFill>
                <a:schemeClr val="tx1"/>
              </a:solidFill>
            </a:endParaRPr>
          </a:p>
        </p:txBody>
      </p:sp>
      <p:pic>
        <p:nvPicPr>
          <p:cNvPr id="111620" name="Vertical Scroll 9"/>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213" y="901706"/>
            <a:ext cx="1700213" cy="5864225"/>
          </a:xfrm>
          <a:prstGeom prst="rect">
            <a:avLst/>
          </a:prstGeom>
          <a:noFill/>
          <a:ln w="9525">
            <a:noFill/>
            <a:miter lim="800000"/>
            <a:headEnd/>
            <a:tailEnd/>
          </a:ln>
        </p:spPr>
      </p:pic>
      <p:sp>
        <p:nvSpPr>
          <p:cNvPr id="2" name="Rectangle 1"/>
          <p:cNvSpPr/>
          <p:nvPr/>
        </p:nvSpPr>
        <p:spPr>
          <a:xfrm>
            <a:off x="191502" y="2837935"/>
            <a:ext cx="1149943" cy="1569660"/>
          </a:xfrm>
          <a:prstGeom prst="rect">
            <a:avLst/>
          </a:prstGeom>
        </p:spPr>
        <p:txBody>
          <a:bodyPr wrap="square" lIns="91430" tIns="45718" rIns="91430" bIns="45718">
            <a:spAutoFit/>
          </a:bodyPr>
          <a:lstStyle/>
          <a:p>
            <a:pPr algn="ctr" fontAlgn="base">
              <a:spcBef>
                <a:spcPct val="0"/>
              </a:spcBef>
              <a:spcAft>
                <a:spcPct val="0"/>
              </a:spcAft>
            </a:pPr>
            <a:r>
              <a:rPr lang="en-GB" sz="2400" b="1" dirty="0">
                <a:solidFill>
                  <a:srgbClr val="FFFF00"/>
                </a:solidFill>
                <a:latin typeface="Arial" charset="0"/>
                <a:cs typeface="Arial" charset="0"/>
              </a:rPr>
              <a:t>TIỀM LỰC ĐẤT NƯỚC</a:t>
            </a:r>
            <a:endParaRPr lang="vi-VN" sz="2400" b="1" dirty="0">
              <a:solidFill>
                <a:srgbClr val="FFFF00"/>
              </a:solidFill>
              <a:latin typeface="Arial" charset="0"/>
              <a:cs typeface="Arial" charset="0"/>
            </a:endParaRPr>
          </a:p>
        </p:txBody>
      </p:sp>
      <p:sp>
        <p:nvSpPr>
          <p:cNvPr id="6" name="Content Placeholder 2"/>
          <p:cNvSpPr>
            <a:spLocks noGrp="1"/>
          </p:cNvSpPr>
          <p:nvPr>
            <p:ph idx="1"/>
          </p:nvPr>
        </p:nvSpPr>
        <p:spPr>
          <a:xfrm>
            <a:off x="1843367" y="81216"/>
            <a:ext cx="10348636" cy="490297"/>
          </a:xfrm>
        </p:spPr>
        <p:txBody>
          <a:bodyPr>
            <a:noAutofit/>
          </a:bodyPr>
          <a:lstStyle/>
          <a:p>
            <a:pPr marL="0" indent="0" algn="ctr" eaLnBrk="1" hangingPunct="1">
              <a:buNone/>
            </a:pPr>
            <a:r>
              <a:rPr lang="en-US" sz="3600" b="1" dirty="0">
                <a:solidFill>
                  <a:srgbClr val="FFFF00"/>
                </a:solidFill>
                <a:latin typeface="+mn-lt"/>
                <a:ea typeface="ＭＳ Ｐゴシック" charset="0"/>
                <a:cs typeface="Arial" panose="020B0604020202020204" pitchFamily="34" charset="0"/>
              </a:rPr>
              <a:t>ĐẤT NƯỚC SAU 35 NĂM ĐỔI MỚI</a:t>
            </a:r>
          </a:p>
        </p:txBody>
      </p:sp>
    </p:spTree>
    <p:extLst>
      <p:ext uri="{BB962C8B-B14F-4D97-AF65-F5344CB8AC3E}">
        <p14:creationId xmlns:p14="http://schemas.microsoft.com/office/powerpoint/2010/main" val="2391805928"/>
      </p:ext>
    </p:extLst>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38141" y="1216445"/>
            <a:ext cx="11398259" cy="5615609"/>
            <a:chOff x="3843499" y="3719582"/>
            <a:chExt cx="16665619" cy="8244192"/>
          </a:xfrm>
          <a:solidFill>
            <a:schemeClr val="bg1">
              <a:lumMod val="85000"/>
            </a:schemeClr>
          </a:solidFill>
        </p:grpSpPr>
        <p:sp>
          <p:nvSpPr>
            <p:cNvPr id="5" name="Freeform 4"/>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 name="Freeform 5"/>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 name="Freeform 6"/>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 name="Freeform 7"/>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 name="Freeform 8"/>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 name="Freeform 9"/>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 name="Freeform 10"/>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 name="Freeform 11"/>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 name="Freeform 12"/>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 name="Freeform 13"/>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 name="Freeform 14"/>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 name="Freeform 15"/>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 name="Freeform 16"/>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 name="Freeform 17"/>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 name="Freeform 18"/>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 name="Freeform 19"/>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 name="Freeform 20"/>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 name="Freeform 21"/>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 name="Freeform 22"/>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 name="Freeform 23"/>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 name="Freeform 24"/>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 name="Freeform 25"/>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 name="Freeform 26"/>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 name="Freeform 27"/>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 name="Freeform 28"/>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 name="Freeform 29"/>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 name="Freeform 30"/>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 name="Freeform 31"/>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grpSp>
          <p:nvGrpSpPr>
            <p:cNvPr id="33" name="Group 32"/>
            <p:cNvGrpSpPr/>
            <p:nvPr/>
          </p:nvGrpSpPr>
          <p:grpSpPr>
            <a:xfrm>
              <a:off x="17709756" y="6761778"/>
              <a:ext cx="697449" cy="662593"/>
              <a:chOff x="5961121" y="2686387"/>
              <a:chExt cx="288233" cy="273757"/>
            </a:xfrm>
            <a:grpFill/>
          </p:grpSpPr>
          <p:sp>
            <p:nvSpPr>
              <p:cNvPr id="398" name="Freeform 397"/>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9" name="Freeform 398"/>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grpSp>
        <p:sp>
          <p:nvSpPr>
            <p:cNvPr id="34" name="Freeform 33"/>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 name="Freeform 34"/>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 name="Freeform 35"/>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 name="Freeform 36"/>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 name="Freeform 37"/>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 name="Freeform 38"/>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0" name="Freeform 39"/>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1" name="Freeform 40"/>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2" name="Freeform 41"/>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3" name="Freeform 42"/>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4" name="Freeform 43"/>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5" name="Freeform 44"/>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6" name="Freeform 45"/>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7" name="Freeform 46"/>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8" name="Freeform 47"/>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9" name="Freeform 48"/>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0" name="Freeform 49"/>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1" name="Freeform 50"/>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2" name="Freeform 51"/>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3" name="Freeform 52"/>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4" name="Freeform 53"/>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5" name="Freeform 54"/>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6" name="Freeform 55"/>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7" name="Freeform 56"/>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8" name="Freeform 57"/>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9" name="Freeform 58"/>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0" name="Freeform 59"/>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1" name="Freeform 60"/>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2" name="Freeform 61"/>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3" name="Freeform 62"/>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4" name="Freeform 63"/>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5" name="Freeform 64"/>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6" name="Freeform 65"/>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7" name="Freeform 66"/>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8" name="Freeform 67"/>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9" name="Freeform 68"/>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0" name="Freeform 69"/>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1" name="Freeform 70"/>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2" name="Freeform 71"/>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3" name="Freeform 72"/>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4" name="Freeform 73"/>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5" name="Freeform 74"/>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6" name="Freeform 75"/>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7" name="Freeform 76"/>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8" name="Freeform 77"/>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9" name="Freeform 78"/>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0" name="Freeform 79"/>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1" name="Freeform 80"/>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2" name="Freeform 81"/>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3" name="Freeform 82"/>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4" name="Freeform 83"/>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5" name="Freeform 84"/>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6" name="Freeform 85"/>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7" name="Freeform 86"/>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8" name="Freeform 87"/>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9" name="Freeform 88"/>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0" name="Freeform 89"/>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1" name="Freeform 90"/>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2" name="Freeform 91"/>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3" name="Freeform 92"/>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4" name="Freeform 93"/>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5" name="Freeform 94"/>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6" name="Freeform 95"/>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7" name="Freeform 96"/>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8" name="Freeform 97"/>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9" name="Freeform 98"/>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0" name="Freeform 99"/>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1" name="Freeform 100"/>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2" name="Freeform 101"/>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3" name="Freeform 102"/>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4" name="Freeform 103"/>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5" name="Freeform 104"/>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6" name="Freeform 105"/>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7" name="Freeform 106"/>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8" name="Freeform 107"/>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9" name="Freeform 108"/>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0" name="Freeform 109"/>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1" name="Freeform 110"/>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2" name="Freeform 111"/>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3" name="Freeform 112"/>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4" name="Freeform 113"/>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5" name="Freeform 114"/>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6" name="Freeform 115"/>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7" name="Freeform 116"/>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8" name="Freeform 117"/>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9" name="Freeform 118"/>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0" name="Freeform 119"/>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1" name="Freeform 120"/>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2" name="Freeform 121"/>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3" name="Freeform 122"/>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4" name="Freeform 123"/>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5" name="Freeform 124"/>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6" name="Freeform 125"/>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7" name="Freeform 126"/>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8" name="Freeform 127"/>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9" name="Freeform 128"/>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0" name="Freeform 129"/>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1" name="Freeform 130"/>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2" name="Freeform 131"/>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3" name="Freeform 132"/>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4" name="Freeform 133"/>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5" name="Freeform 134"/>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6" name="Freeform 135"/>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7" name="Freeform 136"/>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8" name="Freeform 137"/>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9" name="Freeform 138"/>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0" name="Freeform 139"/>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1" name="Freeform 140"/>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2" name="Freeform 141"/>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3" name="Freeform 142"/>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4" name="Freeform 143"/>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5" name="Freeform 144"/>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6" name="Freeform 145"/>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7" name="Freeform 146"/>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8" name="Freeform 147"/>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9" name="Freeform 148"/>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0" name="Freeform 149"/>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1" name="Freeform 150"/>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2" name="Freeform 151"/>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3" name="Freeform 152"/>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4" name="Freeform 153"/>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5" name="Freeform 154"/>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6" name="Freeform 155"/>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7" name="Freeform 156"/>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8" name="Freeform 157"/>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9" name="Freeform 158"/>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0" name="Freeform 159"/>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1" name="Freeform 160"/>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2" name="Freeform 161"/>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3" name="Freeform 162"/>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4" name="Freeform 163"/>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5" name="Freeform 164"/>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6" name="Freeform 165"/>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7" name="Freeform 166"/>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8" name="Freeform 167"/>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9" name="Freeform 168"/>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0" name="Freeform 169"/>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1" name="Freeform 170"/>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2" name="Freeform 171"/>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3" name="Freeform 172"/>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4" name="Freeform 173"/>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5" name="Freeform 174"/>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6" name="Freeform 175"/>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7" name="Freeform 176"/>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8" name="Freeform 177"/>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9" name="Freeform 178"/>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0" name="Freeform 179"/>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1" name="Freeform 180"/>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2" name="Freeform 181"/>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3" name="Freeform 182"/>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4" name="Freeform 183"/>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5" name="Freeform 184"/>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6" name="Freeform 185"/>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7" name="Freeform 186"/>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8" name="Freeform 187"/>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9" name="Freeform 188"/>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0" name="Freeform 189"/>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1" name="Freeform 190"/>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2" name="Freeform 191"/>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3" name="Freeform 192"/>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4" name="Freeform 193"/>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5" name="Freeform 194"/>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6" name="Freeform 195"/>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7" name="Freeform 196"/>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8" name="Freeform 197"/>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9" name="Freeform 198"/>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0" name="Freeform 199"/>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1" name="Freeform 200"/>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2" name="Freeform 201"/>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3" name="Freeform 202"/>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4" name="Freeform 203"/>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5" name="Freeform 204"/>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6" name="Freeform 205"/>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7" name="Freeform 206"/>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8" name="Freeform 207"/>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9" name="Freeform 208"/>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0" name="Freeform 209"/>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1" name="Freeform 210"/>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2" name="Freeform 211"/>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3" name="Freeform 212"/>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4" name="Rectangle 213"/>
            <p:cNvSpPr>
              <a:spLocks noChangeArrowheads="1"/>
            </p:cNvSpPr>
            <p:nvPr/>
          </p:nvSpPr>
          <p:spPr bwMode="auto">
            <a:xfrm>
              <a:off x="12451788" y="5197675"/>
              <a:ext cx="3187" cy="3188"/>
            </a:xfrm>
            <a:prstGeom prst="rect">
              <a:avLst/>
            </a:pr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5" name="Freeform 214"/>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6" name="Freeform 215"/>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7" name="Freeform 216"/>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8" name="Freeform 217"/>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9" name="Freeform 218"/>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0" name="Freeform 219"/>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1" name="Freeform 220"/>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2" name="Freeform 221"/>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3" name="Freeform 222"/>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4" name="Freeform 223"/>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5" name="Freeform 224"/>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6" name="Freeform 225"/>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7" name="Freeform 226"/>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8" name="Freeform 227"/>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9" name="Freeform 228"/>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9525"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0" name="Freeform 229"/>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1" name="Freeform 230"/>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2" name="Freeform 231"/>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3" name="Freeform 232"/>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4" name="Freeform 233"/>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5" name="Freeform 234"/>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6" name="Freeform 235"/>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7" name="Freeform 236"/>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8" name="Freeform 237"/>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9" name="Freeform 238"/>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0" name="Freeform 239"/>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1" name="Freeform 240"/>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2" name="Freeform 241"/>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9525"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3" name="Freeform 242"/>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4" name="Freeform 243"/>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5" name="Freeform 244"/>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6" name="Freeform 245"/>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7" name="Freeform 246"/>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8" name="Freeform 247"/>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9" name="Freeform 248"/>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0" name="Freeform 249"/>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9525"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1" name="Freeform 250"/>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2" name="Freeform 251"/>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3" name="Freeform 252"/>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4" name="Freeform 253"/>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5" name="Freeform 254"/>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6" name="Freeform 255"/>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7" name="Freeform 256"/>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8" name="Freeform 257"/>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9" name="Freeform 258"/>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0" name="Freeform 259"/>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1" name="Freeform 260"/>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2" name="Freeform 261"/>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3" name="Freeform 262"/>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4" name="Freeform 263"/>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5" name="Freeform 264"/>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6" name="Freeform 265"/>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7" name="Freeform 266"/>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8" name="Freeform 267"/>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9" name="Freeform 268"/>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0" name="Freeform 269"/>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1" name="Freeform 270"/>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2" name="Freeform 271"/>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3" name="Freeform 272"/>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4" name="Freeform 273"/>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5" name="Freeform 274"/>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6" name="Freeform 275"/>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7" name="Freeform 276"/>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8" name="Freeform 277"/>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9" name="Freeform 278"/>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0" name="Freeform 279"/>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1" name="Freeform 280"/>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2" name="Freeform 281"/>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3" name="Freeform 282"/>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4" name="Freeform 283"/>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9525"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5" name="Freeform 284"/>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6" name="Freeform 285"/>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7" name="Freeform 286"/>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8" name="Freeform 287"/>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9" name="Freeform 288"/>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0" name="Freeform 289"/>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1" name="Freeform 290"/>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2" name="Freeform 291"/>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3" name="Freeform 292"/>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4" name="Freeform 293"/>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5" name="Freeform 294"/>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6" name="Freeform 295"/>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7" name="Freeform 296"/>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8" name="Freeform 297"/>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9" name="Freeform 298"/>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0" name="Freeform 299"/>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1" name="Freeform 300"/>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2" name="Freeform 301"/>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3" name="Freeform 302"/>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4" name="Freeform 303"/>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5" name="Freeform 304"/>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6" name="Freeform 305"/>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7" name="Freeform 306"/>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8" name="Freeform 307"/>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9" name="Freeform 308"/>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0" name="Freeform 309"/>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1" name="Freeform 310"/>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2" name="Freeform 311"/>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3" name="Freeform 312"/>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4" name="Freeform 313"/>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5" name="Freeform 314"/>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6" name="Freeform 315"/>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9525"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7" name="Freeform 316"/>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8" name="Freeform 317"/>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9" name="Freeform 318"/>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0" name="Freeform 319"/>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1" name="Freeform 320"/>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2" name="Freeform 321"/>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3" name="Freeform 322"/>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4" name="Freeform 323"/>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5" name="Freeform 324"/>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6" name="Freeform 325"/>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7" name="Freeform 326"/>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8" name="Freeform 327"/>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9" name="Freeform 328"/>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0" name="Freeform 329"/>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1" name="Freeform 330"/>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2" name="Freeform 331"/>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3" name="Freeform 332"/>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4" name="Freeform 333"/>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5" name="Freeform 334"/>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6" name="Freeform 335"/>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7" name="Freeform 336"/>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8" name="Freeform 337"/>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9" name="Freeform 338"/>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9525"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0" name="Freeform 339"/>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1" name="Freeform 340"/>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2" name="Freeform 341"/>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3" name="Freeform 342"/>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4" name="Freeform 343"/>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5" name="Freeform 344"/>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6" name="Freeform 345"/>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7" name="Freeform 346"/>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8" name="Freeform 347"/>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9" name="Freeform 348"/>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0" name="Freeform 349"/>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1" name="Freeform 350"/>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2" name="Freeform 351"/>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3" name="Freeform 352"/>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4" name="Freeform 353"/>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5" name="Freeform 354"/>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6" name="Freeform 355"/>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7" name="Freeform 356"/>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8" name="Freeform 357"/>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9" name="Freeform 358"/>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0" name="Freeform 359"/>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1" name="Freeform 360"/>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2" name="Freeform 361"/>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3" name="Freeform 362"/>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4" name="Freeform 363"/>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5" name="Freeform 364"/>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6" name="Freeform 365"/>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7" name="Freeform 366"/>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8" name="Freeform 367"/>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9" name="Freeform 368"/>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0" name="Freeform 369"/>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1" name="Freeform 370"/>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2" name="Freeform 371"/>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3" name="Freeform 372"/>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4" name="Freeform 373"/>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5" name="Freeform 374"/>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6" name="Freeform 375"/>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7" name="Freeform 376"/>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8" name="Freeform 377"/>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9" name="Freeform 378"/>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0" name="Freeform 379"/>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1" name="Freeform 380"/>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2" name="Freeform 381"/>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3" name="Freeform 382"/>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4" name="Freeform 383"/>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5" name="Freeform 384"/>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6" name="Freeform 385"/>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7" name="Freeform 386"/>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8" name="Freeform 387"/>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9" name="Freeform 388"/>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0" name="Freeform 389"/>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1" name="Freeform 390"/>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2" name="Freeform 391"/>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3" name="Freeform 392"/>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4" name="Freeform 393"/>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5" name="Freeform 394"/>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6" name="Freeform 395"/>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7" name="Freeform 396"/>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grpSp>
      <p:sp>
        <p:nvSpPr>
          <p:cNvPr id="409" name="Title 1"/>
          <p:cNvSpPr>
            <a:spLocks/>
          </p:cNvSpPr>
          <p:nvPr/>
        </p:nvSpPr>
        <p:spPr bwMode="auto">
          <a:xfrm>
            <a:off x="1912943" y="134937"/>
            <a:ext cx="9669463" cy="628651"/>
          </a:xfrm>
          <a:prstGeom prst="rect">
            <a:avLst/>
          </a:prstGeom>
          <a:noFill/>
          <a:ln w="9525">
            <a:noFill/>
            <a:miter lim="800000"/>
            <a:headEnd/>
            <a:tailEnd/>
          </a:ln>
        </p:spPr>
        <p:txBody>
          <a:bodyPr lIns="91430" tIns="45718" rIns="91430" bIns="45718" anchor="ctr"/>
          <a:lstStyle/>
          <a:p>
            <a:pPr algn="ctr" eaLnBrk="0" fontAlgn="base" hangingPunct="0">
              <a:spcBef>
                <a:spcPct val="0"/>
              </a:spcBef>
              <a:spcAft>
                <a:spcPct val="0"/>
              </a:spcAft>
            </a:pPr>
            <a:r>
              <a:rPr lang="en-US" sz="4400" b="1" dirty="0">
                <a:solidFill>
                  <a:prstClr val="white"/>
                </a:solidFill>
                <a:latin typeface="Arial" charset="0"/>
                <a:cs typeface="Arial" charset="0"/>
              </a:rPr>
              <a:t>VỊ THẾ VIỆT NAM</a:t>
            </a:r>
            <a:endParaRPr lang="vi-VN" sz="4400" b="1" dirty="0">
              <a:solidFill>
                <a:prstClr val="white"/>
              </a:solidFill>
              <a:latin typeface="Arial" charset="0"/>
              <a:cs typeface="Arial" charset="0"/>
            </a:endParaRPr>
          </a:p>
        </p:txBody>
      </p:sp>
      <p:sp>
        <p:nvSpPr>
          <p:cNvPr id="412" name="Rounded Rectangle 411"/>
          <p:cNvSpPr/>
          <p:nvPr/>
        </p:nvSpPr>
        <p:spPr>
          <a:xfrm>
            <a:off x="4716029" y="4279969"/>
            <a:ext cx="7206099" cy="2133531"/>
          </a:xfrm>
          <a:prstGeom prst="roundRect">
            <a:avLst/>
          </a:prstGeom>
          <a:solidFill>
            <a:srgbClr val="FFFF00"/>
          </a:solidFill>
        </p:spPr>
        <p:style>
          <a:lnRef idx="3">
            <a:schemeClr val="lt1">
              <a:hueOff val="0"/>
              <a:satOff val="0"/>
              <a:lumOff val="0"/>
              <a:alphaOff val="0"/>
            </a:schemeClr>
          </a:lnRef>
          <a:fillRef idx="1">
            <a:schemeClr val="accent3">
              <a:hueOff val="11250264"/>
              <a:satOff val="-16880"/>
              <a:lumOff val="-2745"/>
              <a:alphaOff val="0"/>
            </a:schemeClr>
          </a:fillRef>
          <a:effectRef idx="1">
            <a:schemeClr val="accent3">
              <a:hueOff val="11250264"/>
              <a:satOff val="-16880"/>
              <a:lumOff val="-2745"/>
              <a:alphaOff val="0"/>
            </a:schemeClr>
          </a:effectRef>
          <a:fontRef idx="minor">
            <a:schemeClr val="lt1"/>
          </a:fontRef>
        </p:style>
        <p:txBody>
          <a:bodyPr lIns="237255" tIns="237255" rIns="237255" bIns="237255" anchor="ctr"/>
          <a:lstStyle/>
          <a:p>
            <a:pPr algn="ctr" defTabSz="1422220" fontAlgn="base">
              <a:lnSpc>
                <a:spcPct val="90000"/>
              </a:lnSpc>
              <a:spcBef>
                <a:spcPct val="0"/>
              </a:spcBef>
              <a:spcAft>
                <a:spcPct val="35000"/>
              </a:spcAft>
            </a:pPr>
            <a:r>
              <a:rPr lang="vi-VN" sz="4000" b="1" i="1" dirty="0">
                <a:solidFill>
                  <a:srgbClr val="FF0000"/>
                </a:solidFill>
              </a:rPr>
              <a:t>Vị thế quốc tế của Đảng Cộng sản Việt Nam từng bước được nâng cao</a:t>
            </a:r>
            <a:r>
              <a:rPr lang="en-US" sz="4000" b="1" dirty="0">
                <a:solidFill>
                  <a:srgbClr val="FF0000"/>
                </a:solidFill>
                <a:latin typeface="Arial" charset="0"/>
                <a:cs typeface="Arial" charset="0"/>
              </a:rPr>
              <a:t> </a:t>
            </a:r>
          </a:p>
        </p:txBody>
      </p:sp>
      <p:sp>
        <p:nvSpPr>
          <p:cNvPr id="413" name="Rounded Rectangle 412"/>
          <p:cNvSpPr/>
          <p:nvPr/>
        </p:nvSpPr>
        <p:spPr>
          <a:xfrm>
            <a:off x="4716034" y="1335094"/>
            <a:ext cx="7206097" cy="1952999"/>
          </a:xfrm>
          <a:prstGeom prst="roundRect">
            <a:avLst/>
          </a:prstGeom>
          <a:solidFill>
            <a:schemeClr val="accent3">
              <a:lumMod val="60000"/>
              <a:lumOff val="40000"/>
            </a:schemeClr>
          </a:solidFill>
        </p:spPr>
        <p:style>
          <a:lnRef idx="3">
            <a:schemeClr val="lt1"/>
          </a:lnRef>
          <a:fillRef idx="1">
            <a:schemeClr val="accent3"/>
          </a:fillRef>
          <a:effectRef idx="1">
            <a:schemeClr val="accent3"/>
          </a:effectRef>
          <a:fontRef idx="minor">
            <a:schemeClr val="lt1"/>
          </a:fontRef>
        </p:style>
        <p:txBody>
          <a:bodyPr lIns="237255" tIns="237255" rIns="237255" bIns="237255" anchor="ctr"/>
          <a:lstStyle/>
          <a:p>
            <a:pPr algn="ctr"/>
            <a:r>
              <a:rPr lang="vi-VN" sz="4000" b="1" i="1" dirty="0">
                <a:solidFill>
                  <a:srgbClr val="0000CC"/>
                </a:solidFill>
              </a:rPr>
              <a:t>Việt Nam ngày càng có vị thế quan trọng trong các tổ chức quốc tế</a:t>
            </a:r>
            <a:endParaRPr lang="en-US" sz="4000" dirty="0">
              <a:solidFill>
                <a:srgbClr val="0000CC"/>
              </a:solidFill>
            </a:endParaRPr>
          </a:p>
        </p:txBody>
      </p:sp>
      <p:pic>
        <p:nvPicPr>
          <p:cNvPr id="7171" name="Picture 3" descr="D:\ĐẠI HỘI XIII\ANH ĐẠI HỘI XIII CỦA ĐẢNG\vi-the-viet-nam-4-221351.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11259" y="1152939"/>
            <a:ext cx="4602044" cy="5487588"/>
          </a:xfrm>
          <a:prstGeom prst="flowChartDelay">
            <a:avLst/>
          </a:prstGeom>
          <a:noFill/>
          <a:ln>
            <a:solidFill>
              <a:srgbClr val="FF00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8179996"/>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38141" y="1216445"/>
            <a:ext cx="11398259" cy="5615609"/>
            <a:chOff x="3843499" y="3719582"/>
            <a:chExt cx="16665619" cy="8244192"/>
          </a:xfrm>
          <a:solidFill>
            <a:schemeClr val="bg1">
              <a:lumMod val="85000"/>
            </a:schemeClr>
          </a:solidFill>
        </p:grpSpPr>
        <p:sp>
          <p:nvSpPr>
            <p:cNvPr id="5" name="Freeform 4"/>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 name="Freeform 5"/>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 name="Freeform 6"/>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 name="Freeform 7"/>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 name="Freeform 8"/>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 name="Freeform 9"/>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 name="Freeform 10"/>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 name="Freeform 11"/>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 name="Freeform 12"/>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 name="Freeform 13"/>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 name="Freeform 14"/>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 name="Freeform 15"/>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 name="Freeform 16"/>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 name="Freeform 17"/>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 name="Freeform 18"/>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 name="Freeform 19"/>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 name="Freeform 20"/>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 name="Freeform 21"/>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 name="Freeform 22"/>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 name="Freeform 23"/>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 name="Freeform 24"/>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 name="Freeform 25"/>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 name="Freeform 26"/>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 name="Freeform 27"/>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 name="Freeform 28"/>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 name="Freeform 29"/>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 name="Freeform 30"/>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 name="Freeform 31"/>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grpSp>
          <p:nvGrpSpPr>
            <p:cNvPr id="33" name="Group 32"/>
            <p:cNvGrpSpPr/>
            <p:nvPr/>
          </p:nvGrpSpPr>
          <p:grpSpPr>
            <a:xfrm>
              <a:off x="17709756" y="6761778"/>
              <a:ext cx="697449" cy="662593"/>
              <a:chOff x="5961121" y="2686387"/>
              <a:chExt cx="288233" cy="273757"/>
            </a:xfrm>
            <a:grpFill/>
          </p:grpSpPr>
          <p:sp>
            <p:nvSpPr>
              <p:cNvPr id="398" name="Freeform 397"/>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9" name="Freeform 398"/>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grpSp>
        <p:sp>
          <p:nvSpPr>
            <p:cNvPr id="34" name="Freeform 33"/>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 name="Freeform 34"/>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 name="Freeform 35"/>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 name="Freeform 36"/>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 name="Freeform 37"/>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 name="Freeform 38"/>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0" name="Freeform 39"/>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1" name="Freeform 40"/>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2" name="Freeform 41"/>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3" name="Freeform 42"/>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4" name="Freeform 43"/>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5" name="Freeform 44"/>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6" name="Freeform 45"/>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7" name="Freeform 46"/>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8" name="Freeform 47"/>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9" name="Freeform 48"/>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0" name="Freeform 49"/>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1" name="Freeform 50"/>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2" name="Freeform 51"/>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3" name="Freeform 52"/>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4" name="Freeform 53"/>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5" name="Freeform 54"/>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6" name="Freeform 55"/>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7" name="Freeform 56"/>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8" name="Freeform 57"/>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9" name="Freeform 58"/>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0" name="Freeform 59"/>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1" name="Freeform 60"/>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2" name="Freeform 61"/>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3" name="Freeform 62"/>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4" name="Freeform 63"/>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5" name="Freeform 64"/>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6" name="Freeform 65"/>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7" name="Freeform 66"/>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8" name="Freeform 67"/>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9" name="Freeform 68"/>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0" name="Freeform 69"/>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1" name="Freeform 70"/>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2" name="Freeform 71"/>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3" name="Freeform 72"/>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4" name="Freeform 73"/>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5" name="Freeform 74"/>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6" name="Freeform 75"/>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7" name="Freeform 76"/>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8" name="Freeform 77"/>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9" name="Freeform 78"/>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0" name="Freeform 79"/>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1" name="Freeform 80"/>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2" name="Freeform 81"/>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3" name="Freeform 82"/>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4" name="Freeform 83"/>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5" name="Freeform 84"/>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6" name="Freeform 85"/>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7" name="Freeform 86"/>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8" name="Freeform 87"/>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9" name="Freeform 88"/>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0" name="Freeform 89"/>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1" name="Freeform 90"/>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2" name="Freeform 91"/>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3" name="Freeform 92"/>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4" name="Freeform 93"/>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5" name="Freeform 94"/>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6" name="Freeform 95"/>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7" name="Freeform 96"/>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8" name="Freeform 97"/>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9" name="Freeform 98"/>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0" name="Freeform 99"/>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1" name="Freeform 100"/>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2" name="Freeform 101"/>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3" name="Freeform 102"/>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4" name="Freeform 103"/>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5" name="Freeform 104"/>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6" name="Freeform 105"/>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7" name="Freeform 106"/>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8" name="Freeform 107"/>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9" name="Freeform 108"/>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0" name="Freeform 109"/>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1" name="Freeform 110"/>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2" name="Freeform 111"/>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3" name="Freeform 112"/>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4" name="Freeform 113"/>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5" name="Freeform 114"/>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6" name="Freeform 115"/>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7" name="Freeform 116"/>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8" name="Freeform 117"/>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9" name="Freeform 118"/>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0" name="Freeform 119"/>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1" name="Freeform 120"/>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2" name="Freeform 121"/>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3" name="Freeform 122"/>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4" name="Freeform 123"/>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5" name="Freeform 124"/>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6" name="Freeform 125"/>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7" name="Freeform 126"/>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8" name="Freeform 127"/>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9" name="Freeform 128"/>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0" name="Freeform 129"/>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1" name="Freeform 130"/>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2" name="Freeform 131"/>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3" name="Freeform 132"/>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4" name="Freeform 133"/>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5" name="Freeform 134"/>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6" name="Freeform 135"/>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7" name="Freeform 136"/>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8" name="Freeform 137"/>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9" name="Freeform 138"/>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0" name="Freeform 139"/>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1" name="Freeform 140"/>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2" name="Freeform 141"/>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3" name="Freeform 142"/>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4" name="Freeform 143"/>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5" name="Freeform 144"/>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6" name="Freeform 145"/>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7" name="Freeform 146"/>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8" name="Freeform 147"/>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9" name="Freeform 148"/>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0" name="Freeform 149"/>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1" name="Freeform 150"/>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2" name="Freeform 151"/>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3" name="Freeform 152"/>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4" name="Freeform 153"/>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5" name="Freeform 154"/>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6" name="Freeform 155"/>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7" name="Freeform 156"/>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8" name="Freeform 157"/>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9" name="Freeform 158"/>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0" name="Freeform 159"/>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1" name="Freeform 160"/>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2" name="Freeform 161"/>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3" name="Freeform 162"/>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4" name="Freeform 163"/>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5" name="Freeform 164"/>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6" name="Freeform 165"/>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7" name="Freeform 166"/>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8" name="Freeform 167"/>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9" name="Freeform 168"/>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0" name="Freeform 169"/>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1" name="Freeform 170"/>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2" name="Freeform 171"/>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3" name="Freeform 172"/>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4" name="Freeform 173"/>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5" name="Freeform 174"/>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6" name="Freeform 175"/>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7" name="Freeform 176"/>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8" name="Freeform 177"/>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9" name="Freeform 178"/>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0" name="Freeform 179"/>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1" name="Freeform 180"/>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2" name="Freeform 181"/>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3" name="Freeform 182"/>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4" name="Freeform 183"/>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5" name="Freeform 184"/>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6" name="Freeform 185"/>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7" name="Freeform 186"/>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8" name="Freeform 187"/>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9" name="Freeform 188"/>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0" name="Freeform 189"/>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1" name="Freeform 190"/>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2" name="Freeform 191"/>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3" name="Freeform 192"/>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4" name="Freeform 193"/>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5" name="Freeform 194"/>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6" name="Freeform 195"/>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7" name="Freeform 196"/>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8" name="Freeform 197"/>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9" name="Freeform 198"/>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0" name="Freeform 199"/>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1" name="Freeform 200"/>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2" name="Freeform 201"/>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3" name="Freeform 202"/>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4" name="Freeform 203"/>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5" name="Freeform 204"/>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6" name="Freeform 205"/>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7" name="Freeform 206"/>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8" name="Freeform 207"/>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9" name="Freeform 208"/>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0" name="Freeform 209"/>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1" name="Freeform 210"/>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2" name="Freeform 211"/>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3" name="Freeform 212"/>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4" name="Rectangle 213"/>
            <p:cNvSpPr>
              <a:spLocks noChangeArrowheads="1"/>
            </p:cNvSpPr>
            <p:nvPr/>
          </p:nvSpPr>
          <p:spPr bwMode="auto">
            <a:xfrm>
              <a:off x="12451788" y="5197675"/>
              <a:ext cx="3187" cy="3188"/>
            </a:xfrm>
            <a:prstGeom prst="rect">
              <a:avLst/>
            </a:pr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5" name="Freeform 214"/>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6" name="Freeform 215"/>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7" name="Freeform 216"/>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8" name="Freeform 217"/>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9" name="Freeform 218"/>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0" name="Freeform 219"/>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1" name="Freeform 220"/>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2" name="Freeform 221"/>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3" name="Freeform 222"/>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4" name="Freeform 223"/>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5" name="Freeform 224"/>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6" name="Freeform 225"/>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7" name="Freeform 226"/>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8" name="Freeform 227"/>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9" name="Freeform 228"/>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9525"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0" name="Freeform 229"/>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1" name="Freeform 230"/>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2" name="Freeform 231"/>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3" name="Freeform 232"/>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4" name="Freeform 233"/>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5" name="Freeform 234"/>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6" name="Freeform 235"/>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7" name="Freeform 236"/>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8" name="Freeform 237"/>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9" name="Freeform 238"/>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0" name="Freeform 239"/>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1" name="Freeform 240"/>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2" name="Freeform 241"/>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9525"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3" name="Freeform 242"/>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4" name="Freeform 243"/>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5" name="Freeform 244"/>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6" name="Freeform 245"/>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7" name="Freeform 246"/>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8" name="Freeform 247"/>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9" name="Freeform 248"/>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0" name="Freeform 249"/>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9525"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1" name="Freeform 250"/>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2" name="Freeform 251"/>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3" name="Freeform 252"/>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4" name="Freeform 253"/>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5" name="Freeform 254"/>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6" name="Freeform 255"/>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7" name="Freeform 256"/>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8" name="Freeform 257"/>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9" name="Freeform 258"/>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0" name="Freeform 259"/>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1" name="Freeform 260"/>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2" name="Freeform 261"/>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3" name="Freeform 262"/>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4" name="Freeform 263"/>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5" name="Freeform 264"/>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6" name="Freeform 265"/>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7" name="Freeform 266"/>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8" name="Freeform 267"/>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9" name="Freeform 268"/>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0" name="Freeform 269"/>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1" name="Freeform 270"/>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2" name="Freeform 271"/>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3" name="Freeform 272"/>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4" name="Freeform 273"/>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5" name="Freeform 274"/>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6" name="Freeform 275"/>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7" name="Freeform 276"/>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8" name="Freeform 277"/>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9" name="Freeform 278"/>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0" name="Freeform 279"/>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1" name="Freeform 280"/>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2" name="Freeform 281"/>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3" name="Freeform 282"/>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4" name="Freeform 283"/>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9525"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5" name="Freeform 284"/>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6" name="Freeform 285"/>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7" name="Freeform 286"/>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8" name="Freeform 287"/>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9" name="Freeform 288"/>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0" name="Freeform 289"/>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1" name="Freeform 290"/>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2" name="Freeform 291"/>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3" name="Freeform 292"/>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4" name="Freeform 293"/>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5" name="Freeform 294"/>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6" name="Freeform 295"/>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7" name="Freeform 296"/>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8" name="Freeform 297"/>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9" name="Freeform 298"/>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0" name="Freeform 299"/>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1" name="Freeform 300"/>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2" name="Freeform 301"/>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3" name="Freeform 302"/>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4" name="Freeform 303"/>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5" name="Freeform 304"/>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6" name="Freeform 305"/>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7" name="Freeform 306"/>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8" name="Freeform 307"/>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9" name="Freeform 308"/>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0" name="Freeform 309"/>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1" name="Freeform 310"/>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2" name="Freeform 311"/>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3" name="Freeform 312"/>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4" name="Freeform 313"/>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5" name="Freeform 314"/>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6" name="Freeform 315"/>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9525"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7" name="Freeform 316"/>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8" name="Freeform 317"/>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9" name="Freeform 318"/>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0" name="Freeform 319"/>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1" name="Freeform 320"/>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2" name="Freeform 321"/>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3" name="Freeform 322"/>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4" name="Freeform 323"/>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5" name="Freeform 324"/>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6" name="Freeform 325"/>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7" name="Freeform 326"/>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8" name="Freeform 327"/>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9" name="Freeform 328"/>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0" name="Freeform 329"/>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1" name="Freeform 330"/>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2" name="Freeform 331"/>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3" name="Freeform 332"/>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4" name="Freeform 333"/>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5" name="Freeform 334"/>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6" name="Freeform 335"/>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7" name="Freeform 336"/>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8" name="Freeform 337"/>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9" name="Freeform 338"/>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9525"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0" name="Freeform 339"/>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1" name="Freeform 340"/>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2" name="Freeform 341"/>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3" name="Freeform 342"/>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4" name="Freeform 343"/>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5" name="Freeform 344"/>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6" name="Freeform 345"/>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7" name="Freeform 346"/>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8" name="Freeform 347"/>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9" name="Freeform 348"/>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0" name="Freeform 349"/>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1" name="Freeform 350"/>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2" name="Freeform 351"/>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3" name="Freeform 352"/>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4" name="Freeform 353"/>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5" name="Freeform 354"/>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6" name="Freeform 355"/>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7" name="Freeform 356"/>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8" name="Freeform 357"/>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9" name="Freeform 358"/>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0" name="Freeform 359"/>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1" name="Freeform 360"/>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2" name="Freeform 361"/>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3" name="Freeform 362"/>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4" name="Freeform 363"/>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5" name="Freeform 364"/>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6" name="Freeform 365"/>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7" name="Freeform 366"/>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8" name="Freeform 367"/>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9" name="Freeform 368"/>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0" name="Freeform 369"/>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1" name="Freeform 370"/>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2" name="Freeform 371"/>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3" name="Freeform 372"/>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4" name="Freeform 373"/>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5" name="Freeform 374"/>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6" name="Freeform 375"/>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7" name="Freeform 376"/>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8" name="Freeform 377"/>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9" name="Freeform 378"/>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0" name="Freeform 379"/>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1" name="Freeform 380"/>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2" name="Freeform 381"/>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3" name="Freeform 382"/>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4" name="Freeform 383"/>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5" name="Freeform 384"/>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6" name="Freeform 385"/>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7" name="Freeform 386"/>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8" name="Freeform 387"/>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9" name="Freeform 388"/>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0" name="Freeform 389"/>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1" name="Freeform 390"/>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2" name="Freeform 391"/>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3" name="Freeform 392"/>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4" name="Freeform 393"/>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5" name="Freeform 394"/>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6" name="Freeform 395"/>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7" name="Freeform 396"/>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grpSp>
      <p:sp>
        <p:nvSpPr>
          <p:cNvPr id="402" name="Rounded Rectangle 401"/>
          <p:cNvSpPr/>
          <p:nvPr/>
        </p:nvSpPr>
        <p:spPr>
          <a:xfrm>
            <a:off x="19051" y="1752603"/>
            <a:ext cx="3860800" cy="4152900"/>
          </a:xfrm>
          <a:prstGeom prst="roundRect">
            <a:avLst/>
          </a:prstGeom>
          <a:solidFill>
            <a:schemeClr val="accent6">
              <a:lumMod val="20000"/>
              <a:lumOff val="80000"/>
            </a:schemeClr>
          </a:solidFill>
        </p:spPr>
        <p:style>
          <a:lnRef idx="3">
            <a:schemeClr val="lt1"/>
          </a:lnRef>
          <a:fillRef idx="1">
            <a:schemeClr val="accent3"/>
          </a:fillRef>
          <a:effectRef idx="1">
            <a:schemeClr val="accent3"/>
          </a:effectRef>
          <a:fontRef idx="minor">
            <a:schemeClr val="lt1"/>
          </a:fontRef>
        </p:style>
        <p:txBody>
          <a:bodyPr lIns="237255" tIns="237255" rIns="237255" bIns="237255" anchor="ctr"/>
          <a:lstStyle/>
          <a:p>
            <a:pPr algn="ctr" defTabSz="1422220" fontAlgn="base">
              <a:lnSpc>
                <a:spcPct val="90000"/>
              </a:lnSpc>
              <a:spcBef>
                <a:spcPct val="0"/>
              </a:spcBef>
              <a:spcAft>
                <a:spcPct val="35000"/>
              </a:spcAft>
            </a:pPr>
            <a:r>
              <a:rPr lang="vi-VN" sz="2800" b="1" i="1" dirty="0">
                <a:solidFill>
                  <a:srgbClr val="FF0000"/>
                </a:solidFill>
              </a:rPr>
              <a:t>Dư luận quốc tế đánh giá cao vai trò của Đảng Cộng sản Việt Nam trong suốt chiều dài xây dựng, bảo vệ, phát triển và nâng cao vị thế đất nước</a:t>
            </a:r>
            <a:endParaRPr lang="en-US" sz="2800" b="1" dirty="0">
              <a:solidFill>
                <a:srgbClr val="FF0000"/>
              </a:solidFill>
              <a:latin typeface="Arial" charset="0"/>
              <a:cs typeface="Arial" charset="0"/>
            </a:endParaRPr>
          </a:p>
        </p:txBody>
      </p:sp>
      <p:sp>
        <p:nvSpPr>
          <p:cNvPr id="403" name="Title 1"/>
          <p:cNvSpPr>
            <a:spLocks/>
          </p:cNvSpPr>
          <p:nvPr/>
        </p:nvSpPr>
        <p:spPr bwMode="auto">
          <a:xfrm>
            <a:off x="1798643" y="101601"/>
            <a:ext cx="9669463" cy="628651"/>
          </a:xfrm>
          <a:prstGeom prst="rect">
            <a:avLst/>
          </a:prstGeom>
          <a:noFill/>
          <a:ln w="9525">
            <a:noFill/>
            <a:miter lim="800000"/>
            <a:headEnd/>
            <a:tailEnd/>
          </a:ln>
        </p:spPr>
        <p:txBody>
          <a:bodyPr lIns="91430" tIns="45718" rIns="91430" bIns="45718" anchor="ctr"/>
          <a:lstStyle/>
          <a:p>
            <a:pPr algn="ctr" eaLnBrk="0" fontAlgn="base" hangingPunct="0">
              <a:spcBef>
                <a:spcPct val="0"/>
              </a:spcBef>
              <a:spcAft>
                <a:spcPct val="0"/>
              </a:spcAft>
            </a:pPr>
            <a:r>
              <a:rPr lang="en-US" sz="4400" b="1" dirty="0">
                <a:solidFill>
                  <a:srgbClr val="FFFF00"/>
                </a:solidFill>
                <a:latin typeface="Arial" charset="0"/>
                <a:cs typeface="Arial" charset="0"/>
              </a:rPr>
              <a:t>UY TÍN VIỆT NAM</a:t>
            </a:r>
            <a:endParaRPr lang="vi-VN" sz="4400" b="1" dirty="0">
              <a:solidFill>
                <a:srgbClr val="FFFF00"/>
              </a:solidFill>
              <a:latin typeface="Arial" charset="0"/>
              <a:cs typeface="Arial" charset="0"/>
            </a:endParaRPr>
          </a:p>
        </p:txBody>
      </p:sp>
      <p:pic>
        <p:nvPicPr>
          <p:cNvPr id="404" name="Picture 2" descr="D:\ĐẠI HỘI XIII\ANH ĐẠI HỘI XIII CỦA ĐẢNG\LHQ.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932714" y="1485900"/>
            <a:ext cx="4163543" cy="3569493"/>
          </a:xfrm>
          <a:prstGeom prst="ellipse">
            <a:avLst/>
          </a:prstGeom>
          <a:noFill/>
          <a:extLst>
            <a:ext uri="{909E8E84-426E-40DD-AFC4-6F175D3DCCD1}">
              <a14:hiddenFill xmlns:a14="http://schemas.microsoft.com/office/drawing/2010/main">
                <a:solidFill>
                  <a:srgbClr val="FFFFFF"/>
                </a:solidFill>
              </a14:hiddenFill>
            </a:ext>
          </a:extLst>
        </p:spPr>
      </p:pic>
      <p:sp>
        <p:nvSpPr>
          <p:cNvPr id="405" name="Rounded Rectangle 404"/>
          <p:cNvSpPr/>
          <p:nvPr/>
        </p:nvSpPr>
        <p:spPr>
          <a:xfrm>
            <a:off x="8204201" y="1752604"/>
            <a:ext cx="3860800" cy="4142069"/>
          </a:xfrm>
          <a:prstGeom prst="roundRect">
            <a:avLst/>
          </a:prstGeom>
          <a:solidFill>
            <a:schemeClr val="accent6">
              <a:lumMod val="20000"/>
              <a:lumOff val="80000"/>
            </a:schemeClr>
          </a:solidFill>
        </p:spPr>
        <p:style>
          <a:lnRef idx="3">
            <a:schemeClr val="lt1"/>
          </a:lnRef>
          <a:fillRef idx="1">
            <a:schemeClr val="accent3"/>
          </a:fillRef>
          <a:effectRef idx="1">
            <a:schemeClr val="accent3"/>
          </a:effectRef>
          <a:fontRef idx="minor">
            <a:schemeClr val="lt1"/>
          </a:fontRef>
        </p:style>
        <p:txBody>
          <a:bodyPr lIns="237255" tIns="237255" rIns="237255" bIns="237255" anchor="ctr"/>
          <a:lstStyle/>
          <a:p>
            <a:pPr algn="ctr"/>
            <a:r>
              <a:rPr lang="vi-VN" sz="3200" b="1" i="1" dirty="0">
                <a:solidFill>
                  <a:srgbClr val="0000CC"/>
                </a:solidFill>
              </a:rPr>
              <a:t>Quốc tế đánh giá sức mạnh tổng hợp của Việt Nam </a:t>
            </a:r>
            <a:r>
              <a:rPr lang="en-US" sz="3200" b="1" i="1" dirty="0" err="1">
                <a:solidFill>
                  <a:srgbClr val="0000CC"/>
                </a:solidFill>
              </a:rPr>
              <a:t>cả</a:t>
            </a:r>
            <a:r>
              <a:rPr lang="en-US" sz="3200" b="1" i="1" dirty="0">
                <a:solidFill>
                  <a:srgbClr val="0000CC"/>
                </a:solidFill>
              </a:rPr>
              <a:t> v</a:t>
            </a:r>
            <a:r>
              <a:rPr lang="vi-VN" sz="3200" b="1" i="1" dirty="0">
                <a:solidFill>
                  <a:srgbClr val="0000CC"/>
                </a:solidFill>
              </a:rPr>
              <a:t>ề kinh tế</a:t>
            </a:r>
            <a:r>
              <a:rPr lang="en-US" sz="3200" b="1" i="1" dirty="0">
                <a:solidFill>
                  <a:srgbClr val="0000CC"/>
                </a:solidFill>
              </a:rPr>
              <a:t>; </a:t>
            </a:r>
            <a:r>
              <a:rPr lang="vi-VN" sz="3200" b="1" i="1" dirty="0">
                <a:solidFill>
                  <a:srgbClr val="0000CC"/>
                </a:solidFill>
              </a:rPr>
              <a:t>đối ngoại</a:t>
            </a:r>
            <a:r>
              <a:rPr lang="en-US" sz="3200" b="1" i="1" dirty="0">
                <a:solidFill>
                  <a:srgbClr val="0000CC"/>
                </a:solidFill>
              </a:rPr>
              <a:t>;</a:t>
            </a:r>
            <a:r>
              <a:rPr lang="vi-VN" sz="3200" b="1" i="1" dirty="0">
                <a:solidFill>
                  <a:srgbClr val="0000CC"/>
                </a:solidFill>
              </a:rPr>
              <a:t> quân sự, an ninh quốc gia </a:t>
            </a:r>
            <a:endParaRPr lang="en-US" sz="3200" b="1" dirty="0">
              <a:solidFill>
                <a:srgbClr val="0000CC"/>
              </a:solidFill>
              <a:latin typeface="Arial" charset="0"/>
              <a:cs typeface="Arial" charset="0"/>
            </a:endParaRPr>
          </a:p>
        </p:txBody>
      </p:sp>
      <p:sp>
        <p:nvSpPr>
          <p:cNvPr id="406" name="Rectangle 405"/>
          <p:cNvSpPr/>
          <p:nvPr/>
        </p:nvSpPr>
        <p:spPr>
          <a:xfrm>
            <a:off x="4203706" y="5329622"/>
            <a:ext cx="3892551" cy="1200329"/>
          </a:xfrm>
          <a:prstGeom prst="rect">
            <a:avLst/>
          </a:prstGeom>
          <a:solidFill>
            <a:srgbClr val="FFFF00"/>
          </a:solidFill>
        </p:spPr>
        <p:txBody>
          <a:bodyPr wrap="square" lIns="91430" tIns="45718" rIns="91430" bIns="45718">
            <a:spAutoFit/>
          </a:bodyPr>
          <a:lstStyle/>
          <a:p>
            <a:pPr lvl="0" algn="ctr"/>
            <a:r>
              <a:rPr lang="vi-VN" sz="2400" b="1" dirty="0">
                <a:solidFill>
                  <a:srgbClr val="FF0000"/>
                </a:solidFill>
              </a:rPr>
              <a:t>Thế giới đánh giá Việt Nam đang dần trở thành </a:t>
            </a:r>
            <a:endParaRPr lang="en-US" sz="2400" b="1" dirty="0">
              <a:solidFill>
                <a:srgbClr val="FF0000"/>
              </a:solidFill>
            </a:endParaRPr>
          </a:p>
          <a:p>
            <a:pPr lvl="0" algn="ctr"/>
            <a:r>
              <a:rPr lang="vi-VN" sz="2400" b="1" dirty="0">
                <a:solidFill>
                  <a:srgbClr val="0000CC"/>
                </a:solidFill>
              </a:rPr>
              <a:t>“</a:t>
            </a:r>
            <a:r>
              <a:rPr lang="vi-VN" sz="2400" b="1" i="1" dirty="0">
                <a:solidFill>
                  <a:srgbClr val="0000CC"/>
                </a:solidFill>
              </a:rPr>
              <a:t>một ngôi sao sáng</a:t>
            </a:r>
            <a:r>
              <a:rPr lang="vi-VN" sz="2400" b="1" dirty="0">
                <a:solidFill>
                  <a:srgbClr val="0000CC"/>
                </a:solidFill>
              </a:rPr>
              <a:t>”</a:t>
            </a:r>
            <a:endParaRPr lang="en-US" sz="2400" b="1" dirty="0">
              <a:solidFill>
                <a:srgbClr val="0000CC"/>
              </a:solidFill>
            </a:endParaRPr>
          </a:p>
        </p:txBody>
      </p:sp>
    </p:spTree>
    <p:extLst>
      <p:ext uri="{BB962C8B-B14F-4D97-AF65-F5344CB8AC3E}">
        <p14:creationId xmlns:p14="http://schemas.microsoft.com/office/powerpoint/2010/main" val="340940194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410579" y="883867"/>
            <a:ext cx="11438527" cy="1225868"/>
            <a:chOff x="121627" y="1719215"/>
            <a:chExt cx="8821204" cy="1225868"/>
          </a:xfrm>
        </p:grpSpPr>
        <p:sp>
          <p:nvSpPr>
            <p:cNvPr id="9" name="Rounded Rectangle 8"/>
            <p:cNvSpPr/>
            <p:nvPr/>
          </p:nvSpPr>
          <p:spPr>
            <a:xfrm>
              <a:off x="822960" y="1719215"/>
              <a:ext cx="8119871" cy="1225868"/>
            </a:xfrm>
            <a:prstGeom prst="roundRect">
              <a:avLst/>
            </a:prstGeo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wrap="square">
              <a:spAutoFit/>
            </a:bodyP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just"/>
              <a:r>
                <a:rPr lang="en-US" sz="3200" b="1" spc="-120" dirty="0" err="1">
                  <a:solidFill>
                    <a:srgbClr val="0000CC"/>
                  </a:solidFill>
                  <a:latin typeface="Times New Roman" panose="02020603050405020304" pitchFamily="18" charset="0"/>
                  <a:cs typeface="Times New Roman" panose="02020603050405020304" pitchFamily="18" charset="0"/>
                </a:rPr>
                <a:t>Những</a:t>
              </a:r>
              <a:r>
                <a:rPr lang="en-US" sz="3200" b="1" spc="-120" dirty="0">
                  <a:solidFill>
                    <a:srgbClr val="0000CC"/>
                  </a:solidFill>
                  <a:latin typeface="Times New Roman" panose="02020603050405020304" pitchFamily="18" charset="0"/>
                  <a:cs typeface="Times New Roman" panose="02020603050405020304" pitchFamily="18" charset="0"/>
                </a:rPr>
                <a:t> </a:t>
              </a:r>
              <a:r>
                <a:rPr lang="en-US" sz="3200" b="1" spc="-120" dirty="0" err="1">
                  <a:solidFill>
                    <a:srgbClr val="0000CC"/>
                  </a:solidFill>
                  <a:latin typeface="Times New Roman" panose="02020603050405020304" pitchFamily="18" charset="0"/>
                  <a:cs typeface="Times New Roman" panose="02020603050405020304" pitchFamily="18" charset="0"/>
                </a:rPr>
                <a:t>thành</a:t>
              </a:r>
              <a:r>
                <a:rPr lang="en-US" sz="3200" b="1" spc="-120" dirty="0">
                  <a:solidFill>
                    <a:srgbClr val="0000CC"/>
                  </a:solidFill>
                  <a:latin typeface="Times New Roman" panose="02020603050405020304" pitchFamily="18" charset="0"/>
                  <a:cs typeface="Times New Roman" panose="02020603050405020304" pitchFamily="18" charset="0"/>
                </a:rPr>
                <a:t> </a:t>
              </a:r>
              <a:r>
                <a:rPr lang="en-US" sz="3200" b="1" spc="-120" dirty="0" err="1">
                  <a:solidFill>
                    <a:srgbClr val="0000CC"/>
                  </a:solidFill>
                  <a:latin typeface="Times New Roman" panose="02020603050405020304" pitchFamily="18" charset="0"/>
                  <a:cs typeface="Times New Roman" panose="02020603050405020304" pitchFamily="18" charset="0"/>
                </a:rPr>
                <a:t>tựu</a:t>
              </a:r>
              <a:r>
                <a:rPr lang="en-US" sz="3200" b="1" spc="-120" dirty="0">
                  <a:solidFill>
                    <a:srgbClr val="0000CC"/>
                  </a:solidFill>
                  <a:latin typeface="Times New Roman" panose="02020603050405020304" pitchFamily="18" charset="0"/>
                  <a:cs typeface="Times New Roman" panose="02020603050405020304" pitchFamily="18" charset="0"/>
                </a:rPr>
                <a:t> to </a:t>
              </a:r>
              <a:r>
                <a:rPr lang="en-US" sz="3200" b="1" spc="-120" dirty="0" err="1">
                  <a:solidFill>
                    <a:srgbClr val="0000CC"/>
                  </a:solidFill>
                  <a:latin typeface="Times New Roman" panose="02020603050405020304" pitchFamily="18" charset="0"/>
                  <a:cs typeface="Times New Roman" panose="02020603050405020304" pitchFamily="18" charset="0"/>
                </a:rPr>
                <a:t>lớn</a:t>
              </a:r>
              <a:r>
                <a:rPr lang="en-US" sz="3200" b="1" spc="-120" dirty="0">
                  <a:solidFill>
                    <a:srgbClr val="0000CC"/>
                  </a:solidFill>
                  <a:latin typeface="Times New Roman" panose="02020603050405020304" pitchFamily="18" charset="0"/>
                  <a:cs typeface="Times New Roman" panose="02020603050405020304" pitchFamily="18" charset="0"/>
                </a:rPr>
                <a:t>, </a:t>
              </a:r>
              <a:r>
                <a:rPr lang="en-US" sz="3200" b="1" spc="-120" dirty="0" err="1">
                  <a:solidFill>
                    <a:srgbClr val="0000CC"/>
                  </a:solidFill>
                  <a:latin typeface="Times New Roman" panose="02020603050405020304" pitchFamily="18" charset="0"/>
                  <a:cs typeface="Times New Roman" panose="02020603050405020304" pitchFamily="18" charset="0"/>
                </a:rPr>
                <a:t>có</a:t>
              </a:r>
              <a:r>
                <a:rPr lang="en-US" sz="3200" b="1" spc="-120" dirty="0">
                  <a:solidFill>
                    <a:srgbClr val="0000CC"/>
                  </a:solidFill>
                  <a:latin typeface="Times New Roman" panose="02020603050405020304" pitchFamily="18" charset="0"/>
                  <a:cs typeface="Times New Roman" panose="02020603050405020304" pitchFamily="18" charset="0"/>
                </a:rPr>
                <a:t> ý </a:t>
              </a:r>
              <a:r>
                <a:rPr lang="en-US" sz="3200" b="1" spc="-120" dirty="0" err="1">
                  <a:solidFill>
                    <a:srgbClr val="0000CC"/>
                  </a:solidFill>
                  <a:latin typeface="Times New Roman" panose="02020603050405020304" pitchFamily="18" charset="0"/>
                  <a:cs typeface="Times New Roman" panose="02020603050405020304" pitchFamily="18" charset="0"/>
                </a:rPr>
                <a:t>nghĩa</a:t>
              </a:r>
              <a:r>
                <a:rPr lang="en-US" sz="3200" b="1" spc="-120" dirty="0">
                  <a:solidFill>
                    <a:srgbClr val="0000CC"/>
                  </a:solidFill>
                  <a:latin typeface="Times New Roman" panose="02020603050405020304" pitchFamily="18" charset="0"/>
                  <a:cs typeface="Times New Roman" panose="02020603050405020304" pitchFamily="18" charset="0"/>
                </a:rPr>
                <a:t> </a:t>
              </a:r>
              <a:r>
                <a:rPr lang="en-US" sz="3200" b="1" spc="-120" dirty="0" err="1">
                  <a:solidFill>
                    <a:srgbClr val="0000CC"/>
                  </a:solidFill>
                  <a:latin typeface="Times New Roman" panose="02020603050405020304" pitchFamily="18" charset="0"/>
                  <a:cs typeface="Times New Roman" panose="02020603050405020304" pitchFamily="18" charset="0"/>
                </a:rPr>
                <a:t>lịch</a:t>
              </a:r>
              <a:r>
                <a:rPr lang="en-US" sz="3200" b="1" spc="-120" dirty="0">
                  <a:solidFill>
                    <a:srgbClr val="0000CC"/>
                  </a:solidFill>
                  <a:latin typeface="Times New Roman" panose="02020603050405020304" pitchFamily="18" charset="0"/>
                  <a:cs typeface="Times New Roman" panose="02020603050405020304" pitchFamily="18" charset="0"/>
                </a:rPr>
                <a:t> </a:t>
              </a:r>
              <a:r>
                <a:rPr lang="en-US" sz="3200" b="1" spc="-120" dirty="0" err="1">
                  <a:solidFill>
                    <a:srgbClr val="0000CC"/>
                  </a:solidFill>
                  <a:latin typeface="Times New Roman" panose="02020603050405020304" pitchFamily="18" charset="0"/>
                  <a:cs typeface="Times New Roman" panose="02020603050405020304" pitchFamily="18" charset="0"/>
                </a:rPr>
                <a:t>sử</a:t>
              </a:r>
              <a:r>
                <a:rPr lang="en-US" sz="3200" b="1" spc="-120" dirty="0">
                  <a:solidFill>
                    <a:srgbClr val="0000CC"/>
                  </a:solidFill>
                  <a:latin typeface="Times New Roman" panose="02020603050405020304" pitchFamily="18" charset="0"/>
                  <a:cs typeface="Times New Roman" panose="02020603050405020304" pitchFamily="18" charset="0"/>
                </a:rPr>
                <a:t> </a:t>
              </a:r>
              <a:r>
                <a:rPr lang="en-US" sz="3200" b="1" spc="-120" dirty="0" err="1">
                  <a:solidFill>
                    <a:srgbClr val="0000CC"/>
                  </a:solidFill>
                  <a:latin typeface="Times New Roman" panose="02020603050405020304" pitchFamily="18" charset="0"/>
                  <a:cs typeface="Times New Roman" panose="02020603050405020304" pitchFamily="18" charset="0"/>
                </a:rPr>
                <a:t>là</a:t>
              </a:r>
              <a:r>
                <a:rPr lang="en-US" sz="3200" b="1" spc="-120" dirty="0">
                  <a:solidFill>
                    <a:srgbClr val="0000CC"/>
                  </a:solidFill>
                  <a:latin typeface="Times New Roman" panose="02020603050405020304" pitchFamily="18" charset="0"/>
                  <a:cs typeface="Times New Roman" panose="02020603050405020304" pitchFamily="18" charset="0"/>
                </a:rPr>
                <a:t> </a:t>
              </a:r>
              <a:r>
                <a:rPr lang="en-US" sz="3200" b="1" spc="-120" dirty="0" err="1">
                  <a:solidFill>
                    <a:srgbClr val="0000CC"/>
                  </a:solidFill>
                  <a:latin typeface="Times New Roman" panose="02020603050405020304" pitchFamily="18" charset="0"/>
                  <a:cs typeface="Times New Roman" panose="02020603050405020304" pitchFamily="18" charset="0"/>
                </a:rPr>
                <a:t>kết</a:t>
              </a:r>
              <a:r>
                <a:rPr lang="en-US" sz="3200" b="1" spc="-120" dirty="0">
                  <a:solidFill>
                    <a:srgbClr val="0000CC"/>
                  </a:solidFill>
                  <a:latin typeface="Times New Roman" panose="02020603050405020304" pitchFamily="18" charset="0"/>
                  <a:cs typeface="Times New Roman" panose="02020603050405020304" pitchFamily="18" charset="0"/>
                </a:rPr>
                <a:t> </a:t>
              </a:r>
              <a:r>
                <a:rPr lang="en-US" sz="3200" b="1" spc="-120" dirty="0" err="1">
                  <a:solidFill>
                    <a:srgbClr val="0000CC"/>
                  </a:solidFill>
                  <a:latin typeface="Times New Roman" panose="02020603050405020304" pitchFamily="18" charset="0"/>
                  <a:cs typeface="Times New Roman" panose="02020603050405020304" pitchFamily="18" charset="0"/>
                </a:rPr>
                <a:t>tinh</a:t>
              </a:r>
              <a:r>
                <a:rPr lang="en-US" sz="3200" b="1" spc="-120" dirty="0">
                  <a:solidFill>
                    <a:srgbClr val="0000CC"/>
                  </a:solidFill>
                  <a:latin typeface="Times New Roman" panose="02020603050405020304" pitchFamily="18" charset="0"/>
                  <a:cs typeface="Times New Roman" panose="02020603050405020304" pitchFamily="18" charset="0"/>
                </a:rPr>
                <a:t> </a:t>
              </a:r>
              <a:r>
                <a:rPr lang="en-US" sz="3200" b="1" spc="-120" dirty="0" err="1">
                  <a:solidFill>
                    <a:srgbClr val="0000CC"/>
                  </a:solidFill>
                  <a:latin typeface="Times New Roman" panose="02020603050405020304" pitchFamily="18" charset="0"/>
                  <a:cs typeface="Times New Roman" panose="02020603050405020304" pitchFamily="18" charset="0"/>
                </a:rPr>
                <a:t>sức</a:t>
              </a:r>
              <a:r>
                <a:rPr lang="en-US" sz="3200" b="1" spc="-120" dirty="0">
                  <a:solidFill>
                    <a:srgbClr val="0000CC"/>
                  </a:solidFill>
                  <a:latin typeface="Times New Roman" panose="02020603050405020304" pitchFamily="18" charset="0"/>
                  <a:cs typeface="Times New Roman" panose="02020603050405020304" pitchFamily="18" charset="0"/>
                </a:rPr>
                <a:t> </a:t>
              </a:r>
              <a:r>
                <a:rPr lang="en-US" sz="3200" b="1" spc="-120" dirty="0" err="1">
                  <a:solidFill>
                    <a:srgbClr val="0000CC"/>
                  </a:solidFill>
                  <a:latin typeface="Times New Roman" panose="02020603050405020304" pitchFamily="18" charset="0"/>
                  <a:cs typeface="Times New Roman" panose="02020603050405020304" pitchFamily="18" charset="0"/>
                </a:rPr>
                <a:t>sáng</a:t>
              </a:r>
              <a:r>
                <a:rPr lang="en-US" sz="3200" b="1" spc="-120" dirty="0">
                  <a:solidFill>
                    <a:srgbClr val="0000CC"/>
                  </a:solidFill>
                  <a:latin typeface="Times New Roman" panose="02020603050405020304" pitchFamily="18" charset="0"/>
                  <a:cs typeface="Times New Roman" panose="02020603050405020304" pitchFamily="18" charset="0"/>
                </a:rPr>
                <a:t> </a:t>
              </a:r>
              <a:r>
                <a:rPr lang="en-US" sz="3200" b="1" spc="-120" dirty="0" err="1">
                  <a:solidFill>
                    <a:srgbClr val="0000CC"/>
                  </a:solidFill>
                  <a:latin typeface="Times New Roman" panose="02020603050405020304" pitchFamily="18" charset="0"/>
                  <a:cs typeface="Times New Roman" panose="02020603050405020304" pitchFamily="18" charset="0"/>
                </a:rPr>
                <a:t>tạo</a:t>
              </a:r>
              <a:r>
                <a:rPr lang="en-US" sz="3200" b="1" spc="-120" dirty="0">
                  <a:solidFill>
                    <a:srgbClr val="0000CC"/>
                  </a:solidFill>
                  <a:latin typeface="Times New Roman" panose="02020603050405020304" pitchFamily="18" charset="0"/>
                  <a:cs typeface="Times New Roman" panose="02020603050405020304" pitchFamily="18" charset="0"/>
                </a:rPr>
                <a:t> </a:t>
              </a:r>
              <a:r>
                <a:rPr lang="en-US" sz="3200" b="1" spc="-120" dirty="0" err="1">
                  <a:solidFill>
                    <a:srgbClr val="0000CC"/>
                  </a:solidFill>
                  <a:latin typeface="Times New Roman" panose="02020603050405020304" pitchFamily="18" charset="0"/>
                  <a:cs typeface="Times New Roman" panose="02020603050405020304" pitchFamily="18" charset="0"/>
                </a:rPr>
                <a:t>của</a:t>
              </a:r>
              <a:r>
                <a:rPr lang="en-US" sz="3200" b="1" spc="-120" dirty="0">
                  <a:solidFill>
                    <a:srgbClr val="0000CC"/>
                  </a:solidFill>
                  <a:latin typeface="Times New Roman" panose="02020603050405020304" pitchFamily="18" charset="0"/>
                  <a:cs typeface="Times New Roman" panose="02020603050405020304" pitchFamily="18" charset="0"/>
                </a:rPr>
                <a:t> </a:t>
              </a:r>
              <a:r>
                <a:rPr lang="en-US" sz="3200" b="1" spc="-120" dirty="0" err="1">
                  <a:solidFill>
                    <a:srgbClr val="0000CC"/>
                  </a:solidFill>
                  <a:latin typeface="Times New Roman" panose="02020603050405020304" pitchFamily="18" charset="0"/>
                  <a:cs typeface="Times New Roman" panose="02020603050405020304" pitchFamily="18" charset="0"/>
                </a:rPr>
                <a:t>Đảng</a:t>
              </a:r>
              <a:r>
                <a:rPr lang="en-US" sz="3200" b="1" spc="-120" dirty="0">
                  <a:solidFill>
                    <a:srgbClr val="0000CC"/>
                  </a:solidFill>
                  <a:latin typeface="Times New Roman" panose="02020603050405020304" pitchFamily="18" charset="0"/>
                  <a:cs typeface="Times New Roman" panose="02020603050405020304" pitchFamily="18" charset="0"/>
                </a:rPr>
                <a:t> </a:t>
              </a:r>
              <a:r>
                <a:rPr lang="en-US" sz="3200" b="1" spc="-120" dirty="0" err="1">
                  <a:solidFill>
                    <a:srgbClr val="0000CC"/>
                  </a:solidFill>
                  <a:latin typeface="Times New Roman" panose="02020603050405020304" pitchFamily="18" charset="0"/>
                  <a:cs typeface="Times New Roman" panose="02020603050405020304" pitchFamily="18" charset="0"/>
                </a:rPr>
                <a:t>và</a:t>
              </a:r>
              <a:r>
                <a:rPr lang="en-US" sz="3200" b="1" spc="-120" dirty="0">
                  <a:solidFill>
                    <a:srgbClr val="0000CC"/>
                  </a:solidFill>
                  <a:latin typeface="Times New Roman" panose="02020603050405020304" pitchFamily="18" charset="0"/>
                  <a:cs typeface="Times New Roman" panose="02020603050405020304" pitchFamily="18" charset="0"/>
                </a:rPr>
                <a:t> </a:t>
              </a:r>
              <a:r>
                <a:rPr lang="en-US" sz="3200" b="1" spc="-120" dirty="0" err="1">
                  <a:solidFill>
                    <a:srgbClr val="0000CC"/>
                  </a:solidFill>
                  <a:latin typeface="Times New Roman" panose="02020603050405020304" pitchFamily="18" charset="0"/>
                  <a:cs typeface="Times New Roman" panose="02020603050405020304" pitchFamily="18" charset="0"/>
                </a:rPr>
                <a:t>N</a:t>
              </a:r>
              <a:r>
                <a:rPr lang="en-US" sz="3200" b="1" spc="-120" dirty="0" err="1" smtClean="0">
                  <a:solidFill>
                    <a:srgbClr val="0000CC"/>
                  </a:solidFill>
                  <a:latin typeface="Times New Roman" panose="02020603050405020304" pitchFamily="18" charset="0"/>
                  <a:cs typeface="Times New Roman" panose="02020603050405020304" pitchFamily="18" charset="0"/>
                </a:rPr>
                <a:t>hân</a:t>
              </a:r>
              <a:r>
                <a:rPr lang="en-US" sz="3200" b="1" spc="-120" dirty="0" smtClean="0">
                  <a:solidFill>
                    <a:srgbClr val="0000CC"/>
                  </a:solidFill>
                  <a:latin typeface="Times New Roman" panose="02020603050405020304" pitchFamily="18" charset="0"/>
                  <a:cs typeface="Times New Roman" panose="02020603050405020304" pitchFamily="18" charset="0"/>
                </a:rPr>
                <a:t> </a:t>
              </a:r>
              <a:r>
                <a:rPr lang="en-US" sz="3200" b="1" spc="-120" dirty="0" err="1">
                  <a:solidFill>
                    <a:srgbClr val="0000CC"/>
                  </a:solidFill>
                  <a:latin typeface="Times New Roman" panose="02020603050405020304" pitchFamily="18" charset="0"/>
                  <a:cs typeface="Times New Roman" panose="02020603050405020304" pitchFamily="18" charset="0"/>
                </a:rPr>
                <a:t>dân</a:t>
              </a:r>
              <a:r>
                <a:rPr lang="en-US" sz="3200" b="1" spc="-120" dirty="0">
                  <a:solidFill>
                    <a:srgbClr val="0000CC"/>
                  </a:solidFill>
                  <a:latin typeface="Times New Roman" panose="02020603050405020304" pitchFamily="18" charset="0"/>
                  <a:cs typeface="Times New Roman" panose="02020603050405020304" pitchFamily="18" charset="0"/>
                </a:rPr>
                <a:t> ta,  </a:t>
              </a:r>
              <a:r>
                <a:rPr lang="en-US" sz="3200" b="1" i="1" spc="-120" dirty="0" err="1">
                  <a:solidFill>
                    <a:srgbClr val="0000CC"/>
                  </a:solidFill>
                  <a:latin typeface="Times New Roman" panose="02020603050405020304" pitchFamily="18" charset="0"/>
                  <a:cs typeface="Times New Roman" panose="02020603050405020304" pitchFamily="18" charset="0"/>
                </a:rPr>
                <a:t>khẳng</a:t>
              </a:r>
              <a:r>
                <a:rPr lang="en-US" sz="3200" b="1" i="1" spc="-120" dirty="0">
                  <a:solidFill>
                    <a:srgbClr val="0000CC"/>
                  </a:solidFill>
                  <a:latin typeface="Times New Roman" panose="02020603050405020304" pitchFamily="18" charset="0"/>
                  <a:cs typeface="Times New Roman" panose="02020603050405020304" pitchFamily="18" charset="0"/>
                </a:rPr>
                <a:t> </a:t>
              </a:r>
              <a:r>
                <a:rPr lang="en-US" sz="3200" b="1" i="1" spc="-120" dirty="0" err="1">
                  <a:solidFill>
                    <a:srgbClr val="0000CC"/>
                  </a:solidFill>
                  <a:latin typeface="Times New Roman" panose="02020603050405020304" pitchFamily="18" charset="0"/>
                  <a:cs typeface="Times New Roman" panose="02020603050405020304" pitchFamily="18" charset="0"/>
                </a:rPr>
                <a:t>định</a:t>
              </a:r>
              <a:r>
                <a:rPr lang="en-US" sz="3200" b="1" spc="-120" dirty="0">
                  <a:solidFill>
                    <a:srgbClr val="0000CC"/>
                  </a:solidFill>
                  <a:latin typeface="Times New Roman" panose="02020603050405020304" pitchFamily="18" charset="0"/>
                  <a:cs typeface="Times New Roman" panose="02020603050405020304" pitchFamily="18" charset="0"/>
                </a:rPr>
                <a:t>:</a:t>
              </a:r>
              <a:endParaRPr lang="en-GB" sz="3200" b="1" spc="-120" dirty="0">
                <a:solidFill>
                  <a:srgbClr val="0000CC"/>
                </a:solidFill>
                <a:latin typeface="Times New Roman" panose="02020603050405020304" pitchFamily="18" charset="0"/>
                <a:cs typeface="Times New Roman" panose="02020603050405020304" pitchFamily="18" charset="0"/>
              </a:endParaRPr>
            </a:p>
          </p:txBody>
        </p:sp>
        <p:sp>
          <p:nvSpPr>
            <p:cNvPr id="13" name="5-Point Star 12"/>
            <p:cNvSpPr/>
            <p:nvPr/>
          </p:nvSpPr>
          <p:spPr>
            <a:xfrm>
              <a:off x="121627" y="1992622"/>
              <a:ext cx="481367" cy="525600"/>
            </a:xfrm>
            <a:prstGeom prst="star5">
              <a:avLst/>
            </a:prstGeom>
            <a:solidFill>
              <a:srgbClr val="CD1D1D"/>
            </a:solidFill>
            <a:scene3d>
              <a:camera prst="orthographicFront">
                <a:rot lat="0" lon="0" rev="0"/>
              </a:camera>
              <a:lightRig rig="threePt" dir="t">
                <a:rot lat="0" lon="0" rev="1200000"/>
              </a:lightRig>
            </a:scene3d>
            <a:sp3d>
              <a:bevelT w="63500" h="25400" prst="riblet"/>
            </a:sp3d>
          </p:spPr>
          <p:style>
            <a:lnRef idx="0">
              <a:schemeClr val="accent2"/>
            </a:lnRef>
            <a:fillRef idx="3">
              <a:schemeClr val="accent2"/>
            </a:fillRef>
            <a:effectRef idx="3">
              <a:schemeClr val="accent2"/>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200" b="1">
                <a:solidFill>
                  <a:srgbClr val="0000CC"/>
                </a:solidFill>
              </a:endParaRPr>
            </a:p>
          </p:txBody>
        </p:sp>
      </p:grpSp>
      <p:sp>
        <p:nvSpPr>
          <p:cNvPr id="14" name="Content Placeholder 2"/>
          <p:cNvSpPr>
            <a:spLocks noGrp="1"/>
          </p:cNvSpPr>
          <p:nvPr>
            <p:ph idx="1"/>
          </p:nvPr>
        </p:nvSpPr>
        <p:spPr>
          <a:xfrm>
            <a:off x="2571208" y="88900"/>
            <a:ext cx="8805053" cy="794832"/>
          </a:xfrm>
        </p:spPr>
        <p:txBody>
          <a:bodyPr/>
          <a:lstStyle/>
          <a:p>
            <a:pPr marL="0" indent="0" algn="ctr">
              <a:buNone/>
            </a:pPr>
            <a:r>
              <a:rPr lang="en-US" sz="4000" b="1" dirty="0">
                <a:solidFill>
                  <a:srgbClr val="FFFF00"/>
                </a:solidFill>
                <a:latin typeface="Arial" panose="020B0604020202020204" pitchFamily="34" charset="0"/>
                <a:ea typeface="ＭＳ Ｐゴシック" charset="0"/>
                <a:cs typeface="Arial" panose="020B0604020202020204" pitchFamily="34" charset="0"/>
              </a:rPr>
              <a:t>ĐẤT NƯỚC SAU 35 NĂM ĐỔI MỚI</a:t>
            </a:r>
          </a:p>
        </p:txBody>
      </p:sp>
      <p:pic>
        <p:nvPicPr>
          <p:cNvPr id="9218" name="Picture 2" descr="D:\ĐẠI HỘI XIII\ANH ĐẠI HỘI XIII CỦA ĐẢNG\Dai-Hoi-xiii.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40227" y="2390777"/>
            <a:ext cx="2921000" cy="3762787"/>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sp>
        <p:nvSpPr>
          <p:cNvPr id="2" name="Pentagon 1"/>
          <p:cNvSpPr/>
          <p:nvPr/>
        </p:nvSpPr>
        <p:spPr>
          <a:xfrm rot="10800000">
            <a:off x="3148527" y="2247901"/>
            <a:ext cx="8967268" cy="1057603"/>
          </a:xfrm>
          <a:prstGeom prst="homePlate">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en-US">
              <a:solidFill>
                <a:srgbClr val="0000CC"/>
              </a:solidFill>
            </a:endParaRPr>
          </a:p>
        </p:txBody>
      </p:sp>
      <p:sp>
        <p:nvSpPr>
          <p:cNvPr id="17" name="Rectangle 46"/>
          <p:cNvSpPr>
            <a:spLocks noChangeArrowheads="1"/>
          </p:cNvSpPr>
          <p:nvPr/>
        </p:nvSpPr>
        <p:spPr bwMode="auto">
          <a:xfrm>
            <a:off x="3674676" y="2299649"/>
            <a:ext cx="8352224" cy="95410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1430" tIns="45718" rIns="91430" bIns="45718"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buClr>
                <a:srgbClr val="FF0000"/>
              </a:buClr>
            </a:pPr>
            <a:r>
              <a:rPr lang="en-GB" sz="2800" b="1" dirty="0">
                <a:solidFill>
                  <a:srgbClr val="0000CC"/>
                </a:solidFill>
                <a:latin typeface="Times New Roman" panose="02020603050405020304" pitchFamily="18" charset="0"/>
                <a:cs typeface="Times New Roman" panose="02020603050405020304" pitchFamily="18" charset="0"/>
              </a:rPr>
              <a:t>Con </a:t>
            </a:r>
            <a:r>
              <a:rPr lang="en-GB" sz="2800" b="1" dirty="0" err="1">
                <a:solidFill>
                  <a:srgbClr val="0000CC"/>
                </a:solidFill>
                <a:latin typeface="Times New Roman" panose="02020603050405020304" pitchFamily="18" charset="0"/>
                <a:cs typeface="Times New Roman" panose="02020603050405020304" pitchFamily="18" charset="0"/>
              </a:rPr>
              <a:t>đường</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đi</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lên</a:t>
            </a:r>
            <a:r>
              <a:rPr lang="en-GB" sz="2800" b="1" dirty="0">
                <a:solidFill>
                  <a:srgbClr val="0000CC"/>
                </a:solidFill>
                <a:latin typeface="Times New Roman" panose="02020603050405020304" pitchFamily="18" charset="0"/>
                <a:cs typeface="Times New Roman" panose="02020603050405020304" pitchFamily="18" charset="0"/>
              </a:rPr>
              <a:t> CNXH </a:t>
            </a:r>
            <a:r>
              <a:rPr lang="en-GB" sz="2800" b="1" dirty="0" err="1">
                <a:solidFill>
                  <a:srgbClr val="0000CC"/>
                </a:solidFill>
                <a:latin typeface="Times New Roman" panose="02020603050405020304" pitchFamily="18" charset="0"/>
                <a:cs typeface="Times New Roman" panose="02020603050405020304" pitchFamily="18" charset="0"/>
              </a:rPr>
              <a:t>của</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nước</a:t>
            </a:r>
            <a:r>
              <a:rPr lang="en-GB" sz="2800" b="1" dirty="0">
                <a:solidFill>
                  <a:srgbClr val="0000CC"/>
                </a:solidFill>
                <a:latin typeface="Times New Roman" panose="02020603050405020304" pitchFamily="18" charset="0"/>
                <a:cs typeface="Times New Roman" panose="02020603050405020304" pitchFamily="18" charset="0"/>
              </a:rPr>
              <a:t> ta </a:t>
            </a:r>
            <a:r>
              <a:rPr lang="en-GB" sz="2800" b="1" dirty="0" err="1">
                <a:solidFill>
                  <a:srgbClr val="0000CC"/>
                </a:solidFill>
                <a:latin typeface="Times New Roman" panose="02020603050405020304" pitchFamily="18" charset="0"/>
                <a:cs typeface="Times New Roman" panose="02020603050405020304" pitchFamily="18" charset="0"/>
              </a:rPr>
              <a:t>là</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phù</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hợp</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với</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thực</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tiễn</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Việt</a:t>
            </a:r>
            <a:r>
              <a:rPr lang="en-GB" sz="2800" b="1" dirty="0">
                <a:solidFill>
                  <a:srgbClr val="0000CC"/>
                </a:solidFill>
                <a:latin typeface="Times New Roman" panose="02020603050405020304" pitchFamily="18" charset="0"/>
                <a:cs typeface="Times New Roman" panose="02020603050405020304" pitchFamily="18" charset="0"/>
              </a:rPr>
              <a:t> Nam </a:t>
            </a:r>
            <a:r>
              <a:rPr lang="en-GB" sz="2800" b="1" dirty="0" err="1">
                <a:solidFill>
                  <a:srgbClr val="0000CC"/>
                </a:solidFill>
                <a:latin typeface="Times New Roman" panose="02020603050405020304" pitchFamily="18" charset="0"/>
                <a:cs typeface="Times New Roman" panose="02020603050405020304" pitchFamily="18" charset="0"/>
              </a:rPr>
              <a:t>và</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xu</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thế</a:t>
            </a:r>
            <a:r>
              <a:rPr lang="en-GB" sz="2800" b="1" dirty="0">
                <a:solidFill>
                  <a:srgbClr val="0000CC"/>
                </a:solidFill>
                <a:latin typeface="Times New Roman" panose="02020603050405020304" pitchFamily="18" charset="0"/>
                <a:cs typeface="Times New Roman" panose="02020603050405020304" pitchFamily="18" charset="0"/>
              </a:rPr>
              <a:t> phát </a:t>
            </a:r>
            <a:r>
              <a:rPr lang="en-GB" sz="2800" b="1" dirty="0" err="1">
                <a:solidFill>
                  <a:srgbClr val="0000CC"/>
                </a:solidFill>
                <a:latin typeface="Times New Roman" panose="02020603050405020304" pitchFamily="18" charset="0"/>
                <a:cs typeface="Times New Roman" panose="02020603050405020304" pitchFamily="18" charset="0"/>
              </a:rPr>
              <a:t>triển</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của</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thời</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đại</a:t>
            </a:r>
            <a:endParaRPr lang="en-GB" sz="2800" b="1" dirty="0">
              <a:solidFill>
                <a:srgbClr val="0000CC"/>
              </a:solidFill>
              <a:latin typeface="Times New Roman" panose="02020603050405020304" pitchFamily="18" charset="0"/>
              <a:cs typeface="Times New Roman" panose="02020603050405020304" pitchFamily="18" charset="0"/>
            </a:endParaRPr>
          </a:p>
        </p:txBody>
      </p:sp>
      <p:sp>
        <p:nvSpPr>
          <p:cNvPr id="18" name="Pentagon 17"/>
          <p:cNvSpPr/>
          <p:nvPr/>
        </p:nvSpPr>
        <p:spPr>
          <a:xfrm rot="10800000">
            <a:off x="3148527" y="3479841"/>
            <a:ext cx="8967268" cy="1057603"/>
          </a:xfrm>
          <a:prstGeom prst="homePlat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en-US">
              <a:solidFill>
                <a:srgbClr val="0000CC"/>
              </a:solidFill>
            </a:endParaRPr>
          </a:p>
        </p:txBody>
      </p:sp>
      <p:sp>
        <p:nvSpPr>
          <p:cNvPr id="21" name="Pentagon 20"/>
          <p:cNvSpPr/>
          <p:nvPr/>
        </p:nvSpPr>
        <p:spPr>
          <a:xfrm rot="10800000">
            <a:off x="3148527" y="4711703"/>
            <a:ext cx="8967268" cy="1587500"/>
          </a:xfrm>
          <a:prstGeom prst="homePlate">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en-US">
              <a:solidFill>
                <a:srgbClr val="0000CC"/>
              </a:solidFill>
            </a:endParaRPr>
          </a:p>
        </p:txBody>
      </p:sp>
      <p:sp>
        <p:nvSpPr>
          <p:cNvPr id="23" name="Rectangle 46"/>
          <p:cNvSpPr>
            <a:spLocks noChangeArrowheads="1"/>
          </p:cNvSpPr>
          <p:nvPr/>
        </p:nvSpPr>
        <p:spPr bwMode="auto">
          <a:xfrm>
            <a:off x="3700076" y="3531589"/>
            <a:ext cx="835222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8" rIns="91430" bIns="45718"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buClr>
                <a:srgbClr val="FF0000"/>
              </a:buClr>
            </a:pPr>
            <a:r>
              <a:rPr lang="en-GB" sz="2800" b="1" dirty="0" err="1">
                <a:solidFill>
                  <a:srgbClr val="0000CC"/>
                </a:solidFill>
                <a:latin typeface="Times New Roman" panose="02020603050405020304" pitchFamily="18" charset="0"/>
                <a:cs typeface="Times New Roman" panose="02020603050405020304" pitchFamily="18" charset="0"/>
              </a:rPr>
              <a:t>Sự</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lãnh</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đạo</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của</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Đảng</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là</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nhân</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tố</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hàng</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đầu</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quyết</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định</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thắng</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lợi</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của</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cách</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mạng</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Việt</a:t>
            </a:r>
            <a:r>
              <a:rPr lang="en-GB" sz="2800" b="1" dirty="0">
                <a:solidFill>
                  <a:srgbClr val="0000CC"/>
                </a:solidFill>
                <a:latin typeface="Times New Roman" panose="02020603050405020304" pitchFamily="18" charset="0"/>
                <a:cs typeface="Times New Roman" panose="02020603050405020304" pitchFamily="18" charset="0"/>
              </a:rPr>
              <a:t> Nam. </a:t>
            </a:r>
          </a:p>
        </p:txBody>
      </p:sp>
      <p:sp>
        <p:nvSpPr>
          <p:cNvPr id="24" name="Rectangle 46"/>
          <p:cNvSpPr>
            <a:spLocks noChangeArrowheads="1"/>
          </p:cNvSpPr>
          <p:nvPr/>
        </p:nvSpPr>
        <p:spPr bwMode="auto">
          <a:xfrm>
            <a:off x="3928676" y="4620107"/>
            <a:ext cx="8098224" cy="1754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8" rIns="91430" bIns="45718"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buClr>
                <a:srgbClr val="FF0000"/>
              </a:buClr>
            </a:pPr>
            <a:r>
              <a:rPr lang="en-GB" sz="2700" b="1" dirty="0" err="1">
                <a:solidFill>
                  <a:srgbClr val="0000CC"/>
                </a:solidFill>
                <a:latin typeface="Times New Roman" panose="02020603050405020304" pitchFamily="18" charset="0"/>
                <a:cs typeface="Times New Roman" panose="02020603050405020304" pitchFamily="18" charset="0"/>
              </a:rPr>
              <a:t>Cương</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lĩnh</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tiếp</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tục</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là</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ngọn</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cờ</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tư</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tưởng</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ngọn</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cờ</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chiến</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đấu</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ngọn</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cờ</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quy</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tụ</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sức</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mạnh</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đại</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đoàn</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kết</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toàn</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dân</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tộc</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phấn</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đấu</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vì</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một</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nước</a:t>
            </a:r>
            <a:r>
              <a:rPr lang="en-GB" sz="2700" b="1" dirty="0">
                <a:solidFill>
                  <a:srgbClr val="0000CC"/>
                </a:solidFill>
                <a:latin typeface="Times New Roman" panose="02020603050405020304" pitchFamily="18" charset="0"/>
                <a:cs typeface="Times New Roman" panose="02020603050405020304" pitchFamily="18" charset="0"/>
              </a:rPr>
              <a:t> </a:t>
            </a:r>
            <a:r>
              <a:rPr lang="en-GB" sz="2700" b="1" dirty="0" err="1">
                <a:solidFill>
                  <a:srgbClr val="0000CC"/>
                </a:solidFill>
                <a:latin typeface="Times New Roman" panose="02020603050405020304" pitchFamily="18" charset="0"/>
                <a:cs typeface="Times New Roman" panose="02020603050405020304" pitchFamily="18" charset="0"/>
              </a:rPr>
              <a:t>Việt</a:t>
            </a:r>
            <a:r>
              <a:rPr lang="en-GB" sz="2700" b="1" dirty="0">
                <a:solidFill>
                  <a:srgbClr val="0000CC"/>
                </a:solidFill>
                <a:latin typeface="Times New Roman" panose="02020603050405020304" pitchFamily="18" charset="0"/>
                <a:cs typeface="Times New Roman" panose="02020603050405020304" pitchFamily="18" charset="0"/>
              </a:rPr>
              <a:t> Nam </a:t>
            </a:r>
            <a:r>
              <a:rPr lang="en-GB" sz="2700" b="1" i="1" dirty="0">
                <a:solidFill>
                  <a:srgbClr val="FF0000"/>
                </a:solidFill>
                <a:latin typeface="Times New Roman" panose="02020603050405020304" pitchFamily="18" charset="0"/>
                <a:cs typeface="Times New Roman" panose="02020603050405020304" pitchFamily="18" charset="0"/>
              </a:rPr>
              <a:t>“</a:t>
            </a:r>
            <a:r>
              <a:rPr lang="en-GB" sz="2700" b="1" i="1" dirty="0" err="1">
                <a:solidFill>
                  <a:srgbClr val="FF0000"/>
                </a:solidFill>
                <a:latin typeface="Times New Roman" panose="02020603050405020304" pitchFamily="18" charset="0"/>
                <a:cs typeface="Times New Roman" panose="02020603050405020304" pitchFamily="18" charset="0"/>
              </a:rPr>
              <a:t>dân</a:t>
            </a:r>
            <a:r>
              <a:rPr lang="en-GB" sz="2700" b="1" i="1" dirty="0">
                <a:solidFill>
                  <a:srgbClr val="FF0000"/>
                </a:solidFill>
                <a:latin typeface="Times New Roman" panose="02020603050405020304" pitchFamily="18" charset="0"/>
                <a:cs typeface="Times New Roman" panose="02020603050405020304" pitchFamily="18" charset="0"/>
              </a:rPr>
              <a:t> </a:t>
            </a:r>
            <a:r>
              <a:rPr lang="en-GB" sz="2700" b="1" i="1" dirty="0" err="1">
                <a:solidFill>
                  <a:srgbClr val="FF0000"/>
                </a:solidFill>
                <a:latin typeface="Times New Roman" panose="02020603050405020304" pitchFamily="18" charset="0"/>
                <a:cs typeface="Times New Roman" panose="02020603050405020304" pitchFamily="18" charset="0"/>
              </a:rPr>
              <a:t>giàu</a:t>
            </a:r>
            <a:r>
              <a:rPr lang="en-GB" sz="2700" b="1" i="1" dirty="0">
                <a:solidFill>
                  <a:srgbClr val="FF0000"/>
                </a:solidFill>
                <a:latin typeface="Times New Roman" panose="02020603050405020304" pitchFamily="18" charset="0"/>
                <a:cs typeface="Times New Roman" panose="02020603050405020304" pitchFamily="18" charset="0"/>
              </a:rPr>
              <a:t>, </a:t>
            </a:r>
            <a:r>
              <a:rPr lang="en-GB" sz="2700" b="1" i="1" dirty="0" err="1">
                <a:solidFill>
                  <a:srgbClr val="FF0000"/>
                </a:solidFill>
                <a:latin typeface="Times New Roman" panose="02020603050405020304" pitchFamily="18" charset="0"/>
                <a:cs typeface="Times New Roman" panose="02020603050405020304" pitchFamily="18" charset="0"/>
              </a:rPr>
              <a:t>nước</a:t>
            </a:r>
            <a:r>
              <a:rPr lang="en-GB" sz="2700" b="1" i="1" dirty="0">
                <a:solidFill>
                  <a:srgbClr val="FF0000"/>
                </a:solidFill>
                <a:latin typeface="Times New Roman" panose="02020603050405020304" pitchFamily="18" charset="0"/>
                <a:cs typeface="Times New Roman" panose="02020603050405020304" pitchFamily="18" charset="0"/>
              </a:rPr>
              <a:t> </a:t>
            </a:r>
            <a:r>
              <a:rPr lang="en-GB" sz="2700" b="1" i="1" dirty="0" err="1">
                <a:solidFill>
                  <a:srgbClr val="FF0000"/>
                </a:solidFill>
                <a:latin typeface="Times New Roman" panose="02020603050405020304" pitchFamily="18" charset="0"/>
                <a:cs typeface="Times New Roman" panose="02020603050405020304" pitchFamily="18" charset="0"/>
              </a:rPr>
              <a:t>mạnh</a:t>
            </a:r>
            <a:r>
              <a:rPr lang="en-GB" sz="2700" b="1" i="1" dirty="0">
                <a:solidFill>
                  <a:srgbClr val="FF0000"/>
                </a:solidFill>
                <a:latin typeface="Times New Roman" panose="02020603050405020304" pitchFamily="18" charset="0"/>
                <a:cs typeface="Times New Roman" panose="02020603050405020304" pitchFamily="18" charset="0"/>
              </a:rPr>
              <a:t>, </a:t>
            </a:r>
            <a:r>
              <a:rPr lang="en-GB" sz="2700" b="1" i="1" dirty="0" err="1">
                <a:solidFill>
                  <a:srgbClr val="FF0000"/>
                </a:solidFill>
                <a:latin typeface="Times New Roman" panose="02020603050405020304" pitchFamily="18" charset="0"/>
                <a:cs typeface="Times New Roman" panose="02020603050405020304" pitchFamily="18" charset="0"/>
              </a:rPr>
              <a:t>dân</a:t>
            </a:r>
            <a:r>
              <a:rPr lang="en-GB" sz="2700" b="1" i="1" dirty="0">
                <a:solidFill>
                  <a:srgbClr val="FF0000"/>
                </a:solidFill>
                <a:latin typeface="Times New Roman" panose="02020603050405020304" pitchFamily="18" charset="0"/>
                <a:cs typeface="Times New Roman" panose="02020603050405020304" pitchFamily="18" charset="0"/>
              </a:rPr>
              <a:t> </a:t>
            </a:r>
            <a:r>
              <a:rPr lang="en-GB" sz="2700" b="1" i="1" dirty="0" err="1">
                <a:solidFill>
                  <a:srgbClr val="FF0000"/>
                </a:solidFill>
                <a:latin typeface="Times New Roman" panose="02020603050405020304" pitchFamily="18" charset="0"/>
                <a:cs typeface="Times New Roman" panose="02020603050405020304" pitchFamily="18" charset="0"/>
              </a:rPr>
              <a:t>chủ</a:t>
            </a:r>
            <a:r>
              <a:rPr lang="en-GB" sz="2700" b="1" i="1" dirty="0">
                <a:solidFill>
                  <a:srgbClr val="FF0000"/>
                </a:solidFill>
                <a:latin typeface="Times New Roman" panose="02020603050405020304" pitchFamily="18" charset="0"/>
                <a:cs typeface="Times New Roman" panose="02020603050405020304" pitchFamily="18" charset="0"/>
              </a:rPr>
              <a:t>, </a:t>
            </a:r>
            <a:r>
              <a:rPr lang="en-GB" sz="2700" b="1" i="1" dirty="0" err="1">
                <a:solidFill>
                  <a:srgbClr val="FF0000"/>
                </a:solidFill>
                <a:latin typeface="Times New Roman" panose="02020603050405020304" pitchFamily="18" charset="0"/>
                <a:cs typeface="Times New Roman" panose="02020603050405020304" pitchFamily="18" charset="0"/>
              </a:rPr>
              <a:t>công</a:t>
            </a:r>
            <a:r>
              <a:rPr lang="en-GB" sz="2700" b="1" i="1" dirty="0">
                <a:solidFill>
                  <a:srgbClr val="FF0000"/>
                </a:solidFill>
                <a:latin typeface="Times New Roman" panose="02020603050405020304" pitchFamily="18" charset="0"/>
                <a:cs typeface="Times New Roman" panose="02020603050405020304" pitchFamily="18" charset="0"/>
              </a:rPr>
              <a:t> </a:t>
            </a:r>
            <a:r>
              <a:rPr lang="en-GB" sz="2700" b="1" i="1" dirty="0" err="1">
                <a:solidFill>
                  <a:srgbClr val="FF0000"/>
                </a:solidFill>
                <a:latin typeface="Times New Roman" panose="02020603050405020304" pitchFamily="18" charset="0"/>
                <a:cs typeface="Times New Roman" panose="02020603050405020304" pitchFamily="18" charset="0"/>
              </a:rPr>
              <a:t>bằng</a:t>
            </a:r>
            <a:r>
              <a:rPr lang="en-GB" sz="2700" b="1" i="1" dirty="0">
                <a:solidFill>
                  <a:srgbClr val="FF0000"/>
                </a:solidFill>
                <a:latin typeface="Times New Roman" panose="02020603050405020304" pitchFamily="18" charset="0"/>
                <a:cs typeface="Times New Roman" panose="02020603050405020304" pitchFamily="18" charset="0"/>
              </a:rPr>
              <a:t>, </a:t>
            </a:r>
            <a:r>
              <a:rPr lang="en-GB" sz="2700" b="1" i="1" dirty="0" err="1">
                <a:solidFill>
                  <a:srgbClr val="FF0000"/>
                </a:solidFill>
                <a:latin typeface="Times New Roman" panose="02020603050405020304" pitchFamily="18" charset="0"/>
                <a:cs typeface="Times New Roman" panose="02020603050405020304" pitchFamily="18" charset="0"/>
              </a:rPr>
              <a:t>văn</a:t>
            </a:r>
            <a:r>
              <a:rPr lang="en-GB" sz="2700" b="1" i="1" dirty="0">
                <a:solidFill>
                  <a:srgbClr val="FF0000"/>
                </a:solidFill>
                <a:latin typeface="Times New Roman" panose="02020603050405020304" pitchFamily="18" charset="0"/>
                <a:cs typeface="Times New Roman" panose="02020603050405020304" pitchFamily="18" charset="0"/>
              </a:rPr>
              <a:t> minh”  </a:t>
            </a:r>
          </a:p>
        </p:txBody>
      </p:sp>
      <p:sp>
        <p:nvSpPr>
          <p:cNvPr id="3" name="Rectangle 2"/>
          <p:cNvSpPr/>
          <p:nvPr/>
        </p:nvSpPr>
        <p:spPr>
          <a:xfrm>
            <a:off x="329132" y="3907041"/>
            <a:ext cx="584200" cy="804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endParaRPr lang="en-US"/>
          </a:p>
        </p:txBody>
      </p:sp>
    </p:spTree>
    <p:extLst>
      <p:ext uri="{BB962C8B-B14F-4D97-AF65-F5344CB8AC3E}">
        <p14:creationId xmlns:p14="http://schemas.microsoft.com/office/powerpoint/2010/main" val="70674037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2398714" y="9"/>
            <a:ext cx="9476467" cy="852115"/>
          </a:xfrm>
        </p:spPr>
        <p:txBody>
          <a:bodyPr>
            <a:noAutofit/>
          </a:bodyPr>
          <a:lstStyle/>
          <a:p>
            <a:pPr algn="ctr"/>
            <a:r>
              <a:rPr lang="en-GB" sz="3600" b="1" dirty="0">
                <a:solidFill>
                  <a:srgbClr val="FFFF00"/>
                </a:solidFill>
                <a:latin typeface="Arial" panose="020B0604020202020204" pitchFamily="34" charset="0"/>
                <a:cs typeface="Arial" panose="020B0604020202020204" pitchFamily="34" charset="0"/>
              </a:rPr>
              <a:t>5 BÀI HỌC KINH NGHIỆM </a:t>
            </a:r>
          </a:p>
        </p:txBody>
      </p:sp>
      <p:grpSp>
        <p:nvGrpSpPr>
          <p:cNvPr id="8" name="Group 7"/>
          <p:cNvGrpSpPr/>
          <p:nvPr/>
        </p:nvGrpSpPr>
        <p:grpSpPr>
          <a:xfrm>
            <a:off x="258853" y="914652"/>
            <a:ext cx="11616335" cy="5535199"/>
            <a:chOff x="534671" y="906743"/>
            <a:chExt cx="8610732" cy="2255344"/>
          </a:xfrm>
        </p:grpSpPr>
        <p:sp>
          <p:nvSpPr>
            <p:cNvPr id="9" name="Rectangle 8"/>
            <p:cNvSpPr/>
            <p:nvPr/>
          </p:nvSpPr>
          <p:spPr>
            <a:xfrm>
              <a:off x="2033918" y="944694"/>
              <a:ext cx="7111485" cy="629480"/>
            </a:xfrm>
            <a:prstGeom prst="rect">
              <a:avLst/>
            </a:prstGeom>
            <a:solidFill>
              <a:srgbClr val="FFFFFF"/>
            </a:solidFill>
            <a:ln w="38100" cmpd="sng">
              <a:solidFill>
                <a:srgbClr val="FF0000"/>
              </a:solidFill>
            </a:ln>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en-US">
                <a:solidFill>
                  <a:prstClr val="white"/>
                </a:solidFill>
              </a:endParaRPr>
            </a:p>
          </p:txBody>
        </p:sp>
        <p:grpSp>
          <p:nvGrpSpPr>
            <p:cNvPr id="10" name="Group 9"/>
            <p:cNvGrpSpPr/>
            <p:nvPr/>
          </p:nvGrpSpPr>
          <p:grpSpPr>
            <a:xfrm>
              <a:off x="534671" y="906743"/>
              <a:ext cx="1359280" cy="2255344"/>
              <a:chOff x="1631951" y="969963"/>
              <a:chExt cx="1359280" cy="1747837"/>
            </a:xfrm>
          </p:grpSpPr>
          <p:sp>
            <p:nvSpPr>
              <p:cNvPr id="12" name="Freeform 11"/>
              <p:cNvSpPr/>
              <p:nvPr/>
            </p:nvSpPr>
            <p:spPr>
              <a:xfrm>
                <a:off x="1633538" y="969963"/>
                <a:ext cx="1357693" cy="188520"/>
              </a:xfrm>
              <a:custGeom>
                <a:avLst/>
                <a:gdLst>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95435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95435 h 197816"/>
                  <a:gd name="connsiteX0" fmla="*/ 1712118 w 1712279"/>
                  <a:gd name="connsiteY0" fmla="*/ 195435 h 197816"/>
                  <a:gd name="connsiteX1" fmla="*/ 1566862 w 1712279"/>
                  <a:gd name="connsiteY1" fmla="*/ 195435 h 197816"/>
                  <a:gd name="connsiteX2" fmla="*/ 0 w 1712279"/>
                  <a:gd name="connsiteY2" fmla="*/ 197816 h 197816"/>
                  <a:gd name="connsiteX3" fmla="*/ 159543 w 1712279"/>
                  <a:gd name="connsiteY3" fmla="*/ 172 h 197816"/>
                  <a:gd name="connsiteX4" fmla="*/ 1588293 w 1712279"/>
                  <a:gd name="connsiteY4" fmla="*/ 4935 h 197816"/>
                  <a:gd name="connsiteX5" fmla="*/ 1712118 w 1712279"/>
                  <a:gd name="connsiteY5" fmla="*/ 195435 h 197816"/>
                  <a:gd name="connsiteX0" fmla="*/ 1712118 w 1712470"/>
                  <a:gd name="connsiteY0" fmla="*/ 195435 h 197816"/>
                  <a:gd name="connsiteX1" fmla="*/ 1566862 w 1712470"/>
                  <a:gd name="connsiteY1" fmla="*/ 195435 h 197816"/>
                  <a:gd name="connsiteX2" fmla="*/ 0 w 1712470"/>
                  <a:gd name="connsiteY2" fmla="*/ 197816 h 197816"/>
                  <a:gd name="connsiteX3" fmla="*/ 159543 w 1712470"/>
                  <a:gd name="connsiteY3" fmla="*/ 172 h 197816"/>
                  <a:gd name="connsiteX4" fmla="*/ 1588293 w 1712470"/>
                  <a:gd name="connsiteY4" fmla="*/ 4935 h 197816"/>
                  <a:gd name="connsiteX5" fmla="*/ 1712118 w 1712470"/>
                  <a:gd name="connsiteY5" fmla="*/ 195435 h 19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2470" h="197816">
                    <a:moveTo>
                      <a:pt x="1712118" y="195435"/>
                    </a:moveTo>
                    <a:lnTo>
                      <a:pt x="1566862" y="195435"/>
                    </a:lnTo>
                    <a:lnTo>
                      <a:pt x="0" y="197816"/>
                    </a:lnTo>
                    <a:cubicBezTo>
                      <a:pt x="10318" y="36685"/>
                      <a:pt x="15875" y="-3003"/>
                      <a:pt x="159543" y="172"/>
                    </a:cubicBezTo>
                    <a:lnTo>
                      <a:pt x="1588293" y="4935"/>
                    </a:lnTo>
                    <a:cubicBezTo>
                      <a:pt x="1715292" y="1760"/>
                      <a:pt x="1713706" y="67641"/>
                      <a:pt x="1712118" y="195435"/>
                    </a:cubicBezTo>
                    <a:close/>
                  </a:path>
                </a:pathLst>
              </a:custGeom>
              <a:gradFill flip="none" rotWithShape="1">
                <a:gsLst>
                  <a:gs pos="0">
                    <a:srgbClr val="5A5A5A"/>
                  </a:gs>
                  <a:gs pos="100000">
                    <a:srgbClr val="6E6E6E"/>
                  </a:gs>
                </a:gsLst>
                <a:lin ang="54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3" name="Freeform 12"/>
              <p:cNvSpPr/>
              <p:nvPr/>
            </p:nvSpPr>
            <p:spPr>
              <a:xfrm flipV="1">
                <a:off x="1633538" y="2519363"/>
                <a:ext cx="1313415" cy="182361"/>
              </a:xfrm>
              <a:custGeom>
                <a:avLst/>
                <a:gdLst>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95435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95435 h 197816"/>
                  <a:gd name="connsiteX0" fmla="*/ 1712118 w 1712279"/>
                  <a:gd name="connsiteY0" fmla="*/ 195435 h 197816"/>
                  <a:gd name="connsiteX1" fmla="*/ 1566862 w 1712279"/>
                  <a:gd name="connsiteY1" fmla="*/ 195435 h 197816"/>
                  <a:gd name="connsiteX2" fmla="*/ 0 w 1712279"/>
                  <a:gd name="connsiteY2" fmla="*/ 197816 h 197816"/>
                  <a:gd name="connsiteX3" fmla="*/ 159543 w 1712279"/>
                  <a:gd name="connsiteY3" fmla="*/ 172 h 197816"/>
                  <a:gd name="connsiteX4" fmla="*/ 1588293 w 1712279"/>
                  <a:gd name="connsiteY4" fmla="*/ 4935 h 197816"/>
                  <a:gd name="connsiteX5" fmla="*/ 1712118 w 1712279"/>
                  <a:gd name="connsiteY5" fmla="*/ 195435 h 197816"/>
                  <a:gd name="connsiteX0" fmla="*/ 1712118 w 1712470"/>
                  <a:gd name="connsiteY0" fmla="*/ 195435 h 197816"/>
                  <a:gd name="connsiteX1" fmla="*/ 1566862 w 1712470"/>
                  <a:gd name="connsiteY1" fmla="*/ 195435 h 197816"/>
                  <a:gd name="connsiteX2" fmla="*/ 0 w 1712470"/>
                  <a:gd name="connsiteY2" fmla="*/ 197816 h 197816"/>
                  <a:gd name="connsiteX3" fmla="*/ 159543 w 1712470"/>
                  <a:gd name="connsiteY3" fmla="*/ 172 h 197816"/>
                  <a:gd name="connsiteX4" fmla="*/ 1588293 w 1712470"/>
                  <a:gd name="connsiteY4" fmla="*/ 4935 h 197816"/>
                  <a:gd name="connsiteX5" fmla="*/ 1712118 w 1712470"/>
                  <a:gd name="connsiteY5" fmla="*/ 195435 h 19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2470" h="197816">
                    <a:moveTo>
                      <a:pt x="1712118" y="195435"/>
                    </a:moveTo>
                    <a:lnTo>
                      <a:pt x="1566862" y="195435"/>
                    </a:lnTo>
                    <a:lnTo>
                      <a:pt x="0" y="197816"/>
                    </a:lnTo>
                    <a:cubicBezTo>
                      <a:pt x="10318" y="36685"/>
                      <a:pt x="15875" y="-3003"/>
                      <a:pt x="159543" y="172"/>
                    </a:cubicBezTo>
                    <a:lnTo>
                      <a:pt x="1588293" y="4935"/>
                    </a:lnTo>
                    <a:cubicBezTo>
                      <a:pt x="1715292" y="1760"/>
                      <a:pt x="1713706" y="67641"/>
                      <a:pt x="1712118" y="195435"/>
                    </a:cubicBezTo>
                    <a:close/>
                  </a:path>
                </a:pathLst>
              </a:custGeom>
              <a:gradFill flip="none" rotWithShape="1">
                <a:gsLst>
                  <a:gs pos="0">
                    <a:srgbClr val="5A5A5A"/>
                  </a:gs>
                  <a:gs pos="100000">
                    <a:srgbClr val="6E6E6E"/>
                  </a:gs>
                </a:gsLst>
                <a:lin ang="54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4" name="Freeform 13"/>
              <p:cNvSpPr/>
              <p:nvPr/>
            </p:nvSpPr>
            <p:spPr>
              <a:xfrm>
                <a:off x="1631951" y="971550"/>
                <a:ext cx="1226446" cy="1746250"/>
              </a:xfrm>
              <a:custGeom>
                <a:avLst/>
                <a:gdLst>
                  <a:gd name="connsiteX0" fmla="*/ 1638300 w 1645920"/>
                  <a:gd name="connsiteY0" fmla="*/ 0 h 1752600"/>
                  <a:gd name="connsiteX1" fmla="*/ 182880 w 1645920"/>
                  <a:gd name="connsiteY1" fmla="*/ 15240 h 1752600"/>
                  <a:gd name="connsiteX2" fmla="*/ 7620 w 1645920"/>
                  <a:gd name="connsiteY2" fmla="*/ 205740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54318 w 1645920"/>
                  <a:gd name="connsiteY1" fmla="*/ 17622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40 w 1645960"/>
                  <a:gd name="connsiteY0" fmla="*/ 0 h 1752600"/>
                  <a:gd name="connsiteX1" fmla="*/ 254358 w 1645960"/>
                  <a:gd name="connsiteY1" fmla="*/ 17622 h 1752600"/>
                  <a:gd name="connsiteX2" fmla="*/ 516 w 1645960"/>
                  <a:gd name="connsiteY2" fmla="*/ 203358 h 1752600"/>
                  <a:gd name="connsiteX3" fmla="*/ 40 w 1645960"/>
                  <a:gd name="connsiteY3" fmla="*/ 1478280 h 1752600"/>
                  <a:gd name="connsiteX4" fmla="*/ 243880 w 1645960"/>
                  <a:gd name="connsiteY4" fmla="*/ 1752600 h 1752600"/>
                  <a:gd name="connsiteX5" fmla="*/ 1645960 w 1645960"/>
                  <a:gd name="connsiteY5" fmla="*/ 1737360 h 1752600"/>
                  <a:gd name="connsiteX6" fmla="*/ 1546900 w 1645960"/>
                  <a:gd name="connsiteY6" fmla="*/ 1417320 h 1752600"/>
                  <a:gd name="connsiteX7" fmla="*/ 1569760 w 1645960"/>
                  <a:gd name="connsiteY7" fmla="*/ 251460 h 1752600"/>
                  <a:gd name="connsiteX8" fmla="*/ 1638340 w 1645960"/>
                  <a:gd name="connsiteY8" fmla="*/ 0 h 1752600"/>
                  <a:gd name="connsiteX0" fmla="*/ 1638340 w 1645960"/>
                  <a:gd name="connsiteY0" fmla="*/ 0 h 1752600"/>
                  <a:gd name="connsiteX1" fmla="*/ 254358 w 1645960"/>
                  <a:gd name="connsiteY1" fmla="*/ 10478 h 1752600"/>
                  <a:gd name="connsiteX2" fmla="*/ 516 w 1645960"/>
                  <a:gd name="connsiteY2" fmla="*/ 203358 h 1752600"/>
                  <a:gd name="connsiteX3" fmla="*/ 40 w 1645960"/>
                  <a:gd name="connsiteY3" fmla="*/ 1478280 h 1752600"/>
                  <a:gd name="connsiteX4" fmla="*/ 243880 w 1645960"/>
                  <a:gd name="connsiteY4" fmla="*/ 1752600 h 1752600"/>
                  <a:gd name="connsiteX5" fmla="*/ 1645960 w 1645960"/>
                  <a:gd name="connsiteY5" fmla="*/ 1737360 h 1752600"/>
                  <a:gd name="connsiteX6" fmla="*/ 1546900 w 1645960"/>
                  <a:gd name="connsiteY6" fmla="*/ 1417320 h 1752600"/>
                  <a:gd name="connsiteX7" fmla="*/ 1569760 w 1645960"/>
                  <a:gd name="connsiteY7" fmla="*/ 251460 h 1752600"/>
                  <a:gd name="connsiteX8" fmla="*/ 1638340 w 1645960"/>
                  <a:gd name="connsiteY8" fmla="*/ 0 h 1752600"/>
                  <a:gd name="connsiteX0" fmla="*/ 1638300 w 1645920"/>
                  <a:gd name="connsiteY0" fmla="*/ 0 h 1752600"/>
                  <a:gd name="connsiteX1" fmla="*/ 254318 w 1645920"/>
                  <a:gd name="connsiteY1" fmla="*/ 10478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54318 w 1645920"/>
                  <a:gd name="connsiteY1" fmla="*/ 10478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4799 w 1645920"/>
                  <a:gd name="connsiteY1" fmla="*/ 5715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4799 w 1645920"/>
                  <a:gd name="connsiteY1" fmla="*/ 5715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4799 w 1645920"/>
                  <a:gd name="connsiteY1" fmla="*/ 5715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9720 w 1645920"/>
                  <a:gd name="connsiteY7" fmla="*/ 246698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9720 w 1645920"/>
                  <a:gd name="connsiteY7" fmla="*/ 246698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0195 w 1645920"/>
                  <a:gd name="connsiteY7" fmla="*/ 337186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0195 w 1645920"/>
                  <a:gd name="connsiteY7" fmla="*/ 337186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63529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63529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63529 w 1645920"/>
                  <a:gd name="connsiteY6" fmla="*/ 1412558 h 1747838"/>
                  <a:gd name="connsiteX7" fmla="*/ 1564958 w 1645920"/>
                  <a:gd name="connsiteY7" fmla="*/ 391955 h 1747838"/>
                  <a:gd name="connsiteX8" fmla="*/ 1643062 w 1645920"/>
                  <a:gd name="connsiteY8" fmla="*/ 0 h 1747838"/>
                  <a:gd name="connsiteX0" fmla="*/ 1643062 w 1650682"/>
                  <a:gd name="connsiteY0" fmla="*/ 0 h 1747838"/>
                  <a:gd name="connsiteX1" fmla="*/ 294799 w 1650682"/>
                  <a:gd name="connsiteY1" fmla="*/ 953 h 1747838"/>
                  <a:gd name="connsiteX2" fmla="*/ 476 w 1650682"/>
                  <a:gd name="connsiteY2" fmla="*/ 198596 h 1747838"/>
                  <a:gd name="connsiteX3" fmla="*/ 0 w 1650682"/>
                  <a:gd name="connsiteY3" fmla="*/ 1473518 h 1747838"/>
                  <a:gd name="connsiteX4" fmla="*/ 243840 w 1650682"/>
                  <a:gd name="connsiteY4" fmla="*/ 1747838 h 1747838"/>
                  <a:gd name="connsiteX5" fmla="*/ 1650682 w 1650682"/>
                  <a:gd name="connsiteY5" fmla="*/ 1739742 h 1747838"/>
                  <a:gd name="connsiteX6" fmla="*/ 1563529 w 1650682"/>
                  <a:gd name="connsiteY6" fmla="*/ 1412558 h 1747838"/>
                  <a:gd name="connsiteX7" fmla="*/ 1564958 w 1650682"/>
                  <a:gd name="connsiteY7" fmla="*/ 391955 h 1747838"/>
                  <a:gd name="connsiteX8" fmla="*/ 1643062 w 1650682"/>
                  <a:gd name="connsiteY8" fmla="*/ 0 h 1747838"/>
                  <a:gd name="connsiteX0" fmla="*/ 1643062 w 1650682"/>
                  <a:gd name="connsiteY0" fmla="*/ 0 h 1743075"/>
                  <a:gd name="connsiteX1" fmla="*/ 294799 w 1650682"/>
                  <a:gd name="connsiteY1" fmla="*/ 953 h 1743075"/>
                  <a:gd name="connsiteX2" fmla="*/ 476 w 1650682"/>
                  <a:gd name="connsiteY2" fmla="*/ 198596 h 1743075"/>
                  <a:gd name="connsiteX3" fmla="*/ 0 w 1650682"/>
                  <a:gd name="connsiteY3" fmla="*/ 1473518 h 1743075"/>
                  <a:gd name="connsiteX4" fmla="*/ 243840 w 1650682"/>
                  <a:gd name="connsiteY4" fmla="*/ 1743075 h 1743075"/>
                  <a:gd name="connsiteX5" fmla="*/ 1650682 w 1650682"/>
                  <a:gd name="connsiteY5" fmla="*/ 1739742 h 1743075"/>
                  <a:gd name="connsiteX6" fmla="*/ 1563529 w 1650682"/>
                  <a:gd name="connsiteY6" fmla="*/ 1412558 h 1743075"/>
                  <a:gd name="connsiteX7" fmla="*/ 1564958 w 1650682"/>
                  <a:gd name="connsiteY7" fmla="*/ 391955 h 1743075"/>
                  <a:gd name="connsiteX8" fmla="*/ 1643062 w 1650682"/>
                  <a:gd name="connsiteY8" fmla="*/ 0 h 1743075"/>
                  <a:gd name="connsiteX0" fmla="*/ 1643062 w 1650682"/>
                  <a:gd name="connsiteY0" fmla="*/ 0 h 1743076"/>
                  <a:gd name="connsiteX1" fmla="*/ 294799 w 1650682"/>
                  <a:gd name="connsiteY1" fmla="*/ 953 h 1743076"/>
                  <a:gd name="connsiteX2" fmla="*/ 476 w 1650682"/>
                  <a:gd name="connsiteY2" fmla="*/ 198596 h 1743076"/>
                  <a:gd name="connsiteX3" fmla="*/ 0 w 1650682"/>
                  <a:gd name="connsiteY3" fmla="*/ 1473518 h 1743076"/>
                  <a:gd name="connsiteX4" fmla="*/ 243840 w 1650682"/>
                  <a:gd name="connsiteY4" fmla="*/ 1743075 h 1743076"/>
                  <a:gd name="connsiteX5" fmla="*/ 1650682 w 1650682"/>
                  <a:gd name="connsiteY5" fmla="*/ 1739742 h 1743076"/>
                  <a:gd name="connsiteX6" fmla="*/ 1563529 w 1650682"/>
                  <a:gd name="connsiteY6" fmla="*/ 1412558 h 1743076"/>
                  <a:gd name="connsiteX7" fmla="*/ 1564958 w 1650682"/>
                  <a:gd name="connsiteY7" fmla="*/ 391955 h 1743076"/>
                  <a:gd name="connsiteX8" fmla="*/ 1643062 w 1650682"/>
                  <a:gd name="connsiteY8" fmla="*/ 0 h 1743076"/>
                  <a:gd name="connsiteX0" fmla="*/ 1643504 w 1651124"/>
                  <a:gd name="connsiteY0" fmla="*/ 0 h 1748137"/>
                  <a:gd name="connsiteX1" fmla="*/ 295241 w 1651124"/>
                  <a:gd name="connsiteY1" fmla="*/ 953 h 1748137"/>
                  <a:gd name="connsiteX2" fmla="*/ 918 w 1651124"/>
                  <a:gd name="connsiteY2" fmla="*/ 198596 h 1748137"/>
                  <a:gd name="connsiteX3" fmla="*/ 442 w 1651124"/>
                  <a:gd name="connsiteY3" fmla="*/ 1473518 h 1748137"/>
                  <a:gd name="connsiteX4" fmla="*/ 244282 w 1651124"/>
                  <a:gd name="connsiteY4" fmla="*/ 1743075 h 1748137"/>
                  <a:gd name="connsiteX5" fmla="*/ 1651124 w 1651124"/>
                  <a:gd name="connsiteY5" fmla="*/ 1739742 h 1748137"/>
                  <a:gd name="connsiteX6" fmla="*/ 1563971 w 1651124"/>
                  <a:gd name="connsiteY6" fmla="*/ 1412558 h 1748137"/>
                  <a:gd name="connsiteX7" fmla="*/ 1565400 w 1651124"/>
                  <a:gd name="connsiteY7" fmla="*/ 391955 h 1748137"/>
                  <a:gd name="connsiteX8" fmla="*/ 1643504 w 1651124"/>
                  <a:gd name="connsiteY8" fmla="*/ 0 h 1748137"/>
                  <a:gd name="connsiteX0" fmla="*/ 1643613 w 1651233"/>
                  <a:gd name="connsiteY0" fmla="*/ 0 h 1747104"/>
                  <a:gd name="connsiteX1" fmla="*/ 295350 w 1651233"/>
                  <a:gd name="connsiteY1" fmla="*/ 953 h 1747104"/>
                  <a:gd name="connsiteX2" fmla="*/ 1027 w 1651233"/>
                  <a:gd name="connsiteY2" fmla="*/ 198596 h 1747104"/>
                  <a:gd name="connsiteX3" fmla="*/ 551 w 1651233"/>
                  <a:gd name="connsiteY3" fmla="*/ 1473518 h 1747104"/>
                  <a:gd name="connsiteX4" fmla="*/ 244391 w 1651233"/>
                  <a:gd name="connsiteY4" fmla="*/ 1743075 h 1747104"/>
                  <a:gd name="connsiteX5" fmla="*/ 1651233 w 1651233"/>
                  <a:gd name="connsiteY5" fmla="*/ 1739742 h 1747104"/>
                  <a:gd name="connsiteX6" fmla="*/ 1564080 w 1651233"/>
                  <a:gd name="connsiteY6" fmla="*/ 1412558 h 1747104"/>
                  <a:gd name="connsiteX7" fmla="*/ 1565509 w 1651233"/>
                  <a:gd name="connsiteY7" fmla="*/ 391955 h 1747104"/>
                  <a:gd name="connsiteX8" fmla="*/ 1643613 w 1651233"/>
                  <a:gd name="connsiteY8" fmla="*/ 0 h 1747104"/>
                  <a:gd name="connsiteX0" fmla="*/ 1643993 w 1651613"/>
                  <a:gd name="connsiteY0" fmla="*/ 0 h 1746724"/>
                  <a:gd name="connsiteX1" fmla="*/ 295730 w 1651613"/>
                  <a:gd name="connsiteY1" fmla="*/ 953 h 1746724"/>
                  <a:gd name="connsiteX2" fmla="*/ 1407 w 1651613"/>
                  <a:gd name="connsiteY2" fmla="*/ 198596 h 1746724"/>
                  <a:gd name="connsiteX3" fmla="*/ 931 w 1651613"/>
                  <a:gd name="connsiteY3" fmla="*/ 1473518 h 1746724"/>
                  <a:gd name="connsiteX4" fmla="*/ 244771 w 1651613"/>
                  <a:gd name="connsiteY4" fmla="*/ 1743075 h 1746724"/>
                  <a:gd name="connsiteX5" fmla="*/ 1651613 w 1651613"/>
                  <a:gd name="connsiteY5" fmla="*/ 1739742 h 1746724"/>
                  <a:gd name="connsiteX6" fmla="*/ 1564460 w 1651613"/>
                  <a:gd name="connsiteY6" fmla="*/ 1412558 h 1746724"/>
                  <a:gd name="connsiteX7" fmla="*/ 1565889 w 1651613"/>
                  <a:gd name="connsiteY7" fmla="*/ 391955 h 1746724"/>
                  <a:gd name="connsiteX8" fmla="*/ 1643993 w 1651613"/>
                  <a:gd name="connsiteY8" fmla="*/ 0 h 1746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1613" h="1746724">
                    <a:moveTo>
                      <a:pt x="1643993" y="0"/>
                    </a:moveTo>
                    <a:lnTo>
                      <a:pt x="295730" y="953"/>
                    </a:lnTo>
                    <a:cubicBezTo>
                      <a:pt x="58715" y="8892"/>
                      <a:pt x="2676" y="-45085"/>
                      <a:pt x="1407" y="198596"/>
                    </a:cubicBezTo>
                    <a:cubicBezTo>
                      <a:pt x="1248" y="623570"/>
                      <a:pt x="1090" y="1048544"/>
                      <a:pt x="931" y="1473518"/>
                    </a:cubicBezTo>
                    <a:cubicBezTo>
                      <a:pt x="-8276" y="1803877"/>
                      <a:pt x="49191" y="1741329"/>
                      <a:pt x="244771" y="1743075"/>
                    </a:cubicBezTo>
                    <a:lnTo>
                      <a:pt x="1651613" y="1739742"/>
                    </a:lnTo>
                    <a:cubicBezTo>
                      <a:pt x="1593193" y="1749743"/>
                      <a:pt x="1570492" y="1685926"/>
                      <a:pt x="1564460" y="1412558"/>
                    </a:cubicBezTo>
                    <a:cubicBezTo>
                      <a:pt x="1564936" y="1072357"/>
                      <a:pt x="1565413" y="732156"/>
                      <a:pt x="1565889" y="391955"/>
                    </a:cubicBezTo>
                    <a:cubicBezTo>
                      <a:pt x="1566525" y="159703"/>
                      <a:pt x="1540965" y="53658"/>
                      <a:pt x="1643993" y="0"/>
                    </a:cubicBezTo>
                    <a:close/>
                  </a:path>
                </a:pathLst>
              </a:custGeom>
              <a:gradFill flip="none" rotWithShape="1">
                <a:gsLst>
                  <a:gs pos="100000">
                    <a:schemeClr val="bg1"/>
                  </a:gs>
                  <a:gs pos="100000">
                    <a:srgbClr val="FF0000"/>
                  </a:gs>
                  <a:gs pos="95000">
                    <a:srgbClr val="C00000"/>
                  </a:gs>
                </a:gsLst>
                <a:lin ang="162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sp>
          <p:nvSpPr>
            <p:cNvPr id="11" name="Rectangle 10"/>
            <p:cNvSpPr/>
            <p:nvPr/>
          </p:nvSpPr>
          <p:spPr>
            <a:xfrm>
              <a:off x="2033919" y="914380"/>
              <a:ext cx="7016834" cy="639566"/>
            </a:xfrm>
            <a:prstGeom prst="rect">
              <a:avLst/>
            </a:prstGeom>
          </p:spPr>
          <p:txBody>
            <a:bodyPr wrap="square">
              <a:spAutoFit/>
            </a:bodyPr>
            <a:lstStyle/>
            <a:p>
              <a:pPr algn="just"/>
              <a:r>
                <a:rPr lang="en-US" sz="3200" b="1" spc="-151" dirty="0" smtClean="0">
                  <a:solidFill>
                    <a:srgbClr val="000090"/>
                  </a:solidFill>
                  <a:latin typeface="Times New Roman" panose="02020603050405020304" pitchFamily="18" charset="0"/>
                  <a:cs typeface="Times New Roman" panose="02020603050405020304" pitchFamily="18" charset="0"/>
                </a:rPr>
                <a:t>     </a:t>
              </a:r>
              <a:r>
                <a:rPr lang="en-US" sz="3200" b="1" spc="-151" dirty="0" err="1" smtClean="0">
                  <a:solidFill>
                    <a:srgbClr val="000090"/>
                  </a:solidFill>
                  <a:latin typeface="Times New Roman" panose="02020603050405020304" pitchFamily="18" charset="0"/>
                  <a:cs typeface="Times New Roman" panose="02020603050405020304" pitchFamily="18" charset="0"/>
                </a:rPr>
                <a:t>Công</a:t>
              </a:r>
              <a:r>
                <a:rPr lang="en-US" sz="3200" b="1" spc="-151" dirty="0" smtClean="0">
                  <a:solidFill>
                    <a:srgbClr val="000090"/>
                  </a:solidFill>
                  <a:latin typeface="Times New Roman" panose="02020603050405020304" pitchFamily="18" charset="0"/>
                  <a:cs typeface="Times New Roman" panose="02020603050405020304" pitchFamily="18" charset="0"/>
                </a:rPr>
                <a:t> </a:t>
              </a:r>
              <a:r>
                <a:rPr lang="en-US" sz="3200" b="1" spc="-151" dirty="0" err="1">
                  <a:solidFill>
                    <a:srgbClr val="000090"/>
                  </a:solidFill>
                  <a:latin typeface="Times New Roman" panose="02020603050405020304" pitchFamily="18" charset="0"/>
                  <a:cs typeface="Times New Roman" panose="02020603050405020304" pitchFamily="18" charset="0"/>
                </a:rPr>
                <a:t>tác</a:t>
              </a:r>
              <a:r>
                <a:rPr lang="en-US" sz="3200" b="1" spc="-151" dirty="0">
                  <a:solidFill>
                    <a:srgbClr val="000090"/>
                  </a:solidFill>
                  <a:latin typeface="Times New Roman" panose="02020603050405020304" pitchFamily="18" charset="0"/>
                  <a:cs typeface="Times New Roman" panose="02020603050405020304" pitchFamily="18" charset="0"/>
                </a:rPr>
                <a:t> </a:t>
              </a:r>
              <a:r>
                <a:rPr lang="en-US" sz="3200" b="1" spc="-151" dirty="0" err="1">
                  <a:solidFill>
                    <a:srgbClr val="000090"/>
                  </a:solidFill>
                  <a:latin typeface="Times New Roman" panose="02020603050405020304" pitchFamily="18" charset="0"/>
                  <a:cs typeface="Times New Roman" panose="02020603050405020304" pitchFamily="18" charset="0"/>
                </a:rPr>
                <a:t>xây</a:t>
              </a:r>
              <a:r>
                <a:rPr lang="en-US" sz="3200" b="1" spc="-151" dirty="0">
                  <a:solidFill>
                    <a:srgbClr val="000090"/>
                  </a:solidFill>
                  <a:latin typeface="Times New Roman" panose="02020603050405020304" pitchFamily="18" charset="0"/>
                  <a:cs typeface="Times New Roman" panose="02020603050405020304" pitchFamily="18" charset="0"/>
                </a:rPr>
                <a:t> </a:t>
              </a:r>
              <a:r>
                <a:rPr lang="en-US" sz="3200" b="1" spc="-151" dirty="0" err="1">
                  <a:solidFill>
                    <a:srgbClr val="000090"/>
                  </a:solidFill>
                  <a:latin typeface="Times New Roman" panose="02020603050405020304" pitchFamily="18" charset="0"/>
                  <a:cs typeface="Times New Roman" panose="02020603050405020304" pitchFamily="18" charset="0"/>
                </a:rPr>
                <a:t>dựng</a:t>
              </a:r>
              <a:r>
                <a:rPr lang="en-US" sz="3200" b="1" spc="-151" dirty="0">
                  <a:solidFill>
                    <a:srgbClr val="000090"/>
                  </a:solidFill>
                  <a:latin typeface="Times New Roman" panose="02020603050405020304" pitchFamily="18" charset="0"/>
                  <a:cs typeface="Times New Roman" panose="02020603050405020304" pitchFamily="18" charset="0"/>
                </a:rPr>
                <a:t>, </a:t>
              </a:r>
              <a:r>
                <a:rPr lang="en-US" sz="3200" b="1" spc="-151" dirty="0" err="1">
                  <a:solidFill>
                    <a:srgbClr val="000090"/>
                  </a:solidFill>
                  <a:latin typeface="Times New Roman" panose="02020603050405020304" pitchFamily="18" charset="0"/>
                  <a:cs typeface="Times New Roman" panose="02020603050405020304" pitchFamily="18" charset="0"/>
                </a:rPr>
                <a:t>chỉnh</a:t>
              </a:r>
              <a:r>
                <a:rPr lang="en-US" sz="3200" b="1" spc="-151" dirty="0">
                  <a:solidFill>
                    <a:srgbClr val="000090"/>
                  </a:solidFill>
                  <a:latin typeface="Times New Roman" panose="02020603050405020304" pitchFamily="18" charset="0"/>
                  <a:cs typeface="Times New Roman" panose="02020603050405020304" pitchFamily="18" charset="0"/>
                </a:rPr>
                <a:t> </a:t>
              </a:r>
              <a:r>
                <a:rPr lang="en-US" sz="3200" b="1" spc="-151" dirty="0" err="1">
                  <a:solidFill>
                    <a:srgbClr val="000090"/>
                  </a:solidFill>
                  <a:latin typeface="Times New Roman" panose="02020603050405020304" pitchFamily="18" charset="0"/>
                  <a:cs typeface="Times New Roman" panose="02020603050405020304" pitchFamily="18" charset="0"/>
                </a:rPr>
                <a:t>đốn</a:t>
              </a:r>
              <a:r>
                <a:rPr lang="en-US" sz="3200" b="1" spc="-151" dirty="0">
                  <a:solidFill>
                    <a:srgbClr val="000090"/>
                  </a:solidFill>
                  <a:latin typeface="Times New Roman" panose="02020603050405020304" pitchFamily="18" charset="0"/>
                  <a:cs typeface="Times New Roman" panose="02020603050405020304" pitchFamily="18" charset="0"/>
                </a:rPr>
                <a:t> </a:t>
              </a:r>
              <a:r>
                <a:rPr lang="en-US" sz="3200" b="1" spc="-151" dirty="0" err="1">
                  <a:solidFill>
                    <a:srgbClr val="000090"/>
                  </a:solidFill>
                  <a:latin typeface="Times New Roman" panose="02020603050405020304" pitchFamily="18" charset="0"/>
                  <a:cs typeface="Times New Roman" panose="02020603050405020304" pitchFamily="18" charset="0"/>
                </a:rPr>
                <a:t>phải</a:t>
              </a:r>
              <a:r>
                <a:rPr lang="en-US" sz="3200" b="1" spc="-151" dirty="0">
                  <a:solidFill>
                    <a:srgbClr val="000090"/>
                  </a:solidFill>
                  <a:latin typeface="Times New Roman" panose="02020603050405020304" pitchFamily="18" charset="0"/>
                  <a:cs typeface="Times New Roman" panose="02020603050405020304" pitchFamily="18" charset="0"/>
                </a:rPr>
                <a:t> </a:t>
              </a:r>
              <a:r>
                <a:rPr lang="en-US" sz="3200" b="1" spc="-151" dirty="0" err="1">
                  <a:solidFill>
                    <a:srgbClr val="000090"/>
                  </a:solidFill>
                  <a:latin typeface="Times New Roman" panose="02020603050405020304" pitchFamily="18" charset="0"/>
                  <a:cs typeface="Times New Roman" panose="02020603050405020304" pitchFamily="18" charset="0"/>
                </a:rPr>
                <a:t>được</a:t>
              </a:r>
              <a:r>
                <a:rPr lang="en-US" sz="3200" b="1" spc="-151" dirty="0">
                  <a:solidFill>
                    <a:srgbClr val="000090"/>
                  </a:solidFill>
                  <a:latin typeface="Times New Roman" panose="02020603050405020304" pitchFamily="18" charset="0"/>
                  <a:cs typeface="Times New Roman" panose="02020603050405020304" pitchFamily="18" charset="0"/>
                </a:rPr>
                <a:t> </a:t>
              </a:r>
              <a:r>
                <a:rPr lang="en-US" sz="3200" b="1" spc="-151" dirty="0" err="1">
                  <a:solidFill>
                    <a:srgbClr val="000090"/>
                  </a:solidFill>
                  <a:latin typeface="Times New Roman" panose="02020603050405020304" pitchFamily="18" charset="0"/>
                  <a:cs typeface="Times New Roman" panose="02020603050405020304" pitchFamily="18" charset="0"/>
                </a:rPr>
                <a:t>triển</a:t>
              </a:r>
              <a:r>
                <a:rPr lang="en-US" sz="3200" b="1" spc="-151" dirty="0">
                  <a:solidFill>
                    <a:srgbClr val="000090"/>
                  </a:solidFill>
                  <a:latin typeface="Times New Roman" panose="02020603050405020304" pitchFamily="18" charset="0"/>
                  <a:cs typeface="Times New Roman" panose="02020603050405020304" pitchFamily="18" charset="0"/>
                </a:rPr>
                <a:t> </a:t>
              </a:r>
              <a:r>
                <a:rPr lang="en-US" sz="3200" b="1" spc="-151" dirty="0" err="1">
                  <a:solidFill>
                    <a:srgbClr val="000090"/>
                  </a:solidFill>
                  <a:latin typeface="Times New Roman" panose="02020603050405020304" pitchFamily="18" charset="0"/>
                  <a:cs typeface="Times New Roman" panose="02020603050405020304" pitchFamily="18" charset="0"/>
                </a:rPr>
                <a:t>khai</a:t>
              </a:r>
              <a:r>
                <a:rPr lang="en-US" sz="3200" b="1" spc="-151" dirty="0">
                  <a:solidFill>
                    <a:srgbClr val="000090"/>
                  </a:solidFill>
                  <a:latin typeface="Times New Roman" panose="02020603050405020304" pitchFamily="18" charset="0"/>
                  <a:cs typeface="Times New Roman" panose="02020603050405020304" pitchFamily="18" charset="0"/>
                </a:rPr>
                <a:t> </a:t>
              </a:r>
              <a:r>
                <a:rPr lang="en-US" sz="3200" b="1" spc="-151" dirty="0" err="1">
                  <a:solidFill>
                    <a:srgbClr val="000090"/>
                  </a:solidFill>
                  <a:latin typeface="Times New Roman" panose="02020603050405020304" pitchFamily="18" charset="0"/>
                  <a:cs typeface="Times New Roman" panose="02020603050405020304" pitchFamily="18" charset="0"/>
                </a:rPr>
                <a:t>quyết</a:t>
              </a:r>
              <a:r>
                <a:rPr lang="en-US" sz="3200" b="1" spc="-151" dirty="0">
                  <a:solidFill>
                    <a:srgbClr val="000090"/>
                  </a:solidFill>
                  <a:latin typeface="Times New Roman" panose="02020603050405020304" pitchFamily="18" charset="0"/>
                  <a:cs typeface="Times New Roman" panose="02020603050405020304" pitchFamily="18" charset="0"/>
                </a:rPr>
                <a:t> </a:t>
              </a:r>
              <a:r>
                <a:rPr lang="en-US" sz="3200" b="1" spc="-151" dirty="0" err="1">
                  <a:solidFill>
                    <a:srgbClr val="000090"/>
                  </a:solidFill>
                  <a:latin typeface="Times New Roman" panose="02020603050405020304" pitchFamily="18" charset="0"/>
                  <a:cs typeface="Times New Roman" panose="02020603050405020304" pitchFamily="18" charset="0"/>
                </a:rPr>
                <a:t>liệt</a:t>
              </a:r>
              <a:r>
                <a:rPr lang="en-US" sz="3200" b="1" spc="-151" dirty="0">
                  <a:solidFill>
                    <a:srgbClr val="000090"/>
                  </a:solidFill>
                  <a:latin typeface="Times New Roman" panose="02020603050405020304" pitchFamily="18" charset="0"/>
                  <a:cs typeface="Times New Roman" panose="02020603050405020304" pitchFamily="18" charset="0"/>
                </a:rPr>
                <a:t>, </a:t>
              </a:r>
              <a:r>
                <a:rPr lang="en-US" sz="3200" b="1" spc="-151" dirty="0" err="1">
                  <a:solidFill>
                    <a:srgbClr val="000090"/>
                  </a:solidFill>
                  <a:latin typeface="Times New Roman" panose="02020603050405020304" pitchFamily="18" charset="0"/>
                  <a:cs typeface="Times New Roman" panose="02020603050405020304" pitchFamily="18" charset="0"/>
                </a:rPr>
                <a:t>toàn</a:t>
              </a:r>
              <a:r>
                <a:rPr lang="en-US" sz="3200" b="1" spc="-151" dirty="0">
                  <a:solidFill>
                    <a:srgbClr val="000090"/>
                  </a:solidFill>
                  <a:latin typeface="Times New Roman" panose="02020603050405020304" pitchFamily="18" charset="0"/>
                  <a:cs typeface="Times New Roman" panose="02020603050405020304" pitchFamily="18" charset="0"/>
                </a:rPr>
                <a:t> </a:t>
              </a:r>
              <a:r>
                <a:rPr lang="en-US" sz="3200" b="1" spc="-151" dirty="0" err="1">
                  <a:solidFill>
                    <a:srgbClr val="000090"/>
                  </a:solidFill>
                  <a:latin typeface="Times New Roman" panose="02020603050405020304" pitchFamily="18" charset="0"/>
                  <a:cs typeface="Times New Roman" panose="02020603050405020304" pitchFamily="18" charset="0"/>
                </a:rPr>
                <a:t>diện</a:t>
              </a:r>
              <a:r>
                <a:rPr lang="en-US" sz="3200" b="1" spc="-151" dirty="0">
                  <a:solidFill>
                    <a:srgbClr val="000090"/>
                  </a:solidFill>
                  <a:latin typeface="Times New Roman" panose="02020603050405020304" pitchFamily="18" charset="0"/>
                  <a:cs typeface="Times New Roman" panose="02020603050405020304" pitchFamily="18" charset="0"/>
                </a:rPr>
                <a:t>, </a:t>
              </a:r>
              <a:r>
                <a:rPr lang="en-US" sz="3200" b="1" spc="-151" dirty="0" err="1">
                  <a:solidFill>
                    <a:srgbClr val="000090"/>
                  </a:solidFill>
                  <a:latin typeface="Times New Roman" panose="02020603050405020304" pitchFamily="18" charset="0"/>
                  <a:cs typeface="Times New Roman" panose="02020603050405020304" pitchFamily="18" charset="0"/>
                </a:rPr>
                <a:t>đồng</a:t>
              </a:r>
              <a:r>
                <a:rPr lang="en-US" sz="3200" b="1" spc="-151" dirty="0">
                  <a:solidFill>
                    <a:srgbClr val="000090"/>
                  </a:solidFill>
                  <a:latin typeface="Times New Roman" panose="02020603050405020304" pitchFamily="18" charset="0"/>
                  <a:cs typeface="Times New Roman" panose="02020603050405020304" pitchFamily="18" charset="0"/>
                </a:rPr>
                <a:t> bộ, </a:t>
              </a:r>
              <a:r>
                <a:rPr lang="en-US" sz="3200" b="1" spc="-151" dirty="0" err="1">
                  <a:solidFill>
                    <a:srgbClr val="000090"/>
                  </a:solidFill>
                  <a:latin typeface="Times New Roman" panose="02020603050405020304" pitchFamily="18" charset="0"/>
                  <a:cs typeface="Times New Roman" panose="02020603050405020304" pitchFamily="18" charset="0"/>
                </a:rPr>
                <a:t>thường</a:t>
              </a:r>
              <a:r>
                <a:rPr lang="en-US" sz="3200" b="1" spc="-151" dirty="0">
                  <a:solidFill>
                    <a:srgbClr val="000090"/>
                  </a:solidFill>
                  <a:latin typeface="Times New Roman" panose="02020603050405020304" pitchFamily="18" charset="0"/>
                  <a:cs typeface="Times New Roman" panose="02020603050405020304" pitchFamily="18" charset="0"/>
                </a:rPr>
                <a:t> </a:t>
              </a:r>
              <a:r>
                <a:rPr lang="en-US" sz="3200" b="1" spc="-151" dirty="0" err="1">
                  <a:solidFill>
                    <a:srgbClr val="000090"/>
                  </a:solidFill>
                  <a:latin typeface="Times New Roman" panose="02020603050405020304" pitchFamily="18" charset="0"/>
                  <a:cs typeface="Times New Roman" panose="02020603050405020304" pitchFamily="18" charset="0"/>
                </a:rPr>
                <a:t>xuyên</a:t>
              </a:r>
              <a:r>
                <a:rPr lang="en-US" sz="3200" b="1" spc="-151" dirty="0" smtClean="0">
                  <a:solidFill>
                    <a:srgbClr val="000090"/>
                  </a:solidFill>
                  <a:latin typeface="Times New Roman" panose="02020603050405020304" pitchFamily="18" charset="0"/>
                  <a:cs typeface="Times New Roman" panose="02020603050405020304" pitchFamily="18" charset="0"/>
                </a:rPr>
                <a:t>, </a:t>
              </a:r>
              <a:r>
                <a:rPr lang="en-US" sz="3200" b="1" spc="-151" dirty="0" err="1" smtClean="0">
                  <a:solidFill>
                    <a:srgbClr val="000090"/>
                  </a:solidFill>
                  <a:latin typeface="Times New Roman" panose="02020603050405020304" pitchFamily="18" charset="0"/>
                  <a:cs typeface="Times New Roman" panose="02020603050405020304" pitchFamily="18" charset="0"/>
                </a:rPr>
                <a:t>cả</a:t>
              </a:r>
              <a:r>
                <a:rPr lang="en-US" sz="3200" b="1" spc="-151" dirty="0" smtClean="0">
                  <a:solidFill>
                    <a:srgbClr val="000090"/>
                  </a:solidFill>
                  <a:latin typeface="Times New Roman" panose="02020603050405020304" pitchFamily="18" charset="0"/>
                  <a:cs typeface="Times New Roman" panose="02020603050405020304" pitchFamily="18" charset="0"/>
                </a:rPr>
                <a:t> </a:t>
              </a:r>
              <a:r>
                <a:rPr lang="en-US" sz="3200" b="1" spc="-151" dirty="0" err="1" smtClean="0">
                  <a:solidFill>
                    <a:srgbClr val="000090"/>
                  </a:solidFill>
                  <a:latin typeface="Times New Roman" panose="02020603050405020304" pitchFamily="18" charset="0"/>
                  <a:cs typeface="Times New Roman" panose="02020603050405020304" pitchFamily="18" charset="0"/>
                </a:rPr>
                <a:t>về</a:t>
              </a:r>
              <a:r>
                <a:rPr lang="en-US" sz="3200" b="1" spc="-151" dirty="0" smtClean="0">
                  <a:solidFill>
                    <a:srgbClr val="000090"/>
                  </a:solidFill>
                  <a:latin typeface="Times New Roman" panose="02020603050405020304" pitchFamily="18" charset="0"/>
                  <a:cs typeface="Times New Roman" panose="02020603050405020304" pitchFamily="18" charset="0"/>
                </a:rPr>
                <a:t> </a:t>
              </a:r>
              <a:r>
                <a:rPr lang="en-US" sz="3200" b="1" spc="-151" dirty="0" err="1" smtClean="0">
                  <a:solidFill>
                    <a:srgbClr val="FF0000"/>
                  </a:solidFill>
                  <a:latin typeface="Times New Roman" panose="02020603050405020304" pitchFamily="18" charset="0"/>
                  <a:cs typeface="Times New Roman" panose="02020603050405020304" pitchFamily="18" charset="0"/>
                </a:rPr>
                <a:t>chính</a:t>
              </a:r>
              <a:r>
                <a:rPr lang="en-US" sz="3200" b="1" spc="-151" dirty="0" smtClean="0">
                  <a:solidFill>
                    <a:srgbClr val="FF0000"/>
                  </a:solidFill>
                  <a:latin typeface="Times New Roman" panose="02020603050405020304" pitchFamily="18" charset="0"/>
                  <a:cs typeface="Times New Roman" panose="02020603050405020304" pitchFamily="18" charset="0"/>
                </a:rPr>
                <a:t> </a:t>
              </a:r>
              <a:r>
                <a:rPr lang="en-US" sz="3200" b="1" spc="-151" dirty="0" err="1" smtClean="0">
                  <a:solidFill>
                    <a:srgbClr val="FF0000"/>
                  </a:solidFill>
                  <a:latin typeface="Times New Roman" panose="02020603050405020304" pitchFamily="18" charset="0"/>
                  <a:cs typeface="Times New Roman" panose="02020603050405020304" pitchFamily="18" charset="0"/>
                </a:rPr>
                <a:t>trị</a:t>
              </a:r>
              <a:r>
                <a:rPr lang="en-US" sz="3200" b="1" spc="-151" dirty="0" smtClean="0">
                  <a:solidFill>
                    <a:srgbClr val="FF0000"/>
                  </a:solidFill>
                  <a:latin typeface="Times New Roman" panose="02020603050405020304" pitchFamily="18" charset="0"/>
                  <a:cs typeface="Times New Roman" panose="02020603050405020304" pitchFamily="18" charset="0"/>
                </a:rPr>
                <a:t>, </a:t>
              </a:r>
              <a:r>
                <a:rPr lang="en-US" sz="3200" b="1" spc="-151" dirty="0" err="1" smtClean="0">
                  <a:solidFill>
                    <a:srgbClr val="FF0000"/>
                  </a:solidFill>
                  <a:latin typeface="Times New Roman" panose="02020603050405020304" pitchFamily="18" charset="0"/>
                  <a:cs typeface="Times New Roman" panose="02020603050405020304" pitchFamily="18" charset="0"/>
                </a:rPr>
                <a:t>tư</a:t>
              </a:r>
              <a:r>
                <a:rPr lang="en-US" sz="3200" b="1" spc="-151" dirty="0" smtClean="0">
                  <a:solidFill>
                    <a:srgbClr val="FF0000"/>
                  </a:solidFill>
                  <a:latin typeface="Times New Roman" panose="02020603050405020304" pitchFamily="18" charset="0"/>
                  <a:cs typeface="Times New Roman" panose="02020603050405020304" pitchFamily="18" charset="0"/>
                </a:rPr>
                <a:t> </a:t>
              </a:r>
              <a:r>
                <a:rPr lang="en-US" sz="3200" b="1" spc="-151" dirty="0" err="1" smtClean="0">
                  <a:solidFill>
                    <a:srgbClr val="FF0000"/>
                  </a:solidFill>
                  <a:latin typeface="Times New Roman" panose="02020603050405020304" pitchFamily="18" charset="0"/>
                  <a:cs typeface="Times New Roman" panose="02020603050405020304" pitchFamily="18" charset="0"/>
                </a:rPr>
                <a:t>tưởng</a:t>
              </a:r>
              <a:r>
                <a:rPr lang="en-US" sz="3200" b="1" spc="-151" dirty="0" smtClean="0">
                  <a:solidFill>
                    <a:srgbClr val="FF0000"/>
                  </a:solidFill>
                  <a:latin typeface="Times New Roman" panose="02020603050405020304" pitchFamily="18" charset="0"/>
                  <a:cs typeface="Times New Roman" panose="02020603050405020304" pitchFamily="18" charset="0"/>
                </a:rPr>
                <a:t>, </a:t>
              </a:r>
              <a:r>
                <a:rPr lang="en-US" sz="3200" b="1" spc="-151" dirty="0" err="1" smtClean="0">
                  <a:solidFill>
                    <a:srgbClr val="FF0000"/>
                  </a:solidFill>
                  <a:latin typeface="Times New Roman" panose="02020603050405020304" pitchFamily="18" charset="0"/>
                  <a:cs typeface="Times New Roman" panose="02020603050405020304" pitchFamily="18" charset="0"/>
                </a:rPr>
                <a:t>đạo</a:t>
              </a:r>
              <a:r>
                <a:rPr lang="en-US" sz="3200" b="1" spc="-151" dirty="0" smtClean="0">
                  <a:solidFill>
                    <a:srgbClr val="FF0000"/>
                  </a:solidFill>
                  <a:latin typeface="Times New Roman" panose="02020603050405020304" pitchFamily="18" charset="0"/>
                  <a:cs typeface="Times New Roman" panose="02020603050405020304" pitchFamily="18" charset="0"/>
                </a:rPr>
                <a:t> </a:t>
              </a:r>
              <a:r>
                <a:rPr lang="en-US" sz="3200" b="1" spc="-151" dirty="0" err="1" smtClean="0">
                  <a:solidFill>
                    <a:srgbClr val="FF0000"/>
                  </a:solidFill>
                  <a:latin typeface="Times New Roman" panose="02020603050405020304" pitchFamily="18" charset="0"/>
                  <a:cs typeface="Times New Roman" panose="02020603050405020304" pitchFamily="18" charset="0"/>
                </a:rPr>
                <a:t>đức</a:t>
              </a:r>
              <a:r>
                <a:rPr lang="en-US" sz="3200" b="1" spc="-151" dirty="0" smtClean="0">
                  <a:solidFill>
                    <a:srgbClr val="FF0000"/>
                  </a:solidFill>
                  <a:latin typeface="Times New Roman" panose="02020603050405020304" pitchFamily="18" charset="0"/>
                  <a:cs typeface="Times New Roman" panose="02020603050405020304" pitchFamily="18" charset="0"/>
                </a:rPr>
                <a:t>, </a:t>
              </a:r>
              <a:r>
                <a:rPr lang="en-US" sz="3200" b="1" spc="-151" dirty="0" err="1" smtClean="0">
                  <a:solidFill>
                    <a:srgbClr val="FF0000"/>
                  </a:solidFill>
                  <a:latin typeface="Times New Roman" panose="02020603050405020304" pitchFamily="18" charset="0"/>
                  <a:cs typeface="Times New Roman" panose="02020603050405020304" pitchFamily="18" charset="0"/>
                </a:rPr>
                <a:t>tổ</a:t>
              </a:r>
              <a:r>
                <a:rPr lang="en-US" sz="3200" b="1" spc="-151" dirty="0" smtClean="0">
                  <a:solidFill>
                    <a:srgbClr val="FF0000"/>
                  </a:solidFill>
                  <a:latin typeface="Times New Roman" panose="02020603050405020304" pitchFamily="18" charset="0"/>
                  <a:cs typeface="Times New Roman" panose="02020603050405020304" pitchFamily="18" charset="0"/>
                </a:rPr>
                <a:t> </a:t>
              </a:r>
              <a:r>
                <a:rPr lang="en-US" sz="3200" b="1" spc="-151" dirty="0" err="1" smtClean="0">
                  <a:solidFill>
                    <a:srgbClr val="FF0000"/>
                  </a:solidFill>
                  <a:latin typeface="Times New Roman" panose="02020603050405020304" pitchFamily="18" charset="0"/>
                  <a:cs typeface="Times New Roman" panose="02020603050405020304" pitchFamily="18" charset="0"/>
                </a:rPr>
                <a:t>chức</a:t>
              </a:r>
              <a:r>
                <a:rPr lang="en-US" sz="3200" b="1" spc="-151" dirty="0" smtClean="0">
                  <a:solidFill>
                    <a:srgbClr val="FF0000"/>
                  </a:solidFill>
                  <a:latin typeface="Times New Roman" panose="02020603050405020304" pitchFamily="18" charset="0"/>
                  <a:cs typeface="Times New Roman" panose="02020603050405020304" pitchFamily="18" charset="0"/>
                </a:rPr>
                <a:t> </a:t>
              </a:r>
              <a:r>
                <a:rPr lang="en-US" sz="3200" b="1" spc="-151" dirty="0" err="1" smtClean="0">
                  <a:solidFill>
                    <a:srgbClr val="FF0000"/>
                  </a:solidFill>
                  <a:latin typeface="Times New Roman" panose="02020603050405020304" pitchFamily="18" charset="0"/>
                  <a:cs typeface="Times New Roman" panose="02020603050405020304" pitchFamily="18" charset="0"/>
                </a:rPr>
                <a:t>và</a:t>
              </a:r>
              <a:r>
                <a:rPr lang="en-US" sz="3200" b="1" spc="-151" dirty="0" smtClean="0">
                  <a:solidFill>
                    <a:srgbClr val="FF0000"/>
                  </a:solidFill>
                  <a:latin typeface="Times New Roman" panose="02020603050405020304" pitchFamily="18" charset="0"/>
                  <a:cs typeface="Times New Roman" panose="02020603050405020304" pitchFamily="18" charset="0"/>
                </a:rPr>
                <a:t> </a:t>
              </a:r>
              <a:r>
                <a:rPr lang="en-US" sz="3200" b="1" spc="-151" dirty="0" err="1" smtClean="0">
                  <a:solidFill>
                    <a:srgbClr val="FF0000"/>
                  </a:solidFill>
                  <a:latin typeface="Times New Roman" panose="02020603050405020304" pitchFamily="18" charset="0"/>
                  <a:cs typeface="Times New Roman" panose="02020603050405020304" pitchFamily="18" charset="0"/>
                </a:rPr>
                <a:t>cán</a:t>
              </a:r>
              <a:r>
                <a:rPr lang="en-US" sz="3200" b="1" spc="-151" dirty="0" smtClean="0">
                  <a:solidFill>
                    <a:srgbClr val="FF0000"/>
                  </a:solidFill>
                  <a:latin typeface="Times New Roman" panose="02020603050405020304" pitchFamily="18" charset="0"/>
                  <a:cs typeface="Times New Roman" panose="02020603050405020304" pitchFamily="18" charset="0"/>
                </a:rPr>
                <a:t> </a:t>
              </a:r>
              <a:r>
                <a:rPr lang="en-US" sz="3200" b="1" spc="-151" dirty="0" err="1" smtClean="0">
                  <a:solidFill>
                    <a:srgbClr val="FF0000"/>
                  </a:solidFill>
                  <a:latin typeface="Times New Roman" panose="02020603050405020304" pitchFamily="18" charset="0"/>
                  <a:cs typeface="Times New Roman" panose="02020603050405020304" pitchFamily="18" charset="0"/>
                </a:rPr>
                <a:t>bộ</a:t>
              </a:r>
              <a:r>
                <a:rPr lang="en-US" sz="3200" b="1" spc="-151" dirty="0" smtClean="0">
                  <a:solidFill>
                    <a:srgbClr val="FF0000"/>
                  </a:solidFill>
                  <a:latin typeface="Times New Roman" panose="02020603050405020304" pitchFamily="18" charset="0"/>
                  <a:cs typeface="Times New Roman" panose="02020603050405020304" pitchFamily="18" charset="0"/>
                </a:rPr>
                <a:t>.</a:t>
              </a:r>
              <a:endParaRPr lang="en-GB" sz="3200" b="1" spc="-151" dirty="0">
                <a:solidFill>
                  <a:srgbClr val="FF0000"/>
                </a:solidFill>
                <a:latin typeface="Times New Roman" panose="02020603050405020304" pitchFamily="18" charset="0"/>
                <a:cs typeface="Times New Roman" panose="02020603050405020304" pitchFamily="18" charset="0"/>
              </a:endParaRPr>
            </a:p>
          </p:txBody>
        </p:sp>
      </p:grpSp>
      <p:sp>
        <p:nvSpPr>
          <p:cNvPr id="3" name="Rectangle 2"/>
          <p:cNvSpPr/>
          <p:nvPr/>
        </p:nvSpPr>
        <p:spPr>
          <a:xfrm>
            <a:off x="258848" y="1501305"/>
            <a:ext cx="1531853" cy="2862318"/>
          </a:xfrm>
          <a:prstGeom prst="rect">
            <a:avLst/>
          </a:prstGeom>
        </p:spPr>
        <p:txBody>
          <a:bodyPr wrap="square" lIns="91430" tIns="45718" rIns="91430" bIns="45718">
            <a:spAutoFit/>
          </a:bodyPr>
          <a:lstStyle/>
          <a:p>
            <a:pPr algn="ctr"/>
            <a:r>
              <a:rPr lang="vi-VN" sz="3600" b="1" i="1" dirty="0">
                <a:solidFill>
                  <a:srgbClr val="FFFF00"/>
                </a:solidFill>
              </a:rPr>
              <a:t>(1)</a:t>
            </a:r>
            <a:r>
              <a:rPr lang="vi-VN" sz="3600" b="1" i="1" dirty="0">
                <a:solidFill>
                  <a:schemeClr val="bg1"/>
                </a:solidFill>
              </a:rPr>
              <a:t> Bài học </a:t>
            </a:r>
            <a:r>
              <a:rPr lang="vi-VN" sz="3600" b="1" i="1" dirty="0" smtClean="0">
                <a:solidFill>
                  <a:schemeClr val="bg1"/>
                </a:solidFill>
              </a:rPr>
              <a:t>về </a:t>
            </a:r>
            <a:r>
              <a:rPr lang="vi-VN" sz="3600" b="1" i="1" dirty="0">
                <a:solidFill>
                  <a:schemeClr val="bg1"/>
                </a:solidFill>
              </a:rPr>
              <a:t>Đảng</a:t>
            </a:r>
            <a:endParaRPr lang="en-US" sz="3600" dirty="0">
              <a:solidFill>
                <a:schemeClr val="bg1"/>
              </a:solidFill>
            </a:endParaRPr>
          </a:p>
        </p:txBody>
      </p:sp>
      <p:pic>
        <p:nvPicPr>
          <p:cNvPr id="15" name="Picture 6" descr="See the source image">
            <a:extLst>
              <a:ext uri="{FF2B5EF4-FFF2-40B4-BE49-F238E27FC236}">
                <a16:creationId xmlns:a16="http://schemas.microsoft.com/office/drawing/2014/main" xmlns="" id="{3A75FBD6-313A-4F36-91E4-76FCC18BBD7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375612" y="2484981"/>
            <a:ext cx="4509132" cy="3889432"/>
          </a:xfrm>
          <a:prstGeom prst="rect">
            <a:avLst/>
          </a:prstGeom>
          <a:noFill/>
          <a:effectLst>
            <a:softEdge rad="1270000"/>
          </a:effectLst>
          <a:extLst>
            <a:ext uri="{909E8E84-426E-40DD-AFC4-6F175D3DCCD1}">
              <a14:hiddenFill xmlns:a14="http://schemas.microsoft.com/office/drawing/2010/main">
                <a:solidFill>
                  <a:srgbClr val="FFFFFF"/>
                </a:solidFill>
              </a14:hiddenFill>
            </a:ext>
          </a:extLst>
        </p:spPr>
      </p:pic>
      <p:sp>
        <p:nvSpPr>
          <p:cNvPr id="16" name="Rounded Rectangle 15"/>
          <p:cNvSpPr/>
          <p:nvPr/>
        </p:nvSpPr>
        <p:spPr>
          <a:xfrm>
            <a:off x="2177323" y="2700879"/>
            <a:ext cx="9777792" cy="3628039"/>
          </a:xfrm>
          <a:prstGeom prst="roundRect">
            <a:avLst/>
          </a:prstGeom>
          <a:noFill/>
          <a:ln w="38100" cmpd="sng"/>
        </p:spPr>
        <p:style>
          <a:lnRef idx="1">
            <a:schemeClr val="accent1"/>
          </a:lnRef>
          <a:fillRef idx="3">
            <a:schemeClr val="accent1"/>
          </a:fillRef>
          <a:effectRef idx="2">
            <a:schemeClr val="accent1"/>
          </a:effectRef>
          <a:fontRef idx="minor">
            <a:schemeClr val="lt1"/>
          </a:fontRef>
        </p:style>
        <p:txBody>
          <a:bodyPr lIns="91430" tIns="45718" rIns="91430" bIns="45718" rtlCol="0" anchor="ctr"/>
          <a:lstStyle/>
          <a:p>
            <a:pPr marL="342858" indent="-342858" algn="just">
              <a:buClr>
                <a:srgbClr val="FF0000"/>
              </a:buClr>
              <a:buFont typeface="Courier New"/>
              <a:buChar char="o"/>
            </a:pPr>
            <a:r>
              <a:rPr lang="en-US" sz="2800" b="1" dirty="0">
                <a:solidFill>
                  <a:srgbClr val="000090"/>
                </a:solidFill>
              </a:rPr>
              <a:t>Kiên </a:t>
            </a:r>
            <a:r>
              <a:rPr lang="en-US" sz="2800" b="1" dirty="0" err="1">
                <a:solidFill>
                  <a:srgbClr val="000090"/>
                </a:solidFill>
              </a:rPr>
              <a:t>định</a:t>
            </a:r>
            <a:r>
              <a:rPr lang="en-US" sz="2800" b="1" dirty="0">
                <a:solidFill>
                  <a:srgbClr val="000090"/>
                </a:solidFill>
              </a:rPr>
              <a:t>, </a:t>
            </a:r>
            <a:r>
              <a:rPr lang="en-US" sz="2800" b="1" dirty="0" err="1">
                <a:solidFill>
                  <a:srgbClr val="000090"/>
                </a:solidFill>
              </a:rPr>
              <a:t>vận</a:t>
            </a:r>
            <a:r>
              <a:rPr lang="en-US" sz="2800" b="1" dirty="0">
                <a:solidFill>
                  <a:srgbClr val="000090"/>
                </a:solidFill>
              </a:rPr>
              <a:t> </a:t>
            </a:r>
            <a:r>
              <a:rPr lang="en-US" sz="2800" b="1" dirty="0" err="1">
                <a:solidFill>
                  <a:srgbClr val="000090"/>
                </a:solidFill>
              </a:rPr>
              <a:t>dụng</a:t>
            </a:r>
            <a:r>
              <a:rPr lang="en-US" sz="2800" b="1" dirty="0">
                <a:solidFill>
                  <a:srgbClr val="000090"/>
                </a:solidFill>
              </a:rPr>
              <a:t> </a:t>
            </a:r>
            <a:r>
              <a:rPr lang="en-US" sz="2800" b="1" dirty="0" err="1">
                <a:solidFill>
                  <a:srgbClr val="000090"/>
                </a:solidFill>
              </a:rPr>
              <a:t>và</a:t>
            </a:r>
            <a:r>
              <a:rPr lang="en-US" sz="2800" b="1" dirty="0">
                <a:solidFill>
                  <a:srgbClr val="000090"/>
                </a:solidFill>
              </a:rPr>
              <a:t> </a:t>
            </a:r>
            <a:r>
              <a:rPr lang="en-US" sz="2800" b="1" dirty="0" err="1">
                <a:solidFill>
                  <a:srgbClr val="000090"/>
                </a:solidFill>
              </a:rPr>
              <a:t>phát</a:t>
            </a:r>
            <a:r>
              <a:rPr lang="en-US" sz="2800" b="1" dirty="0">
                <a:solidFill>
                  <a:srgbClr val="000090"/>
                </a:solidFill>
              </a:rPr>
              <a:t> </a:t>
            </a:r>
            <a:r>
              <a:rPr lang="en-US" sz="2800" b="1" dirty="0" err="1">
                <a:solidFill>
                  <a:srgbClr val="000090"/>
                </a:solidFill>
              </a:rPr>
              <a:t>triển</a:t>
            </a:r>
            <a:r>
              <a:rPr lang="en-US" sz="2800" b="1" dirty="0">
                <a:solidFill>
                  <a:srgbClr val="000090"/>
                </a:solidFill>
              </a:rPr>
              <a:t> </a:t>
            </a:r>
            <a:r>
              <a:rPr lang="en-US" sz="2800" b="1" dirty="0" err="1">
                <a:solidFill>
                  <a:srgbClr val="000090"/>
                </a:solidFill>
              </a:rPr>
              <a:t>sáng</a:t>
            </a:r>
            <a:r>
              <a:rPr lang="en-US" sz="2800" b="1" dirty="0">
                <a:solidFill>
                  <a:srgbClr val="000090"/>
                </a:solidFill>
              </a:rPr>
              <a:t> </a:t>
            </a:r>
            <a:r>
              <a:rPr lang="en-US" sz="2800" b="1" dirty="0" err="1">
                <a:solidFill>
                  <a:srgbClr val="000090"/>
                </a:solidFill>
              </a:rPr>
              <a:t>tạo</a:t>
            </a:r>
            <a:r>
              <a:rPr lang="en-US" sz="2800" b="1" dirty="0">
                <a:solidFill>
                  <a:srgbClr val="000090"/>
                </a:solidFill>
              </a:rPr>
              <a:t> </a:t>
            </a:r>
            <a:r>
              <a:rPr lang="en-US" sz="2800" b="1" dirty="0" err="1">
                <a:solidFill>
                  <a:srgbClr val="000090"/>
                </a:solidFill>
              </a:rPr>
              <a:t>chủ</a:t>
            </a:r>
            <a:r>
              <a:rPr lang="en-US" sz="2800" b="1" dirty="0">
                <a:solidFill>
                  <a:srgbClr val="000090"/>
                </a:solidFill>
              </a:rPr>
              <a:t> </a:t>
            </a:r>
            <a:r>
              <a:rPr lang="en-US" sz="2800" b="1" dirty="0" err="1">
                <a:solidFill>
                  <a:srgbClr val="000090"/>
                </a:solidFill>
              </a:rPr>
              <a:t>nghĩa</a:t>
            </a:r>
            <a:r>
              <a:rPr lang="en-US" sz="2800" b="1" dirty="0">
                <a:solidFill>
                  <a:srgbClr val="000090"/>
                </a:solidFill>
              </a:rPr>
              <a:t> </a:t>
            </a:r>
            <a:r>
              <a:rPr lang="en-US" sz="2800" b="1" dirty="0" err="1">
                <a:solidFill>
                  <a:srgbClr val="000090"/>
                </a:solidFill>
              </a:rPr>
              <a:t>Mác-Lênin</a:t>
            </a:r>
            <a:r>
              <a:rPr lang="en-US" sz="2800" b="1" dirty="0">
                <a:solidFill>
                  <a:srgbClr val="000090"/>
                </a:solidFill>
              </a:rPr>
              <a:t>, </a:t>
            </a:r>
            <a:r>
              <a:rPr lang="en-US" sz="2800" b="1" dirty="0" err="1">
                <a:solidFill>
                  <a:srgbClr val="000090"/>
                </a:solidFill>
              </a:rPr>
              <a:t>tư</a:t>
            </a:r>
            <a:r>
              <a:rPr lang="en-US" sz="2800" b="1" dirty="0">
                <a:solidFill>
                  <a:srgbClr val="000090"/>
                </a:solidFill>
              </a:rPr>
              <a:t> </a:t>
            </a:r>
            <a:r>
              <a:rPr lang="en-US" sz="2800" b="1" dirty="0" err="1">
                <a:solidFill>
                  <a:srgbClr val="000090"/>
                </a:solidFill>
              </a:rPr>
              <a:t>tưởng</a:t>
            </a:r>
            <a:r>
              <a:rPr lang="en-US" sz="2800" b="1" dirty="0">
                <a:solidFill>
                  <a:srgbClr val="000090"/>
                </a:solidFill>
              </a:rPr>
              <a:t> </a:t>
            </a:r>
            <a:r>
              <a:rPr lang="en-US" sz="2800" b="1" dirty="0" err="1">
                <a:solidFill>
                  <a:srgbClr val="000090"/>
                </a:solidFill>
              </a:rPr>
              <a:t>Hồ</a:t>
            </a:r>
            <a:r>
              <a:rPr lang="en-US" sz="2800" b="1" dirty="0">
                <a:solidFill>
                  <a:srgbClr val="000090"/>
                </a:solidFill>
              </a:rPr>
              <a:t> </a:t>
            </a:r>
            <a:r>
              <a:rPr lang="en-US" sz="2800" b="1" dirty="0" err="1">
                <a:solidFill>
                  <a:srgbClr val="000090"/>
                </a:solidFill>
              </a:rPr>
              <a:t>Chí</a:t>
            </a:r>
            <a:r>
              <a:rPr lang="en-US" sz="2800" b="1" dirty="0">
                <a:solidFill>
                  <a:srgbClr val="000090"/>
                </a:solidFill>
              </a:rPr>
              <a:t> Minh</a:t>
            </a:r>
          </a:p>
          <a:p>
            <a:pPr marL="342858" indent="-342858" algn="just">
              <a:buClr>
                <a:srgbClr val="FF0000"/>
              </a:buClr>
              <a:buFont typeface="Courier New"/>
              <a:buChar char="o"/>
            </a:pPr>
            <a:r>
              <a:rPr lang="en-US" sz="2800" b="1" dirty="0" err="1">
                <a:solidFill>
                  <a:srgbClr val="000090"/>
                </a:solidFill>
              </a:rPr>
              <a:t>Thực</a:t>
            </a:r>
            <a:r>
              <a:rPr lang="en-US" sz="2800" b="1" dirty="0">
                <a:solidFill>
                  <a:srgbClr val="000090"/>
                </a:solidFill>
              </a:rPr>
              <a:t> </a:t>
            </a:r>
            <a:r>
              <a:rPr lang="en-US" sz="2800" b="1" dirty="0" err="1">
                <a:solidFill>
                  <a:srgbClr val="000090"/>
                </a:solidFill>
              </a:rPr>
              <a:t>hiện</a:t>
            </a:r>
            <a:r>
              <a:rPr lang="en-US" sz="2800" b="1" dirty="0">
                <a:solidFill>
                  <a:srgbClr val="000090"/>
                </a:solidFill>
              </a:rPr>
              <a:t> </a:t>
            </a:r>
            <a:r>
              <a:rPr lang="en-US" sz="2800" b="1" dirty="0" err="1">
                <a:solidFill>
                  <a:srgbClr val="000090"/>
                </a:solidFill>
              </a:rPr>
              <a:t>nghiêm</a:t>
            </a:r>
            <a:r>
              <a:rPr lang="en-US" sz="2800" b="1" dirty="0">
                <a:solidFill>
                  <a:srgbClr val="000090"/>
                </a:solidFill>
              </a:rPr>
              <a:t> </a:t>
            </a:r>
            <a:r>
              <a:rPr lang="en-US" sz="2800" b="1" dirty="0" err="1">
                <a:solidFill>
                  <a:srgbClr val="000090"/>
                </a:solidFill>
              </a:rPr>
              <a:t>các</a:t>
            </a:r>
            <a:r>
              <a:rPr lang="en-US" sz="2800" b="1" dirty="0">
                <a:solidFill>
                  <a:srgbClr val="000090"/>
                </a:solidFill>
              </a:rPr>
              <a:t> </a:t>
            </a:r>
            <a:r>
              <a:rPr lang="en-US" sz="2800" b="1" dirty="0" err="1">
                <a:solidFill>
                  <a:srgbClr val="000090"/>
                </a:solidFill>
              </a:rPr>
              <a:t>nguyên</a:t>
            </a:r>
            <a:r>
              <a:rPr lang="en-US" sz="2800" b="1" dirty="0">
                <a:solidFill>
                  <a:srgbClr val="000090"/>
                </a:solidFill>
              </a:rPr>
              <a:t> </a:t>
            </a:r>
            <a:r>
              <a:rPr lang="en-US" sz="2800" b="1" dirty="0" err="1">
                <a:solidFill>
                  <a:srgbClr val="000090"/>
                </a:solidFill>
              </a:rPr>
              <a:t>tắc</a:t>
            </a:r>
            <a:r>
              <a:rPr lang="en-US" sz="2800" b="1" dirty="0">
                <a:solidFill>
                  <a:srgbClr val="000090"/>
                </a:solidFill>
              </a:rPr>
              <a:t> </a:t>
            </a:r>
            <a:r>
              <a:rPr lang="en-US" sz="2800" b="1" dirty="0" err="1">
                <a:solidFill>
                  <a:srgbClr val="000090"/>
                </a:solidFill>
              </a:rPr>
              <a:t>xây</a:t>
            </a:r>
            <a:r>
              <a:rPr lang="en-US" sz="2800" b="1" dirty="0">
                <a:solidFill>
                  <a:srgbClr val="000090"/>
                </a:solidFill>
              </a:rPr>
              <a:t> </a:t>
            </a:r>
            <a:r>
              <a:rPr lang="en-US" sz="2800" b="1" dirty="0" err="1">
                <a:solidFill>
                  <a:srgbClr val="000090"/>
                </a:solidFill>
              </a:rPr>
              <a:t>dựng</a:t>
            </a:r>
            <a:r>
              <a:rPr lang="en-US" sz="2800" b="1" dirty="0">
                <a:solidFill>
                  <a:srgbClr val="000090"/>
                </a:solidFill>
              </a:rPr>
              <a:t> </a:t>
            </a:r>
            <a:r>
              <a:rPr lang="en-US" sz="2800" b="1" dirty="0" err="1">
                <a:solidFill>
                  <a:srgbClr val="000090"/>
                </a:solidFill>
              </a:rPr>
              <a:t>Đảng</a:t>
            </a:r>
            <a:endParaRPr lang="en-US" sz="2800" b="1" dirty="0">
              <a:solidFill>
                <a:srgbClr val="000090"/>
              </a:solidFill>
            </a:endParaRPr>
          </a:p>
          <a:p>
            <a:pPr marL="342858" indent="-342858" algn="just">
              <a:buClr>
                <a:srgbClr val="FF0000"/>
              </a:buClr>
              <a:buFont typeface="Courier New"/>
              <a:buChar char="o"/>
            </a:pPr>
            <a:r>
              <a:rPr lang="en-US" sz="2800" b="1" dirty="0" err="1">
                <a:solidFill>
                  <a:srgbClr val="000090"/>
                </a:solidFill>
              </a:rPr>
              <a:t>Kiểm</a:t>
            </a:r>
            <a:r>
              <a:rPr lang="en-US" sz="2800" b="1" dirty="0">
                <a:solidFill>
                  <a:srgbClr val="000090"/>
                </a:solidFill>
              </a:rPr>
              <a:t> </a:t>
            </a:r>
            <a:r>
              <a:rPr lang="en-US" sz="2800" b="1" dirty="0" err="1">
                <a:solidFill>
                  <a:srgbClr val="000090"/>
                </a:solidFill>
              </a:rPr>
              <a:t>soát</a:t>
            </a:r>
            <a:r>
              <a:rPr lang="en-US" sz="2800" b="1" dirty="0">
                <a:solidFill>
                  <a:srgbClr val="000090"/>
                </a:solidFill>
              </a:rPr>
              <a:t> </a:t>
            </a:r>
            <a:r>
              <a:rPr lang="en-US" sz="2800" b="1" dirty="0" err="1">
                <a:solidFill>
                  <a:srgbClr val="000090"/>
                </a:solidFill>
              </a:rPr>
              <a:t>chặt</a:t>
            </a:r>
            <a:r>
              <a:rPr lang="en-US" sz="2800" b="1" dirty="0">
                <a:solidFill>
                  <a:srgbClr val="000090"/>
                </a:solidFill>
              </a:rPr>
              <a:t> </a:t>
            </a:r>
            <a:r>
              <a:rPr lang="en-US" sz="2800" b="1" dirty="0" err="1">
                <a:solidFill>
                  <a:srgbClr val="000090"/>
                </a:solidFill>
              </a:rPr>
              <a:t>chẽ</a:t>
            </a:r>
            <a:r>
              <a:rPr lang="en-US" sz="2800" b="1" dirty="0">
                <a:solidFill>
                  <a:srgbClr val="000090"/>
                </a:solidFill>
              </a:rPr>
              <a:t> </a:t>
            </a:r>
            <a:r>
              <a:rPr lang="en-US" sz="2800" b="1" dirty="0" err="1">
                <a:solidFill>
                  <a:srgbClr val="000090"/>
                </a:solidFill>
              </a:rPr>
              <a:t>quyền</a:t>
            </a:r>
            <a:r>
              <a:rPr lang="en-US" sz="2800" b="1" dirty="0">
                <a:solidFill>
                  <a:srgbClr val="000090"/>
                </a:solidFill>
              </a:rPr>
              <a:t> </a:t>
            </a:r>
            <a:r>
              <a:rPr lang="en-US" sz="2800" b="1" dirty="0" err="1">
                <a:solidFill>
                  <a:srgbClr val="000090"/>
                </a:solidFill>
              </a:rPr>
              <a:t>lực</a:t>
            </a:r>
            <a:endParaRPr lang="en-US" sz="2800" b="1" dirty="0">
              <a:solidFill>
                <a:srgbClr val="000090"/>
              </a:solidFill>
            </a:endParaRPr>
          </a:p>
          <a:p>
            <a:pPr marL="342858" indent="-342858" algn="just">
              <a:buClr>
                <a:srgbClr val="FF0000"/>
              </a:buClr>
              <a:buFont typeface="Courier New"/>
              <a:buChar char="o"/>
            </a:pPr>
            <a:r>
              <a:rPr lang="en-US" sz="2800" b="1" dirty="0">
                <a:solidFill>
                  <a:srgbClr val="000090"/>
                </a:solidFill>
              </a:rPr>
              <a:t>Kiên </a:t>
            </a:r>
            <a:r>
              <a:rPr lang="en-US" sz="2800" b="1" dirty="0" err="1">
                <a:solidFill>
                  <a:srgbClr val="000090"/>
                </a:solidFill>
              </a:rPr>
              <a:t>quyết</a:t>
            </a:r>
            <a:r>
              <a:rPr lang="en-US" sz="2800" b="1" dirty="0">
                <a:solidFill>
                  <a:srgbClr val="000090"/>
                </a:solidFill>
              </a:rPr>
              <a:t>, </a:t>
            </a:r>
            <a:r>
              <a:rPr lang="en-US" sz="2800" b="1" dirty="0" err="1">
                <a:solidFill>
                  <a:srgbClr val="000090"/>
                </a:solidFill>
              </a:rPr>
              <a:t>kiên</a:t>
            </a:r>
            <a:r>
              <a:rPr lang="en-US" sz="2800" b="1" dirty="0">
                <a:solidFill>
                  <a:srgbClr val="000090"/>
                </a:solidFill>
              </a:rPr>
              <a:t> </a:t>
            </a:r>
            <a:r>
              <a:rPr lang="en-US" sz="2800" b="1" dirty="0" err="1">
                <a:solidFill>
                  <a:srgbClr val="000090"/>
                </a:solidFill>
              </a:rPr>
              <a:t>trì</a:t>
            </a:r>
            <a:r>
              <a:rPr lang="en-US" sz="2800" b="1" dirty="0">
                <a:solidFill>
                  <a:srgbClr val="000090"/>
                </a:solidFill>
              </a:rPr>
              <a:t> </a:t>
            </a:r>
            <a:r>
              <a:rPr lang="en-US" sz="2800" b="1" dirty="0" err="1">
                <a:solidFill>
                  <a:srgbClr val="000090"/>
                </a:solidFill>
              </a:rPr>
              <a:t>đấu</a:t>
            </a:r>
            <a:r>
              <a:rPr lang="en-US" sz="2800" b="1" dirty="0">
                <a:solidFill>
                  <a:srgbClr val="000090"/>
                </a:solidFill>
              </a:rPr>
              <a:t> </a:t>
            </a:r>
            <a:r>
              <a:rPr lang="en-US" sz="2800" b="1" dirty="0" err="1">
                <a:solidFill>
                  <a:srgbClr val="000090"/>
                </a:solidFill>
              </a:rPr>
              <a:t>tranh</a:t>
            </a:r>
            <a:r>
              <a:rPr lang="en-US" sz="2800" b="1" dirty="0">
                <a:solidFill>
                  <a:srgbClr val="000090"/>
                </a:solidFill>
              </a:rPr>
              <a:t> </a:t>
            </a:r>
            <a:r>
              <a:rPr lang="en-US" sz="2800" b="1" dirty="0" err="1">
                <a:solidFill>
                  <a:srgbClr val="000090"/>
                </a:solidFill>
              </a:rPr>
              <a:t>phòng</a:t>
            </a:r>
            <a:r>
              <a:rPr lang="en-US" sz="2800" b="1" dirty="0">
                <a:solidFill>
                  <a:srgbClr val="000090"/>
                </a:solidFill>
              </a:rPr>
              <a:t>, chống tham </a:t>
            </a:r>
            <a:r>
              <a:rPr lang="en-US" sz="2800" b="1" dirty="0" err="1">
                <a:solidFill>
                  <a:srgbClr val="000090"/>
                </a:solidFill>
              </a:rPr>
              <a:t>nhũng</a:t>
            </a:r>
            <a:r>
              <a:rPr lang="en-US" sz="2800" b="1" dirty="0">
                <a:solidFill>
                  <a:srgbClr val="000090"/>
                </a:solidFill>
              </a:rPr>
              <a:t>, </a:t>
            </a:r>
            <a:r>
              <a:rPr lang="en-US" sz="2800" b="1" dirty="0" err="1">
                <a:solidFill>
                  <a:srgbClr val="000090"/>
                </a:solidFill>
              </a:rPr>
              <a:t>lãng</a:t>
            </a:r>
            <a:r>
              <a:rPr lang="en-US" sz="2800" b="1" dirty="0">
                <a:solidFill>
                  <a:srgbClr val="000090"/>
                </a:solidFill>
              </a:rPr>
              <a:t> </a:t>
            </a:r>
            <a:r>
              <a:rPr lang="en-US" sz="2800" b="1" dirty="0" err="1">
                <a:solidFill>
                  <a:srgbClr val="000090"/>
                </a:solidFill>
              </a:rPr>
              <a:t>phí</a:t>
            </a:r>
            <a:r>
              <a:rPr lang="en-US" sz="2800" b="1" dirty="0">
                <a:solidFill>
                  <a:srgbClr val="000090"/>
                </a:solidFill>
              </a:rPr>
              <a:t>, suy </a:t>
            </a:r>
            <a:r>
              <a:rPr lang="en-US" sz="2800" b="1" dirty="0" err="1">
                <a:solidFill>
                  <a:srgbClr val="000090"/>
                </a:solidFill>
              </a:rPr>
              <a:t>thoái</a:t>
            </a:r>
            <a:r>
              <a:rPr lang="en-US" sz="2800" b="1" dirty="0">
                <a:solidFill>
                  <a:srgbClr val="000090"/>
                </a:solidFill>
              </a:rPr>
              <a:t>, “</a:t>
            </a:r>
            <a:r>
              <a:rPr lang="en-US" sz="2800" b="1" dirty="0" err="1">
                <a:solidFill>
                  <a:srgbClr val="000090"/>
                </a:solidFill>
              </a:rPr>
              <a:t>tự</a:t>
            </a:r>
            <a:r>
              <a:rPr lang="en-US" sz="2800" b="1" dirty="0">
                <a:solidFill>
                  <a:srgbClr val="000090"/>
                </a:solidFill>
              </a:rPr>
              <a:t> </a:t>
            </a:r>
            <a:r>
              <a:rPr lang="en-US" sz="2800" b="1" dirty="0" err="1">
                <a:solidFill>
                  <a:srgbClr val="000090"/>
                </a:solidFill>
              </a:rPr>
              <a:t>diễn</a:t>
            </a:r>
            <a:r>
              <a:rPr lang="en-US" sz="2800" b="1" dirty="0">
                <a:solidFill>
                  <a:srgbClr val="000090"/>
                </a:solidFill>
              </a:rPr>
              <a:t> </a:t>
            </a:r>
            <a:r>
              <a:rPr lang="en-US" sz="2800" b="1" dirty="0" err="1">
                <a:solidFill>
                  <a:srgbClr val="000090"/>
                </a:solidFill>
              </a:rPr>
              <a:t>biến</a:t>
            </a:r>
            <a:r>
              <a:rPr lang="en-US" sz="2800" b="1" dirty="0">
                <a:solidFill>
                  <a:srgbClr val="000090"/>
                </a:solidFill>
              </a:rPr>
              <a:t>”, “</a:t>
            </a:r>
            <a:r>
              <a:rPr lang="en-US" sz="2800" b="1" dirty="0" err="1">
                <a:solidFill>
                  <a:srgbClr val="000090"/>
                </a:solidFill>
              </a:rPr>
              <a:t>tự</a:t>
            </a:r>
            <a:r>
              <a:rPr lang="en-US" sz="2800" b="1" dirty="0">
                <a:solidFill>
                  <a:srgbClr val="000090"/>
                </a:solidFill>
              </a:rPr>
              <a:t> </a:t>
            </a:r>
            <a:r>
              <a:rPr lang="en-US" sz="2800" b="1" dirty="0" err="1">
                <a:solidFill>
                  <a:srgbClr val="000090"/>
                </a:solidFill>
              </a:rPr>
              <a:t>chuyển</a:t>
            </a:r>
            <a:r>
              <a:rPr lang="en-US" sz="2800" b="1" dirty="0">
                <a:solidFill>
                  <a:srgbClr val="000090"/>
                </a:solidFill>
              </a:rPr>
              <a:t> </a:t>
            </a:r>
            <a:r>
              <a:rPr lang="en-US" sz="2800" b="1" dirty="0" err="1">
                <a:solidFill>
                  <a:srgbClr val="000090"/>
                </a:solidFill>
              </a:rPr>
              <a:t>hoá</a:t>
            </a:r>
            <a:r>
              <a:rPr lang="en-US" sz="2800" b="1" dirty="0">
                <a:solidFill>
                  <a:srgbClr val="000090"/>
                </a:solidFill>
              </a:rPr>
              <a:t>”</a:t>
            </a:r>
          </a:p>
          <a:p>
            <a:pPr marL="342858" indent="-342858" algn="just">
              <a:buClr>
                <a:srgbClr val="FF0000"/>
              </a:buClr>
              <a:buFont typeface="Courier New"/>
              <a:buChar char="o"/>
            </a:pPr>
            <a:r>
              <a:rPr lang="en-US" sz="2800" b="1" dirty="0" err="1">
                <a:solidFill>
                  <a:srgbClr val="000090"/>
                </a:solidFill>
              </a:rPr>
              <a:t>Công</a:t>
            </a:r>
            <a:r>
              <a:rPr lang="en-US" sz="2800" b="1" dirty="0">
                <a:solidFill>
                  <a:srgbClr val="000090"/>
                </a:solidFill>
              </a:rPr>
              <a:t> </a:t>
            </a:r>
            <a:r>
              <a:rPr lang="en-US" sz="2800" b="1" dirty="0" err="1">
                <a:solidFill>
                  <a:srgbClr val="000090"/>
                </a:solidFill>
              </a:rPr>
              <a:t>tác</a:t>
            </a:r>
            <a:r>
              <a:rPr lang="en-US" sz="2800" b="1" dirty="0">
                <a:solidFill>
                  <a:srgbClr val="000090"/>
                </a:solidFill>
              </a:rPr>
              <a:t> </a:t>
            </a:r>
            <a:r>
              <a:rPr lang="en-US" sz="2800" b="1" dirty="0" err="1">
                <a:solidFill>
                  <a:srgbClr val="000090"/>
                </a:solidFill>
              </a:rPr>
              <a:t>cán</a:t>
            </a:r>
            <a:r>
              <a:rPr lang="en-US" sz="2800" b="1" dirty="0">
                <a:solidFill>
                  <a:srgbClr val="000090"/>
                </a:solidFill>
              </a:rPr>
              <a:t> bộ </a:t>
            </a:r>
            <a:r>
              <a:rPr lang="en-US" sz="2800" b="1" dirty="0" err="1">
                <a:solidFill>
                  <a:srgbClr val="000090"/>
                </a:solidFill>
              </a:rPr>
              <a:t>là</a:t>
            </a:r>
            <a:r>
              <a:rPr lang="en-US" sz="2800" b="1" dirty="0">
                <a:solidFill>
                  <a:srgbClr val="000090"/>
                </a:solidFill>
              </a:rPr>
              <a:t> “then </a:t>
            </a:r>
            <a:r>
              <a:rPr lang="en-US" sz="2800" b="1" dirty="0" err="1">
                <a:solidFill>
                  <a:srgbClr val="000090"/>
                </a:solidFill>
              </a:rPr>
              <a:t>chốt</a:t>
            </a:r>
            <a:r>
              <a:rPr lang="en-US" sz="2800" b="1" dirty="0">
                <a:solidFill>
                  <a:srgbClr val="000090"/>
                </a:solidFill>
              </a:rPr>
              <a:t> </a:t>
            </a:r>
            <a:r>
              <a:rPr lang="en-US" sz="2800" b="1" dirty="0" err="1">
                <a:solidFill>
                  <a:srgbClr val="000090"/>
                </a:solidFill>
              </a:rPr>
              <a:t>của</a:t>
            </a:r>
            <a:r>
              <a:rPr lang="en-US" sz="2800" b="1" dirty="0">
                <a:solidFill>
                  <a:srgbClr val="000090"/>
                </a:solidFill>
              </a:rPr>
              <a:t> then </a:t>
            </a:r>
            <a:r>
              <a:rPr lang="en-US" sz="2800" b="1" dirty="0" err="1">
                <a:solidFill>
                  <a:srgbClr val="000090"/>
                </a:solidFill>
              </a:rPr>
              <a:t>chốt</a:t>
            </a:r>
            <a:r>
              <a:rPr lang="en-US" sz="2800" b="1" dirty="0">
                <a:solidFill>
                  <a:srgbClr val="000090"/>
                </a:solidFill>
              </a:rPr>
              <a:t>”</a:t>
            </a:r>
          </a:p>
          <a:p>
            <a:pPr marL="342858" indent="-342858" algn="just">
              <a:buClr>
                <a:srgbClr val="FF0000"/>
              </a:buClr>
              <a:buFont typeface="Courier New"/>
              <a:buChar char="o"/>
            </a:pPr>
            <a:r>
              <a:rPr lang="en-US" sz="2800" b="1" dirty="0" err="1">
                <a:solidFill>
                  <a:srgbClr val="000090"/>
                </a:solidFill>
              </a:rPr>
              <a:t>Phát</a:t>
            </a:r>
            <a:r>
              <a:rPr lang="en-US" sz="2800" b="1" dirty="0">
                <a:solidFill>
                  <a:srgbClr val="000090"/>
                </a:solidFill>
              </a:rPr>
              <a:t> </a:t>
            </a:r>
            <a:r>
              <a:rPr lang="en-US" sz="2800" b="1" dirty="0" err="1">
                <a:solidFill>
                  <a:srgbClr val="000090"/>
                </a:solidFill>
              </a:rPr>
              <a:t>huy</a:t>
            </a:r>
            <a:r>
              <a:rPr lang="en-US" sz="2800" b="1" dirty="0">
                <a:solidFill>
                  <a:srgbClr val="000090"/>
                </a:solidFill>
              </a:rPr>
              <a:t> </a:t>
            </a:r>
            <a:r>
              <a:rPr lang="en-US" sz="2800" b="1" dirty="0" err="1">
                <a:solidFill>
                  <a:srgbClr val="000090"/>
                </a:solidFill>
              </a:rPr>
              <a:t>trách</a:t>
            </a:r>
            <a:r>
              <a:rPr lang="en-US" sz="2800" b="1" dirty="0">
                <a:solidFill>
                  <a:srgbClr val="000090"/>
                </a:solidFill>
              </a:rPr>
              <a:t> </a:t>
            </a:r>
            <a:r>
              <a:rPr lang="en-US" sz="2800" b="1" dirty="0" err="1">
                <a:solidFill>
                  <a:srgbClr val="000090"/>
                </a:solidFill>
              </a:rPr>
              <a:t>nhiệm</a:t>
            </a:r>
            <a:r>
              <a:rPr lang="en-US" sz="2800" b="1" dirty="0">
                <a:solidFill>
                  <a:srgbClr val="000090"/>
                </a:solidFill>
              </a:rPr>
              <a:t> </a:t>
            </a:r>
            <a:r>
              <a:rPr lang="en-US" sz="2800" b="1" dirty="0" err="1">
                <a:solidFill>
                  <a:srgbClr val="000090"/>
                </a:solidFill>
              </a:rPr>
              <a:t>nêu</a:t>
            </a:r>
            <a:r>
              <a:rPr lang="en-US" sz="2800" b="1" dirty="0">
                <a:solidFill>
                  <a:srgbClr val="000090"/>
                </a:solidFill>
              </a:rPr>
              <a:t> </a:t>
            </a:r>
            <a:r>
              <a:rPr lang="en-US" sz="2800" b="1" dirty="0" err="1">
                <a:solidFill>
                  <a:srgbClr val="000090"/>
                </a:solidFill>
              </a:rPr>
              <a:t>gương</a:t>
            </a:r>
            <a:r>
              <a:rPr lang="en-US" sz="2800" b="1" dirty="0">
                <a:solidFill>
                  <a:srgbClr val="000090"/>
                </a:solidFill>
              </a:rPr>
              <a:t> </a:t>
            </a:r>
            <a:r>
              <a:rPr lang="en-US" sz="2800" b="1" dirty="0" err="1">
                <a:solidFill>
                  <a:srgbClr val="000090"/>
                </a:solidFill>
              </a:rPr>
              <a:t>của</a:t>
            </a:r>
            <a:r>
              <a:rPr lang="en-US" sz="2800" b="1" dirty="0">
                <a:solidFill>
                  <a:srgbClr val="000090"/>
                </a:solidFill>
              </a:rPr>
              <a:t> </a:t>
            </a:r>
            <a:r>
              <a:rPr lang="en-US" sz="2800" b="1" dirty="0" err="1">
                <a:solidFill>
                  <a:srgbClr val="000090"/>
                </a:solidFill>
              </a:rPr>
              <a:t>cán</a:t>
            </a:r>
            <a:r>
              <a:rPr lang="en-US" sz="2800" b="1" dirty="0">
                <a:solidFill>
                  <a:srgbClr val="000090"/>
                </a:solidFill>
              </a:rPr>
              <a:t> bộ, </a:t>
            </a:r>
            <a:r>
              <a:rPr lang="en-US" sz="2800" b="1" dirty="0" err="1">
                <a:solidFill>
                  <a:srgbClr val="000090"/>
                </a:solidFill>
              </a:rPr>
              <a:t>đảng</a:t>
            </a:r>
            <a:r>
              <a:rPr lang="en-US" sz="2800" b="1" dirty="0">
                <a:solidFill>
                  <a:srgbClr val="000090"/>
                </a:solidFill>
              </a:rPr>
              <a:t> </a:t>
            </a:r>
            <a:r>
              <a:rPr lang="en-US" sz="2800" b="1" dirty="0" err="1">
                <a:solidFill>
                  <a:srgbClr val="000090"/>
                </a:solidFill>
              </a:rPr>
              <a:t>viên</a:t>
            </a:r>
            <a:endParaRPr lang="en-US" sz="2800" b="1" dirty="0">
              <a:solidFill>
                <a:srgbClr val="000090"/>
              </a:solidFill>
            </a:endParaRPr>
          </a:p>
        </p:txBody>
      </p:sp>
    </p:spTree>
    <p:extLst>
      <p:ext uri="{BB962C8B-B14F-4D97-AF65-F5344CB8AC3E}">
        <p14:creationId xmlns:p14="http://schemas.microsoft.com/office/powerpoint/2010/main" val="3387913547"/>
      </p:ext>
    </p:extLst>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322568" y="866299"/>
            <a:ext cx="11612389" cy="5502929"/>
            <a:chOff x="107282" y="3821675"/>
            <a:chExt cx="9036718" cy="2288049"/>
          </a:xfrm>
        </p:grpSpPr>
        <p:sp>
          <p:nvSpPr>
            <p:cNvPr id="17" name="Rectangle 16"/>
            <p:cNvSpPr/>
            <p:nvPr/>
          </p:nvSpPr>
          <p:spPr>
            <a:xfrm>
              <a:off x="107282" y="3892700"/>
              <a:ext cx="9036718" cy="1960188"/>
            </a:xfrm>
            <a:prstGeom prst="rect">
              <a:avLst/>
            </a:prstGeom>
            <a:gradFill flip="none" rotWithShape="1">
              <a:gsLst>
                <a:gs pos="0">
                  <a:srgbClr val="EEEBE6">
                    <a:shade val="30000"/>
                    <a:satMod val="115000"/>
                    <a:alpha val="0"/>
                    <a:lumMod val="48000"/>
                    <a:lumOff val="52000"/>
                  </a:srgbClr>
                </a:gs>
                <a:gs pos="25000">
                  <a:srgbClr val="E7E2E5">
                    <a:lumMod val="63000"/>
                    <a:lumOff val="37000"/>
                  </a:srgbClr>
                </a:gs>
                <a:gs pos="50000">
                  <a:srgbClr val="EEE6EB"/>
                </a:gs>
                <a:gs pos="97917">
                  <a:srgbClr val="EEEBE6">
                    <a:shade val="100000"/>
                    <a:satMod val="115000"/>
                    <a:lumMod val="100000"/>
                    <a:alpha val="0"/>
                  </a:srgbClr>
                </a:gs>
                <a:gs pos="85000">
                  <a:srgbClr val="EEEBE6">
                    <a:shade val="100000"/>
                    <a:satMod val="115000"/>
                    <a:alpha val="52000"/>
                    <a:lumMod val="93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18" name="Group 17"/>
            <p:cNvGrpSpPr/>
            <p:nvPr/>
          </p:nvGrpSpPr>
          <p:grpSpPr>
            <a:xfrm>
              <a:off x="7373187" y="3841726"/>
              <a:ext cx="1712913" cy="2267998"/>
              <a:chOff x="6149824" y="3890145"/>
              <a:chExt cx="1712913" cy="1747837"/>
            </a:xfrm>
          </p:grpSpPr>
          <p:sp>
            <p:nvSpPr>
              <p:cNvPr id="20" name="Freeform 19"/>
              <p:cNvSpPr/>
              <p:nvPr/>
            </p:nvSpPr>
            <p:spPr>
              <a:xfrm>
                <a:off x="6149824" y="3890145"/>
                <a:ext cx="1712913" cy="198437"/>
              </a:xfrm>
              <a:custGeom>
                <a:avLst/>
                <a:gdLst>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95435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95435 h 197816"/>
                  <a:gd name="connsiteX0" fmla="*/ 1712118 w 1712279"/>
                  <a:gd name="connsiteY0" fmla="*/ 195435 h 197816"/>
                  <a:gd name="connsiteX1" fmla="*/ 1566862 w 1712279"/>
                  <a:gd name="connsiteY1" fmla="*/ 195435 h 197816"/>
                  <a:gd name="connsiteX2" fmla="*/ 0 w 1712279"/>
                  <a:gd name="connsiteY2" fmla="*/ 197816 h 197816"/>
                  <a:gd name="connsiteX3" fmla="*/ 159543 w 1712279"/>
                  <a:gd name="connsiteY3" fmla="*/ 172 h 197816"/>
                  <a:gd name="connsiteX4" fmla="*/ 1588293 w 1712279"/>
                  <a:gd name="connsiteY4" fmla="*/ 4935 h 197816"/>
                  <a:gd name="connsiteX5" fmla="*/ 1712118 w 1712279"/>
                  <a:gd name="connsiteY5" fmla="*/ 195435 h 197816"/>
                  <a:gd name="connsiteX0" fmla="*/ 1712118 w 1712470"/>
                  <a:gd name="connsiteY0" fmla="*/ 195435 h 197816"/>
                  <a:gd name="connsiteX1" fmla="*/ 1566862 w 1712470"/>
                  <a:gd name="connsiteY1" fmla="*/ 195435 h 197816"/>
                  <a:gd name="connsiteX2" fmla="*/ 0 w 1712470"/>
                  <a:gd name="connsiteY2" fmla="*/ 197816 h 197816"/>
                  <a:gd name="connsiteX3" fmla="*/ 159543 w 1712470"/>
                  <a:gd name="connsiteY3" fmla="*/ 172 h 197816"/>
                  <a:gd name="connsiteX4" fmla="*/ 1588293 w 1712470"/>
                  <a:gd name="connsiteY4" fmla="*/ 4935 h 197816"/>
                  <a:gd name="connsiteX5" fmla="*/ 1712118 w 1712470"/>
                  <a:gd name="connsiteY5" fmla="*/ 195435 h 19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2470" h="197816">
                    <a:moveTo>
                      <a:pt x="1712118" y="195435"/>
                    </a:moveTo>
                    <a:lnTo>
                      <a:pt x="1566862" y="195435"/>
                    </a:lnTo>
                    <a:lnTo>
                      <a:pt x="0" y="197816"/>
                    </a:lnTo>
                    <a:cubicBezTo>
                      <a:pt x="10318" y="36685"/>
                      <a:pt x="15875" y="-3003"/>
                      <a:pt x="159543" y="172"/>
                    </a:cubicBezTo>
                    <a:lnTo>
                      <a:pt x="1588293" y="4935"/>
                    </a:lnTo>
                    <a:cubicBezTo>
                      <a:pt x="1715292" y="1760"/>
                      <a:pt x="1713706" y="67641"/>
                      <a:pt x="1712118" y="195435"/>
                    </a:cubicBezTo>
                    <a:close/>
                  </a:path>
                </a:pathLst>
              </a:custGeom>
              <a:solidFill>
                <a:schemeClr val="accent5">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1" name="Freeform 20"/>
              <p:cNvSpPr/>
              <p:nvPr/>
            </p:nvSpPr>
            <p:spPr>
              <a:xfrm flipV="1">
                <a:off x="6149824" y="5439545"/>
                <a:ext cx="1712913" cy="198437"/>
              </a:xfrm>
              <a:custGeom>
                <a:avLst/>
                <a:gdLst>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95435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95435 h 197816"/>
                  <a:gd name="connsiteX0" fmla="*/ 1712118 w 1712279"/>
                  <a:gd name="connsiteY0" fmla="*/ 195435 h 197816"/>
                  <a:gd name="connsiteX1" fmla="*/ 1566862 w 1712279"/>
                  <a:gd name="connsiteY1" fmla="*/ 195435 h 197816"/>
                  <a:gd name="connsiteX2" fmla="*/ 0 w 1712279"/>
                  <a:gd name="connsiteY2" fmla="*/ 197816 h 197816"/>
                  <a:gd name="connsiteX3" fmla="*/ 159543 w 1712279"/>
                  <a:gd name="connsiteY3" fmla="*/ 172 h 197816"/>
                  <a:gd name="connsiteX4" fmla="*/ 1588293 w 1712279"/>
                  <a:gd name="connsiteY4" fmla="*/ 4935 h 197816"/>
                  <a:gd name="connsiteX5" fmla="*/ 1712118 w 1712279"/>
                  <a:gd name="connsiteY5" fmla="*/ 195435 h 197816"/>
                  <a:gd name="connsiteX0" fmla="*/ 1712118 w 1712470"/>
                  <a:gd name="connsiteY0" fmla="*/ 195435 h 197816"/>
                  <a:gd name="connsiteX1" fmla="*/ 1566862 w 1712470"/>
                  <a:gd name="connsiteY1" fmla="*/ 195435 h 197816"/>
                  <a:gd name="connsiteX2" fmla="*/ 0 w 1712470"/>
                  <a:gd name="connsiteY2" fmla="*/ 197816 h 197816"/>
                  <a:gd name="connsiteX3" fmla="*/ 159543 w 1712470"/>
                  <a:gd name="connsiteY3" fmla="*/ 172 h 197816"/>
                  <a:gd name="connsiteX4" fmla="*/ 1588293 w 1712470"/>
                  <a:gd name="connsiteY4" fmla="*/ 4935 h 197816"/>
                  <a:gd name="connsiteX5" fmla="*/ 1712118 w 1712470"/>
                  <a:gd name="connsiteY5" fmla="*/ 195435 h 19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2470" h="197816">
                    <a:moveTo>
                      <a:pt x="1712118" y="195435"/>
                    </a:moveTo>
                    <a:lnTo>
                      <a:pt x="1566862" y="195435"/>
                    </a:lnTo>
                    <a:lnTo>
                      <a:pt x="0" y="197816"/>
                    </a:lnTo>
                    <a:cubicBezTo>
                      <a:pt x="10318" y="36685"/>
                      <a:pt x="15875" y="-3003"/>
                      <a:pt x="159543" y="172"/>
                    </a:cubicBezTo>
                    <a:lnTo>
                      <a:pt x="1588293" y="4935"/>
                    </a:lnTo>
                    <a:cubicBezTo>
                      <a:pt x="1715292" y="1760"/>
                      <a:pt x="1713706" y="67641"/>
                      <a:pt x="1712118" y="195435"/>
                    </a:cubicBezTo>
                    <a:close/>
                  </a:path>
                </a:pathLst>
              </a:custGeom>
              <a:solidFill>
                <a:schemeClr val="accent5">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2" name="Freeform 21"/>
              <p:cNvSpPr/>
              <p:nvPr/>
            </p:nvSpPr>
            <p:spPr>
              <a:xfrm>
                <a:off x="6149824" y="3890145"/>
                <a:ext cx="1652587" cy="1747837"/>
              </a:xfrm>
              <a:custGeom>
                <a:avLst/>
                <a:gdLst>
                  <a:gd name="connsiteX0" fmla="*/ 1638300 w 1645920"/>
                  <a:gd name="connsiteY0" fmla="*/ 0 h 1752600"/>
                  <a:gd name="connsiteX1" fmla="*/ 182880 w 1645920"/>
                  <a:gd name="connsiteY1" fmla="*/ 15240 h 1752600"/>
                  <a:gd name="connsiteX2" fmla="*/ 7620 w 1645920"/>
                  <a:gd name="connsiteY2" fmla="*/ 205740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54318 w 1645920"/>
                  <a:gd name="connsiteY1" fmla="*/ 17622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40 w 1645960"/>
                  <a:gd name="connsiteY0" fmla="*/ 0 h 1752600"/>
                  <a:gd name="connsiteX1" fmla="*/ 254358 w 1645960"/>
                  <a:gd name="connsiteY1" fmla="*/ 17622 h 1752600"/>
                  <a:gd name="connsiteX2" fmla="*/ 516 w 1645960"/>
                  <a:gd name="connsiteY2" fmla="*/ 203358 h 1752600"/>
                  <a:gd name="connsiteX3" fmla="*/ 40 w 1645960"/>
                  <a:gd name="connsiteY3" fmla="*/ 1478280 h 1752600"/>
                  <a:gd name="connsiteX4" fmla="*/ 243880 w 1645960"/>
                  <a:gd name="connsiteY4" fmla="*/ 1752600 h 1752600"/>
                  <a:gd name="connsiteX5" fmla="*/ 1645960 w 1645960"/>
                  <a:gd name="connsiteY5" fmla="*/ 1737360 h 1752600"/>
                  <a:gd name="connsiteX6" fmla="*/ 1546900 w 1645960"/>
                  <a:gd name="connsiteY6" fmla="*/ 1417320 h 1752600"/>
                  <a:gd name="connsiteX7" fmla="*/ 1569760 w 1645960"/>
                  <a:gd name="connsiteY7" fmla="*/ 251460 h 1752600"/>
                  <a:gd name="connsiteX8" fmla="*/ 1638340 w 1645960"/>
                  <a:gd name="connsiteY8" fmla="*/ 0 h 1752600"/>
                  <a:gd name="connsiteX0" fmla="*/ 1638340 w 1645960"/>
                  <a:gd name="connsiteY0" fmla="*/ 0 h 1752600"/>
                  <a:gd name="connsiteX1" fmla="*/ 254358 w 1645960"/>
                  <a:gd name="connsiteY1" fmla="*/ 10478 h 1752600"/>
                  <a:gd name="connsiteX2" fmla="*/ 516 w 1645960"/>
                  <a:gd name="connsiteY2" fmla="*/ 203358 h 1752600"/>
                  <a:gd name="connsiteX3" fmla="*/ 40 w 1645960"/>
                  <a:gd name="connsiteY3" fmla="*/ 1478280 h 1752600"/>
                  <a:gd name="connsiteX4" fmla="*/ 243880 w 1645960"/>
                  <a:gd name="connsiteY4" fmla="*/ 1752600 h 1752600"/>
                  <a:gd name="connsiteX5" fmla="*/ 1645960 w 1645960"/>
                  <a:gd name="connsiteY5" fmla="*/ 1737360 h 1752600"/>
                  <a:gd name="connsiteX6" fmla="*/ 1546900 w 1645960"/>
                  <a:gd name="connsiteY6" fmla="*/ 1417320 h 1752600"/>
                  <a:gd name="connsiteX7" fmla="*/ 1569760 w 1645960"/>
                  <a:gd name="connsiteY7" fmla="*/ 251460 h 1752600"/>
                  <a:gd name="connsiteX8" fmla="*/ 1638340 w 1645960"/>
                  <a:gd name="connsiteY8" fmla="*/ 0 h 1752600"/>
                  <a:gd name="connsiteX0" fmla="*/ 1638300 w 1645920"/>
                  <a:gd name="connsiteY0" fmla="*/ 0 h 1752600"/>
                  <a:gd name="connsiteX1" fmla="*/ 254318 w 1645920"/>
                  <a:gd name="connsiteY1" fmla="*/ 10478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54318 w 1645920"/>
                  <a:gd name="connsiteY1" fmla="*/ 10478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4799 w 1645920"/>
                  <a:gd name="connsiteY1" fmla="*/ 5715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4799 w 1645920"/>
                  <a:gd name="connsiteY1" fmla="*/ 5715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4799 w 1645920"/>
                  <a:gd name="connsiteY1" fmla="*/ 5715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9720 w 1645920"/>
                  <a:gd name="connsiteY7" fmla="*/ 246698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9720 w 1645920"/>
                  <a:gd name="connsiteY7" fmla="*/ 246698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0195 w 1645920"/>
                  <a:gd name="connsiteY7" fmla="*/ 337186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0195 w 1645920"/>
                  <a:gd name="connsiteY7" fmla="*/ 337186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63529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63529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63529 w 1645920"/>
                  <a:gd name="connsiteY6" fmla="*/ 1412558 h 1747838"/>
                  <a:gd name="connsiteX7" fmla="*/ 1564958 w 1645920"/>
                  <a:gd name="connsiteY7" fmla="*/ 391955 h 1747838"/>
                  <a:gd name="connsiteX8" fmla="*/ 1643062 w 1645920"/>
                  <a:gd name="connsiteY8" fmla="*/ 0 h 1747838"/>
                  <a:gd name="connsiteX0" fmla="*/ 1643062 w 1650682"/>
                  <a:gd name="connsiteY0" fmla="*/ 0 h 1747838"/>
                  <a:gd name="connsiteX1" fmla="*/ 294799 w 1650682"/>
                  <a:gd name="connsiteY1" fmla="*/ 953 h 1747838"/>
                  <a:gd name="connsiteX2" fmla="*/ 476 w 1650682"/>
                  <a:gd name="connsiteY2" fmla="*/ 198596 h 1747838"/>
                  <a:gd name="connsiteX3" fmla="*/ 0 w 1650682"/>
                  <a:gd name="connsiteY3" fmla="*/ 1473518 h 1747838"/>
                  <a:gd name="connsiteX4" fmla="*/ 243840 w 1650682"/>
                  <a:gd name="connsiteY4" fmla="*/ 1747838 h 1747838"/>
                  <a:gd name="connsiteX5" fmla="*/ 1650682 w 1650682"/>
                  <a:gd name="connsiteY5" fmla="*/ 1739742 h 1747838"/>
                  <a:gd name="connsiteX6" fmla="*/ 1563529 w 1650682"/>
                  <a:gd name="connsiteY6" fmla="*/ 1412558 h 1747838"/>
                  <a:gd name="connsiteX7" fmla="*/ 1564958 w 1650682"/>
                  <a:gd name="connsiteY7" fmla="*/ 391955 h 1747838"/>
                  <a:gd name="connsiteX8" fmla="*/ 1643062 w 1650682"/>
                  <a:gd name="connsiteY8" fmla="*/ 0 h 1747838"/>
                  <a:gd name="connsiteX0" fmla="*/ 1643062 w 1650682"/>
                  <a:gd name="connsiteY0" fmla="*/ 0 h 1743075"/>
                  <a:gd name="connsiteX1" fmla="*/ 294799 w 1650682"/>
                  <a:gd name="connsiteY1" fmla="*/ 953 h 1743075"/>
                  <a:gd name="connsiteX2" fmla="*/ 476 w 1650682"/>
                  <a:gd name="connsiteY2" fmla="*/ 198596 h 1743075"/>
                  <a:gd name="connsiteX3" fmla="*/ 0 w 1650682"/>
                  <a:gd name="connsiteY3" fmla="*/ 1473518 h 1743075"/>
                  <a:gd name="connsiteX4" fmla="*/ 243840 w 1650682"/>
                  <a:gd name="connsiteY4" fmla="*/ 1743075 h 1743075"/>
                  <a:gd name="connsiteX5" fmla="*/ 1650682 w 1650682"/>
                  <a:gd name="connsiteY5" fmla="*/ 1739742 h 1743075"/>
                  <a:gd name="connsiteX6" fmla="*/ 1563529 w 1650682"/>
                  <a:gd name="connsiteY6" fmla="*/ 1412558 h 1743075"/>
                  <a:gd name="connsiteX7" fmla="*/ 1564958 w 1650682"/>
                  <a:gd name="connsiteY7" fmla="*/ 391955 h 1743075"/>
                  <a:gd name="connsiteX8" fmla="*/ 1643062 w 1650682"/>
                  <a:gd name="connsiteY8" fmla="*/ 0 h 1743075"/>
                  <a:gd name="connsiteX0" fmla="*/ 1643062 w 1650682"/>
                  <a:gd name="connsiteY0" fmla="*/ 0 h 1743076"/>
                  <a:gd name="connsiteX1" fmla="*/ 294799 w 1650682"/>
                  <a:gd name="connsiteY1" fmla="*/ 953 h 1743076"/>
                  <a:gd name="connsiteX2" fmla="*/ 476 w 1650682"/>
                  <a:gd name="connsiteY2" fmla="*/ 198596 h 1743076"/>
                  <a:gd name="connsiteX3" fmla="*/ 0 w 1650682"/>
                  <a:gd name="connsiteY3" fmla="*/ 1473518 h 1743076"/>
                  <a:gd name="connsiteX4" fmla="*/ 243840 w 1650682"/>
                  <a:gd name="connsiteY4" fmla="*/ 1743075 h 1743076"/>
                  <a:gd name="connsiteX5" fmla="*/ 1650682 w 1650682"/>
                  <a:gd name="connsiteY5" fmla="*/ 1739742 h 1743076"/>
                  <a:gd name="connsiteX6" fmla="*/ 1563529 w 1650682"/>
                  <a:gd name="connsiteY6" fmla="*/ 1412558 h 1743076"/>
                  <a:gd name="connsiteX7" fmla="*/ 1564958 w 1650682"/>
                  <a:gd name="connsiteY7" fmla="*/ 391955 h 1743076"/>
                  <a:gd name="connsiteX8" fmla="*/ 1643062 w 1650682"/>
                  <a:gd name="connsiteY8" fmla="*/ 0 h 1743076"/>
                  <a:gd name="connsiteX0" fmla="*/ 1643504 w 1651124"/>
                  <a:gd name="connsiteY0" fmla="*/ 0 h 1748137"/>
                  <a:gd name="connsiteX1" fmla="*/ 295241 w 1651124"/>
                  <a:gd name="connsiteY1" fmla="*/ 953 h 1748137"/>
                  <a:gd name="connsiteX2" fmla="*/ 918 w 1651124"/>
                  <a:gd name="connsiteY2" fmla="*/ 198596 h 1748137"/>
                  <a:gd name="connsiteX3" fmla="*/ 442 w 1651124"/>
                  <a:gd name="connsiteY3" fmla="*/ 1473518 h 1748137"/>
                  <a:gd name="connsiteX4" fmla="*/ 244282 w 1651124"/>
                  <a:gd name="connsiteY4" fmla="*/ 1743075 h 1748137"/>
                  <a:gd name="connsiteX5" fmla="*/ 1651124 w 1651124"/>
                  <a:gd name="connsiteY5" fmla="*/ 1739742 h 1748137"/>
                  <a:gd name="connsiteX6" fmla="*/ 1563971 w 1651124"/>
                  <a:gd name="connsiteY6" fmla="*/ 1412558 h 1748137"/>
                  <a:gd name="connsiteX7" fmla="*/ 1565400 w 1651124"/>
                  <a:gd name="connsiteY7" fmla="*/ 391955 h 1748137"/>
                  <a:gd name="connsiteX8" fmla="*/ 1643504 w 1651124"/>
                  <a:gd name="connsiteY8" fmla="*/ 0 h 1748137"/>
                  <a:gd name="connsiteX0" fmla="*/ 1643613 w 1651233"/>
                  <a:gd name="connsiteY0" fmla="*/ 0 h 1747104"/>
                  <a:gd name="connsiteX1" fmla="*/ 295350 w 1651233"/>
                  <a:gd name="connsiteY1" fmla="*/ 953 h 1747104"/>
                  <a:gd name="connsiteX2" fmla="*/ 1027 w 1651233"/>
                  <a:gd name="connsiteY2" fmla="*/ 198596 h 1747104"/>
                  <a:gd name="connsiteX3" fmla="*/ 551 w 1651233"/>
                  <a:gd name="connsiteY3" fmla="*/ 1473518 h 1747104"/>
                  <a:gd name="connsiteX4" fmla="*/ 244391 w 1651233"/>
                  <a:gd name="connsiteY4" fmla="*/ 1743075 h 1747104"/>
                  <a:gd name="connsiteX5" fmla="*/ 1651233 w 1651233"/>
                  <a:gd name="connsiteY5" fmla="*/ 1739742 h 1747104"/>
                  <a:gd name="connsiteX6" fmla="*/ 1564080 w 1651233"/>
                  <a:gd name="connsiteY6" fmla="*/ 1412558 h 1747104"/>
                  <a:gd name="connsiteX7" fmla="*/ 1565509 w 1651233"/>
                  <a:gd name="connsiteY7" fmla="*/ 391955 h 1747104"/>
                  <a:gd name="connsiteX8" fmla="*/ 1643613 w 1651233"/>
                  <a:gd name="connsiteY8" fmla="*/ 0 h 1747104"/>
                  <a:gd name="connsiteX0" fmla="*/ 1643993 w 1651613"/>
                  <a:gd name="connsiteY0" fmla="*/ 0 h 1746724"/>
                  <a:gd name="connsiteX1" fmla="*/ 295730 w 1651613"/>
                  <a:gd name="connsiteY1" fmla="*/ 953 h 1746724"/>
                  <a:gd name="connsiteX2" fmla="*/ 1407 w 1651613"/>
                  <a:gd name="connsiteY2" fmla="*/ 198596 h 1746724"/>
                  <a:gd name="connsiteX3" fmla="*/ 931 w 1651613"/>
                  <a:gd name="connsiteY3" fmla="*/ 1473518 h 1746724"/>
                  <a:gd name="connsiteX4" fmla="*/ 244771 w 1651613"/>
                  <a:gd name="connsiteY4" fmla="*/ 1743075 h 1746724"/>
                  <a:gd name="connsiteX5" fmla="*/ 1651613 w 1651613"/>
                  <a:gd name="connsiteY5" fmla="*/ 1739742 h 1746724"/>
                  <a:gd name="connsiteX6" fmla="*/ 1564460 w 1651613"/>
                  <a:gd name="connsiteY6" fmla="*/ 1412558 h 1746724"/>
                  <a:gd name="connsiteX7" fmla="*/ 1565889 w 1651613"/>
                  <a:gd name="connsiteY7" fmla="*/ 391955 h 1746724"/>
                  <a:gd name="connsiteX8" fmla="*/ 1643993 w 1651613"/>
                  <a:gd name="connsiteY8" fmla="*/ 0 h 1746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1613" h="1746724">
                    <a:moveTo>
                      <a:pt x="1643993" y="0"/>
                    </a:moveTo>
                    <a:lnTo>
                      <a:pt x="295730" y="953"/>
                    </a:lnTo>
                    <a:cubicBezTo>
                      <a:pt x="58715" y="8892"/>
                      <a:pt x="2676" y="-45085"/>
                      <a:pt x="1407" y="198596"/>
                    </a:cubicBezTo>
                    <a:cubicBezTo>
                      <a:pt x="1248" y="623570"/>
                      <a:pt x="1090" y="1048544"/>
                      <a:pt x="931" y="1473518"/>
                    </a:cubicBezTo>
                    <a:cubicBezTo>
                      <a:pt x="-8276" y="1803877"/>
                      <a:pt x="49191" y="1741329"/>
                      <a:pt x="244771" y="1743075"/>
                    </a:cubicBezTo>
                    <a:lnTo>
                      <a:pt x="1651613" y="1739742"/>
                    </a:lnTo>
                    <a:cubicBezTo>
                      <a:pt x="1593193" y="1749743"/>
                      <a:pt x="1570492" y="1685926"/>
                      <a:pt x="1564460" y="1412558"/>
                    </a:cubicBezTo>
                    <a:cubicBezTo>
                      <a:pt x="1564936" y="1072357"/>
                      <a:pt x="1565413" y="732156"/>
                      <a:pt x="1565889" y="391955"/>
                    </a:cubicBezTo>
                    <a:cubicBezTo>
                      <a:pt x="1566525" y="159703"/>
                      <a:pt x="1540965" y="53658"/>
                      <a:pt x="1643993" y="0"/>
                    </a:cubicBezTo>
                    <a:close/>
                  </a:path>
                </a:pathLst>
              </a:custGeom>
              <a:gradFill>
                <a:gsLst>
                  <a:gs pos="5000">
                    <a:schemeClr val="accent6">
                      <a:lumMod val="50000"/>
                    </a:schemeClr>
                  </a:gs>
                  <a:gs pos="0">
                    <a:schemeClr val="accent1">
                      <a:lumMod val="45000"/>
                      <a:lumOff val="55000"/>
                    </a:schemeClr>
                  </a:gs>
                  <a:gs pos="0">
                    <a:schemeClr val="accent1">
                      <a:lumMod val="45000"/>
                      <a:lumOff val="55000"/>
                    </a:schemeClr>
                  </a:gs>
                  <a:gs pos="0">
                    <a:schemeClr val="accent1">
                      <a:lumMod val="30000"/>
                      <a:lumOff val="70000"/>
                    </a:schemeClr>
                  </a:gs>
                </a:gsLst>
                <a:lin ang="54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sp>
          <p:nvSpPr>
            <p:cNvPr id="19" name="Rectangle 18"/>
            <p:cNvSpPr/>
            <p:nvPr/>
          </p:nvSpPr>
          <p:spPr>
            <a:xfrm>
              <a:off x="138660" y="3821675"/>
              <a:ext cx="7070624" cy="563067"/>
            </a:xfrm>
            <a:prstGeom prst="rect">
              <a:avLst/>
            </a:prstGeom>
            <a:ln w="38100" cmpd="sng">
              <a:solidFill>
                <a:schemeClr val="accent6">
                  <a:lumMod val="50000"/>
                </a:schemeClr>
              </a:solidFill>
            </a:ln>
          </p:spPr>
          <p:txBody>
            <a:bodyPr wrap="square" anchor="ctr">
              <a:spAutoFit/>
            </a:bodyPr>
            <a:lstStyle/>
            <a:p>
              <a:pPr algn="ctr"/>
              <a:r>
                <a:rPr lang="en-US" sz="4000" b="1" dirty="0" err="1">
                  <a:solidFill>
                    <a:srgbClr val="000090"/>
                  </a:solidFill>
                  <a:latin typeface="Times New Roman" panose="02020603050405020304" pitchFamily="18" charset="0"/>
                  <a:cs typeface="Times New Roman" panose="02020603050405020304" pitchFamily="18" charset="0"/>
                </a:rPr>
                <a:t>Quán</a:t>
              </a:r>
              <a:r>
                <a:rPr lang="en-US" sz="4000" b="1" dirty="0">
                  <a:solidFill>
                    <a:srgbClr val="000090"/>
                  </a:solidFill>
                  <a:latin typeface="Times New Roman" panose="02020603050405020304" pitchFamily="18" charset="0"/>
                  <a:cs typeface="Times New Roman" panose="02020603050405020304" pitchFamily="18" charset="0"/>
                </a:rPr>
                <a:t> </a:t>
              </a:r>
              <a:r>
                <a:rPr lang="en-US" sz="4000" b="1" dirty="0" err="1">
                  <a:solidFill>
                    <a:srgbClr val="000090"/>
                  </a:solidFill>
                  <a:latin typeface="Times New Roman" panose="02020603050405020304" pitchFamily="18" charset="0"/>
                  <a:cs typeface="Times New Roman" panose="02020603050405020304" pitchFamily="18" charset="0"/>
                </a:rPr>
                <a:t>triệt</a:t>
              </a:r>
              <a:r>
                <a:rPr lang="en-US" sz="4000" b="1" dirty="0">
                  <a:solidFill>
                    <a:srgbClr val="000090"/>
                  </a:solidFill>
                  <a:latin typeface="Times New Roman" panose="02020603050405020304" pitchFamily="18" charset="0"/>
                  <a:cs typeface="Times New Roman" panose="02020603050405020304" pitchFamily="18" charset="0"/>
                </a:rPr>
                <a:t> </a:t>
              </a:r>
              <a:r>
                <a:rPr lang="en-US" sz="4000" b="1" dirty="0" err="1">
                  <a:solidFill>
                    <a:srgbClr val="000090"/>
                  </a:solidFill>
                  <a:latin typeface="Times New Roman" panose="02020603050405020304" pitchFamily="18" charset="0"/>
                  <a:cs typeface="Times New Roman" panose="02020603050405020304" pitchFamily="18" charset="0"/>
                </a:rPr>
                <a:t>sâu</a:t>
              </a:r>
              <a:r>
                <a:rPr lang="en-US" sz="4000" b="1" dirty="0">
                  <a:solidFill>
                    <a:srgbClr val="000090"/>
                  </a:solidFill>
                  <a:latin typeface="Times New Roman" panose="02020603050405020304" pitchFamily="18" charset="0"/>
                  <a:cs typeface="Times New Roman" panose="02020603050405020304" pitchFamily="18" charset="0"/>
                </a:rPr>
                <a:t> </a:t>
              </a:r>
              <a:r>
                <a:rPr lang="en-US" sz="4000" b="1" dirty="0" err="1">
                  <a:solidFill>
                    <a:srgbClr val="000090"/>
                  </a:solidFill>
                  <a:latin typeface="Times New Roman" panose="02020603050405020304" pitchFamily="18" charset="0"/>
                  <a:cs typeface="Times New Roman" panose="02020603050405020304" pitchFamily="18" charset="0"/>
                </a:rPr>
                <a:t>sắc</a:t>
              </a:r>
              <a:r>
                <a:rPr lang="en-US" sz="4000" b="1" dirty="0">
                  <a:solidFill>
                    <a:srgbClr val="000090"/>
                  </a:solidFill>
                  <a:latin typeface="Times New Roman" panose="02020603050405020304" pitchFamily="18" charset="0"/>
                  <a:cs typeface="Times New Roman" panose="02020603050405020304" pitchFamily="18" charset="0"/>
                </a:rPr>
                <a:t>, </a:t>
              </a:r>
              <a:r>
                <a:rPr lang="en-US" sz="4000" b="1" dirty="0" err="1">
                  <a:solidFill>
                    <a:srgbClr val="000090"/>
                  </a:solidFill>
                  <a:latin typeface="Times New Roman" panose="02020603050405020304" pitchFamily="18" charset="0"/>
                  <a:cs typeface="Times New Roman" panose="02020603050405020304" pitchFamily="18" charset="0"/>
                </a:rPr>
                <a:t>thực</a:t>
              </a:r>
              <a:r>
                <a:rPr lang="en-US" sz="4000" b="1" dirty="0">
                  <a:solidFill>
                    <a:srgbClr val="000090"/>
                  </a:solidFill>
                  <a:latin typeface="Times New Roman" panose="02020603050405020304" pitchFamily="18" charset="0"/>
                  <a:cs typeface="Times New Roman" panose="02020603050405020304" pitchFamily="18" charset="0"/>
                </a:rPr>
                <a:t> </a:t>
              </a:r>
              <a:r>
                <a:rPr lang="en-US" sz="4000" b="1" dirty="0" err="1">
                  <a:solidFill>
                    <a:srgbClr val="000090"/>
                  </a:solidFill>
                  <a:latin typeface="Times New Roman" panose="02020603050405020304" pitchFamily="18" charset="0"/>
                  <a:cs typeface="Times New Roman" panose="02020603050405020304" pitchFamily="18" charset="0"/>
                </a:rPr>
                <a:t>hiện</a:t>
              </a:r>
              <a:r>
                <a:rPr lang="en-US" sz="4000" b="1" dirty="0">
                  <a:solidFill>
                    <a:srgbClr val="000090"/>
                  </a:solidFill>
                  <a:latin typeface="Times New Roman" panose="02020603050405020304" pitchFamily="18" charset="0"/>
                  <a:cs typeface="Times New Roman" panose="02020603050405020304" pitchFamily="18" charset="0"/>
                </a:rPr>
                <a:t> </a:t>
              </a:r>
              <a:r>
                <a:rPr lang="en-US" sz="4000" b="1" dirty="0" err="1">
                  <a:solidFill>
                    <a:srgbClr val="000090"/>
                  </a:solidFill>
                  <a:latin typeface="Times New Roman" panose="02020603050405020304" pitchFamily="18" charset="0"/>
                  <a:cs typeface="Times New Roman" panose="02020603050405020304" pitchFamily="18" charset="0"/>
                </a:rPr>
                <a:t>nghiêm</a:t>
              </a:r>
              <a:r>
                <a:rPr lang="en-US" sz="4000" b="1" dirty="0">
                  <a:solidFill>
                    <a:srgbClr val="000090"/>
                  </a:solidFill>
                  <a:latin typeface="Times New Roman" panose="02020603050405020304" pitchFamily="18" charset="0"/>
                  <a:cs typeface="Times New Roman" panose="02020603050405020304" pitchFamily="18" charset="0"/>
                </a:rPr>
                <a:t> </a:t>
              </a:r>
              <a:r>
                <a:rPr lang="en-US" sz="4000" b="1" dirty="0" err="1">
                  <a:solidFill>
                    <a:srgbClr val="000090"/>
                  </a:solidFill>
                  <a:latin typeface="Times New Roman" panose="02020603050405020304" pitchFamily="18" charset="0"/>
                  <a:cs typeface="Times New Roman" panose="02020603050405020304" pitchFamily="18" charset="0"/>
                </a:rPr>
                <a:t>túc</a:t>
              </a:r>
              <a:r>
                <a:rPr lang="en-US" sz="4000" b="1" dirty="0">
                  <a:solidFill>
                    <a:srgbClr val="000090"/>
                  </a:solidFill>
                  <a:latin typeface="Times New Roman" panose="02020603050405020304" pitchFamily="18" charset="0"/>
                  <a:cs typeface="Times New Roman" panose="02020603050405020304" pitchFamily="18" charset="0"/>
                </a:rPr>
                <a:t> </a:t>
              </a:r>
              <a:r>
                <a:rPr lang="en-US" sz="4000" b="1" dirty="0" err="1">
                  <a:solidFill>
                    <a:srgbClr val="000090"/>
                  </a:solidFill>
                  <a:latin typeface="Times New Roman" panose="02020603050405020304" pitchFamily="18" charset="0"/>
                  <a:cs typeface="Times New Roman" panose="02020603050405020304" pitchFamily="18" charset="0"/>
                </a:rPr>
                <a:t>quan</a:t>
              </a:r>
              <a:r>
                <a:rPr lang="en-US" sz="4000" b="1" dirty="0">
                  <a:solidFill>
                    <a:srgbClr val="000090"/>
                  </a:solidFill>
                  <a:latin typeface="Times New Roman" panose="02020603050405020304" pitchFamily="18" charset="0"/>
                  <a:cs typeface="Times New Roman" panose="02020603050405020304" pitchFamily="18" charset="0"/>
                </a:rPr>
                <a:t> </a:t>
              </a:r>
              <a:r>
                <a:rPr lang="en-US" sz="4000" b="1" dirty="0" err="1">
                  <a:solidFill>
                    <a:srgbClr val="000090"/>
                  </a:solidFill>
                  <a:latin typeface="Times New Roman" panose="02020603050405020304" pitchFamily="18" charset="0"/>
                  <a:cs typeface="Times New Roman" panose="02020603050405020304" pitchFamily="18" charset="0"/>
                </a:rPr>
                <a:t>điểm</a:t>
              </a:r>
              <a:r>
                <a:rPr lang="en-US" sz="4000" b="1" dirty="0">
                  <a:solidFill>
                    <a:srgbClr val="000090"/>
                  </a:solidFill>
                  <a:latin typeface="Times New Roman" panose="02020603050405020304" pitchFamily="18" charset="0"/>
                  <a:cs typeface="Times New Roman" panose="02020603050405020304" pitchFamily="18" charset="0"/>
                </a:rPr>
                <a:t> “</a:t>
              </a:r>
              <a:r>
                <a:rPr lang="en-US" sz="4000" b="1" dirty="0" err="1">
                  <a:solidFill>
                    <a:srgbClr val="000090"/>
                  </a:solidFill>
                  <a:latin typeface="Times New Roman" panose="02020603050405020304" pitchFamily="18" charset="0"/>
                  <a:cs typeface="Times New Roman" panose="02020603050405020304" pitchFamily="18" charset="0"/>
                </a:rPr>
                <a:t>dân</a:t>
              </a:r>
              <a:r>
                <a:rPr lang="en-US" sz="4000" b="1" dirty="0">
                  <a:solidFill>
                    <a:srgbClr val="000090"/>
                  </a:solidFill>
                  <a:latin typeface="Times New Roman" panose="02020603050405020304" pitchFamily="18" charset="0"/>
                  <a:cs typeface="Times New Roman" panose="02020603050405020304" pitchFamily="18" charset="0"/>
                </a:rPr>
                <a:t> </a:t>
              </a:r>
              <a:r>
                <a:rPr lang="en-US" sz="4000" b="1" dirty="0" err="1">
                  <a:solidFill>
                    <a:srgbClr val="000090"/>
                  </a:solidFill>
                  <a:latin typeface="Times New Roman" panose="02020603050405020304" pitchFamily="18" charset="0"/>
                  <a:cs typeface="Times New Roman" panose="02020603050405020304" pitchFamily="18" charset="0"/>
                </a:rPr>
                <a:t>là</a:t>
              </a:r>
              <a:r>
                <a:rPr lang="en-US" sz="4000" b="1" dirty="0">
                  <a:solidFill>
                    <a:srgbClr val="000090"/>
                  </a:solidFill>
                  <a:latin typeface="Times New Roman" panose="02020603050405020304" pitchFamily="18" charset="0"/>
                  <a:cs typeface="Times New Roman" panose="02020603050405020304" pitchFamily="18" charset="0"/>
                </a:rPr>
                <a:t> </a:t>
              </a:r>
              <a:r>
                <a:rPr lang="en-US" sz="4000" b="1" dirty="0" err="1">
                  <a:solidFill>
                    <a:srgbClr val="000090"/>
                  </a:solidFill>
                  <a:latin typeface="Times New Roman" panose="02020603050405020304" pitchFamily="18" charset="0"/>
                  <a:cs typeface="Times New Roman" panose="02020603050405020304" pitchFamily="18" charset="0"/>
                </a:rPr>
                <a:t>gốc</a:t>
              </a:r>
              <a:r>
                <a:rPr lang="en-US" sz="4000" b="1" dirty="0">
                  <a:solidFill>
                    <a:srgbClr val="000090"/>
                  </a:solidFill>
                  <a:latin typeface="Times New Roman" panose="02020603050405020304" pitchFamily="18" charset="0"/>
                  <a:cs typeface="Times New Roman" panose="02020603050405020304" pitchFamily="18" charset="0"/>
                </a:rPr>
                <a:t>”</a:t>
              </a:r>
              <a:endParaRPr lang="en-GB" sz="4000" b="1" dirty="0">
                <a:solidFill>
                  <a:srgbClr val="000090"/>
                </a:solidFill>
                <a:latin typeface="Times New Roman" panose="02020603050405020304" pitchFamily="18" charset="0"/>
                <a:cs typeface="Times New Roman" panose="02020603050405020304" pitchFamily="18" charset="0"/>
              </a:endParaRPr>
            </a:p>
          </p:txBody>
        </p:sp>
      </p:grpSp>
      <p:sp>
        <p:nvSpPr>
          <p:cNvPr id="3" name="Rounded Rectangle 2"/>
          <p:cNvSpPr/>
          <p:nvPr/>
        </p:nvSpPr>
        <p:spPr>
          <a:xfrm>
            <a:off x="322565" y="2425700"/>
            <a:ext cx="9126235" cy="4064000"/>
          </a:xfrm>
          <a:prstGeom prst="roundRect">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lIns="91430" tIns="45718" rIns="91430" bIns="45718" rtlCol="0" anchor="ctr"/>
          <a:lstStyle/>
          <a:p>
            <a:pPr marL="285717" indent="-285717" algn="just">
              <a:buClr>
                <a:srgbClr val="FF0000"/>
              </a:buClr>
              <a:buFont typeface="Wingdings" charset="2"/>
              <a:buChar char="q"/>
            </a:pP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Dân</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biết</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dân</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bàn</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dân</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làm</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dân</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kiểm</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tra</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FF0000"/>
                </a:solidFill>
                <a:latin typeface="Times New Roman" panose="02020603050405020304" pitchFamily="18" charset="0"/>
                <a:cs typeface="Times New Roman" panose="02020603050405020304" pitchFamily="18" charset="0"/>
              </a:rPr>
              <a:t>dân</a:t>
            </a:r>
            <a:r>
              <a:rPr lang="en-US" sz="2900" b="1" i="1" dirty="0">
                <a:solidFill>
                  <a:srgbClr val="FF0000"/>
                </a:solidFill>
                <a:latin typeface="Times New Roman" panose="02020603050405020304" pitchFamily="18" charset="0"/>
                <a:cs typeface="Times New Roman" panose="02020603050405020304" pitchFamily="18" charset="0"/>
              </a:rPr>
              <a:t> </a:t>
            </a:r>
            <a:r>
              <a:rPr lang="en-US" sz="2900" b="1" i="1" dirty="0" err="1">
                <a:solidFill>
                  <a:srgbClr val="FF0000"/>
                </a:solidFill>
                <a:latin typeface="Times New Roman" panose="02020603050405020304" pitchFamily="18" charset="0"/>
                <a:cs typeface="Times New Roman" panose="02020603050405020304" pitchFamily="18" charset="0"/>
              </a:rPr>
              <a:t>giám</a:t>
            </a:r>
            <a:r>
              <a:rPr lang="en-US" sz="2900" b="1" i="1" dirty="0">
                <a:solidFill>
                  <a:srgbClr val="FF0000"/>
                </a:solidFill>
                <a:latin typeface="Times New Roman" panose="02020603050405020304" pitchFamily="18" charset="0"/>
                <a:cs typeface="Times New Roman" panose="02020603050405020304" pitchFamily="18" charset="0"/>
              </a:rPr>
              <a:t> </a:t>
            </a:r>
            <a:r>
              <a:rPr lang="en-US" sz="2900" b="1" i="1" dirty="0" err="1">
                <a:solidFill>
                  <a:srgbClr val="FF0000"/>
                </a:solidFill>
                <a:latin typeface="Times New Roman" panose="02020603050405020304" pitchFamily="18" charset="0"/>
                <a:cs typeface="Times New Roman" panose="02020603050405020304" pitchFamily="18" charset="0"/>
              </a:rPr>
              <a:t>sát</a:t>
            </a:r>
            <a:r>
              <a:rPr lang="en-US" sz="2900" b="1" i="1" dirty="0">
                <a:solidFill>
                  <a:srgbClr val="FF0000"/>
                </a:solidFill>
                <a:latin typeface="Times New Roman" panose="02020603050405020304" pitchFamily="18" charset="0"/>
                <a:cs typeface="Times New Roman" panose="02020603050405020304" pitchFamily="18" charset="0"/>
              </a:rPr>
              <a:t>, </a:t>
            </a:r>
            <a:r>
              <a:rPr lang="en-US" sz="2900" b="1" i="1" dirty="0" err="1">
                <a:solidFill>
                  <a:srgbClr val="FF0000"/>
                </a:solidFill>
                <a:latin typeface="Times New Roman" panose="02020603050405020304" pitchFamily="18" charset="0"/>
                <a:cs typeface="Times New Roman" panose="02020603050405020304" pitchFamily="18" charset="0"/>
              </a:rPr>
              <a:t>dân</a:t>
            </a:r>
            <a:r>
              <a:rPr lang="en-US" sz="2900" b="1" i="1" dirty="0">
                <a:solidFill>
                  <a:srgbClr val="FF0000"/>
                </a:solidFill>
                <a:latin typeface="Times New Roman" panose="02020603050405020304" pitchFamily="18" charset="0"/>
                <a:cs typeface="Times New Roman" panose="02020603050405020304" pitchFamily="18" charset="0"/>
              </a:rPr>
              <a:t> </a:t>
            </a:r>
            <a:r>
              <a:rPr lang="en-US" sz="2900" b="1" i="1" dirty="0" err="1">
                <a:solidFill>
                  <a:srgbClr val="FF0000"/>
                </a:solidFill>
                <a:latin typeface="Times New Roman" panose="02020603050405020304" pitchFamily="18" charset="0"/>
                <a:cs typeface="Times New Roman" panose="02020603050405020304" pitchFamily="18" charset="0"/>
              </a:rPr>
              <a:t>thụ</a:t>
            </a:r>
            <a:r>
              <a:rPr lang="en-US" sz="2900" b="1" i="1" dirty="0">
                <a:solidFill>
                  <a:srgbClr val="FF0000"/>
                </a:solidFill>
                <a:latin typeface="Times New Roman" panose="02020603050405020304" pitchFamily="18" charset="0"/>
                <a:cs typeface="Times New Roman" panose="02020603050405020304" pitchFamily="18" charset="0"/>
              </a:rPr>
              <a:t> </a:t>
            </a:r>
            <a:r>
              <a:rPr lang="en-US" sz="2900" b="1" i="1" dirty="0" err="1" smtClean="0">
                <a:solidFill>
                  <a:srgbClr val="FF0000"/>
                </a:solidFill>
                <a:latin typeface="Times New Roman" panose="02020603050405020304" pitchFamily="18" charset="0"/>
                <a:cs typeface="Times New Roman" panose="02020603050405020304" pitchFamily="18" charset="0"/>
              </a:rPr>
              <a:t>hưởng</a:t>
            </a:r>
            <a:r>
              <a:rPr lang="en-US" sz="2900" b="1" i="1" dirty="0" smtClean="0">
                <a:solidFill>
                  <a:srgbClr val="FF0000"/>
                </a:solidFill>
                <a:latin typeface="Times New Roman" panose="02020603050405020304" pitchFamily="18" charset="0"/>
                <a:cs typeface="Times New Roman" panose="02020603050405020304" pitchFamily="18" charset="0"/>
              </a:rPr>
              <a:t>, </a:t>
            </a:r>
            <a:r>
              <a:rPr lang="en-US" sz="2900" b="1" i="1" dirty="0" err="1" smtClean="0">
                <a:solidFill>
                  <a:srgbClr val="FF0000"/>
                </a:solidFill>
                <a:latin typeface="Times New Roman" panose="02020603050405020304" pitchFamily="18" charset="0"/>
                <a:cs typeface="Times New Roman" panose="02020603050405020304" pitchFamily="18" charset="0"/>
              </a:rPr>
              <a:t>lấy</a:t>
            </a:r>
            <a:r>
              <a:rPr lang="en-US" sz="2900" b="1" i="1" dirty="0" smtClean="0">
                <a:solidFill>
                  <a:srgbClr val="FF0000"/>
                </a:solidFill>
                <a:latin typeface="Times New Roman" panose="02020603050405020304" pitchFamily="18" charset="0"/>
                <a:cs typeface="Times New Roman" panose="02020603050405020304" pitchFamily="18" charset="0"/>
              </a:rPr>
              <a:t> </a:t>
            </a:r>
            <a:r>
              <a:rPr lang="en-US" sz="2900" b="1" i="1" dirty="0" err="1" smtClean="0">
                <a:solidFill>
                  <a:srgbClr val="FF0000"/>
                </a:solidFill>
                <a:latin typeface="Times New Roman" panose="02020603050405020304" pitchFamily="18" charset="0"/>
                <a:cs typeface="Times New Roman" panose="02020603050405020304" pitchFamily="18" charset="0"/>
              </a:rPr>
              <a:t>hạnh</a:t>
            </a:r>
            <a:r>
              <a:rPr lang="en-US" sz="2900" b="1" i="1" dirty="0" smtClean="0">
                <a:solidFill>
                  <a:srgbClr val="FF0000"/>
                </a:solidFill>
                <a:latin typeface="Times New Roman" panose="02020603050405020304" pitchFamily="18" charset="0"/>
                <a:cs typeface="Times New Roman" panose="02020603050405020304" pitchFamily="18" charset="0"/>
              </a:rPr>
              <a:t> </a:t>
            </a:r>
            <a:r>
              <a:rPr lang="en-US" sz="2900" b="1" i="1" dirty="0" err="1" smtClean="0">
                <a:solidFill>
                  <a:srgbClr val="FF0000"/>
                </a:solidFill>
                <a:latin typeface="Times New Roman" panose="02020603050405020304" pitchFamily="18" charset="0"/>
                <a:cs typeface="Times New Roman" panose="02020603050405020304" pitchFamily="18" charset="0"/>
              </a:rPr>
              <a:t>phục</a:t>
            </a:r>
            <a:r>
              <a:rPr lang="en-US" sz="2900" b="1" i="1" dirty="0" smtClean="0">
                <a:solidFill>
                  <a:srgbClr val="FF0000"/>
                </a:solidFill>
                <a:latin typeface="Times New Roman" panose="02020603050405020304" pitchFamily="18" charset="0"/>
                <a:cs typeface="Times New Roman" panose="02020603050405020304" pitchFamily="18" charset="0"/>
              </a:rPr>
              <a:t> </a:t>
            </a:r>
            <a:r>
              <a:rPr lang="en-US" sz="2900" b="1" i="1" dirty="0" err="1" smtClean="0">
                <a:solidFill>
                  <a:srgbClr val="FF0000"/>
                </a:solidFill>
                <a:latin typeface="Times New Roman" panose="02020603050405020304" pitchFamily="18" charset="0"/>
                <a:cs typeface="Times New Roman" panose="02020603050405020304" pitchFamily="18" charset="0"/>
              </a:rPr>
              <a:t>ấm</a:t>
            </a:r>
            <a:r>
              <a:rPr lang="en-US" sz="2900" b="1" i="1" dirty="0" smtClean="0">
                <a:solidFill>
                  <a:srgbClr val="FF0000"/>
                </a:solidFill>
                <a:latin typeface="Times New Roman" panose="02020603050405020304" pitchFamily="18" charset="0"/>
                <a:cs typeface="Times New Roman" panose="02020603050405020304" pitchFamily="18" charset="0"/>
              </a:rPr>
              <a:t> no </a:t>
            </a:r>
            <a:r>
              <a:rPr lang="en-US" sz="2900" b="1" i="1" dirty="0" err="1" smtClean="0">
                <a:solidFill>
                  <a:srgbClr val="FF0000"/>
                </a:solidFill>
                <a:latin typeface="Times New Roman" panose="02020603050405020304" pitchFamily="18" charset="0"/>
                <a:cs typeface="Times New Roman" panose="02020603050405020304" pitchFamily="18" charset="0"/>
              </a:rPr>
              <a:t>của</a:t>
            </a:r>
            <a:r>
              <a:rPr lang="en-US" sz="2900" b="1" i="1" dirty="0" smtClean="0">
                <a:solidFill>
                  <a:srgbClr val="FF0000"/>
                </a:solidFill>
                <a:latin typeface="Times New Roman" panose="02020603050405020304" pitchFamily="18" charset="0"/>
                <a:cs typeface="Times New Roman" panose="02020603050405020304" pitchFamily="18" charset="0"/>
              </a:rPr>
              <a:t> </a:t>
            </a:r>
            <a:r>
              <a:rPr lang="en-US" sz="2900" b="1" i="1" dirty="0" err="1" smtClean="0">
                <a:solidFill>
                  <a:srgbClr val="FF0000"/>
                </a:solidFill>
                <a:latin typeface="Times New Roman" panose="02020603050405020304" pitchFamily="18" charset="0"/>
                <a:cs typeface="Times New Roman" panose="02020603050405020304" pitchFamily="18" charset="0"/>
              </a:rPr>
              <a:t>Nhân</a:t>
            </a:r>
            <a:r>
              <a:rPr lang="en-US" sz="2900" b="1" i="1" dirty="0" smtClean="0">
                <a:solidFill>
                  <a:srgbClr val="FF0000"/>
                </a:solidFill>
                <a:latin typeface="Times New Roman" panose="02020603050405020304" pitchFamily="18" charset="0"/>
                <a:cs typeface="Times New Roman" panose="02020603050405020304" pitchFamily="18" charset="0"/>
              </a:rPr>
              <a:t> </a:t>
            </a:r>
            <a:r>
              <a:rPr lang="en-US" sz="2900" b="1" i="1" dirty="0" err="1" smtClean="0">
                <a:solidFill>
                  <a:srgbClr val="FF0000"/>
                </a:solidFill>
                <a:latin typeface="Times New Roman" panose="02020603050405020304" pitchFamily="18" charset="0"/>
                <a:cs typeface="Times New Roman" panose="02020603050405020304" pitchFamily="18" charset="0"/>
              </a:rPr>
              <a:t>dân</a:t>
            </a:r>
            <a:r>
              <a:rPr lang="en-US" sz="2900" b="1" i="1" dirty="0" smtClean="0">
                <a:solidFill>
                  <a:srgbClr val="FF0000"/>
                </a:solidFill>
                <a:latin typeface="Times New Roman" panose="02020603050405020304" pitchFamily="18" charset="0"/>
                <a:cs typeface="Times New Roman" panose="02020603050405020304" pitchFamily="18" charset="0"/>
              </a:rPr>
              <a:t> </a:t>
            </a:r>
            <a:r>
              <a:rPr lang="en-US" sz="2900" b="1" i="1" dirty="0" err="1" smtClean="0">
                <a:solidFill>
                  <a:srgbClr val="FF0000"/>
                </a:solidFill>
                <a:latin typeface="Times New Roman" panose="02020603050405020304" pitchFamily="18" charset="0"/>
                <a:cs typeface="Times New Roman" panose="02020603050405020304" pitchFamily="18" charset="0"/>
              </a:rPr>
              <a:t>làm</a:t>
            </a:r>
            <a:r>
              <a:rPr lang="en-US" sz="2900" b="1" i="1" dirty="0" smtClean="0">
                <a:solidFill>
                  <a:srgbClr val="FF0000"/>
                </a:solidFill>
                <a:latin typeface="Times New Roman" panose="02020603050405020304" pitchFamily="18" charset="0"/>
                <a:cs typeface="Times New Roman" panose="02020603050405020304" pitchFamily="18" charset="0"/>
              </a:rPr>
              <a:t> </a:t>
            </a:r>
            <a:r>
              <a:rPr lang="en-US" sz="2900" b="1" i="1" dirty="0" err="1" smtClean="0">
                <a:solidFill>
                  <a:srgbClr val="FF0000"/>
                </a:solidFill>
                <a:latin typeface="Times New Roman" panose="02020603050405020304" pitchFamily="18" charset="0"/>
                <a:cs typeface="Times New Roman" panose="02020603050405020304" pitchFamily="18" charset="0"/>
              </a:rPr>
              <a:t>mục</a:t>
            </a:r>
            <a:r>
              <a:rPr lang="en-US" sz="2900" b="1" i="1" dirty="0" smtClean="0">
                <a:solidFill>
                  <a:srgbClr val="FF0000"/>
                </a:solidFill>
                <a:latin typeface="Times New Roman" panose="02020603050405020304" pitchFamily="18" charset="0"/>
                <a:cs typeface="Times New Roman" panose="02020603050405020304" pitchFamily="18" charset="0"/>
              </a:rPr>
              <a:t> </a:t>
            </a:r>
            <a:r>
              <a:rPr lang="en-US" sz="2900" b="1" i="1" dirty="0" err="1" smtClean="0">
                <a:solidFill>
                  <a:srgbClr val="FF0000"/>
                </a:solidFill>
                <a:latin typeface="Times New Roman" panose="02020603050405020304" pitchFamily="18" charset="0"/>
                <a:cs typeface="Times New Roman" panose="02020603050405020304" pitchFamily="18" charset="0"/>
              </a:rPr>
              <a:t>tiêu</a:t>
            </a:r>
            <a:r>
              <a:rPr lang="en-US" sz="2900" b="1" i="1" dirty="0" smtClean="0">
                <a:solidFill>
                  <a:srgbClr val="FF0000"/>
                </a:solidFill>
                <a:latin typeface="Times New Roman" panose="02020603050405020304" pitchFamily="18" charset="0"/>
                <a:cs typeface="Times New Roman" panose="02020603050405020304" pitchFamily="18" charset="0"/>
              </a:rPr>
              <a:t> </a:t>
            </a:r>
            <a:r>
              <a:rPr lang="en-US" sz="2900" b="1" i="1" dirty="0" err="1" smtClean="0">
                <a:solidFill>
                  <a:srgbClr val="FF0000"/>
                </a:solidFill>
                <a:latin typeface="Times New Roman" panose="02020603050405020304" pitchFamily="18" charset="0"/>
                <a:cs typeface="Times New Roman" panose="02020603050405020304" pitchFamily="18" charset="0"/>
              </a:rPr>
              <a:t>phấn</a:t>
            </a:r>
            <a:r>
              <a:rPr lang="en-US" sz="2900" b="1" i="1" dirty="0" smtClean="0">
                <a:solidFill>
                  <a:srgbClr val="FF0000"/>
                </a:solidFill>
                <a:latin typeface="Times New Roman" panose="02020603050405020304" pitchFamily="18" charset="0"/>
                <a:cs typeface="Times New Roman" panose="02020603050405020304" pitchFamily="18" charset="0"/>
              </a:rPr>
              <a:t> </a:t>
            </a:r>
            <a:r>
              <a:rPr lang="en-US" sz="2900" b="1" i="1" dirty="0" err="1" smtClean="0">
                <a:solidFill>
                  <a:srgbClr val="FF0000"/>
                </a:solidFill>
                <a:latin typeface="Times New Roman" panose="02020603050405020304" pitchFamily="18" charset="0"/>
                <a:cs typeface="Times New Roman" panose="02020603050405020304" pitchFamily="18" charset="0"/>
              </a:rPr>
              <a:t>đấu</a:t>
            </a:r>
            <a:endParaRPr lang="en-US" sz="2900" b="1" i="1" dirty="0">
              <a:solidFill>
                <a:srgbClr val="FF0000"/>
              </a:solidFill>
              <a:latin typeface="Times New Roman" panose="02020603050405020304" pitchFamily="18" charset="0"/>
              <a:cs typeface="Times New Roman" panose="02020603050405020304" pitchFamily="18" charset="0"/>
            </a:endParaRPr>
          </a:p>
          <a:p>
            <a:pPr marL="285717" indent="-285717" algn="just">
              <a:buClr>
                <a:srgbClr val="FF0000"/>
              </a:buClr>
              <a:buFont typeface="Wingdings" charset="2"/>
              <a:buChar char="q"/>
            </a:pP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Nhân</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dân</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là</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trung</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tâm</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là</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chủ</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thể</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là</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cội</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nguồn</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sức</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mạnh</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trong</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công</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cuộc</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đổi</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mới</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xây</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dựng</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và</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bảo</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vệ</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Tổ</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quốc</a:t>
            </a:r>
            <a:endParaRPr lang="en-US" sz="2900" b="1" i="1" dirty="0">
              <a:solidFill>
                <a:srgbClr val="000090"/>
              </a:solidFill>
              <a:latin typeface="Times New Roman" panose="02020603050405020304" pitchFamily="18" charset="0"/>
              <a:cs typeface="Times New Roman" panose="02020603050405020304" pitchFamily="18" charset="0"/>
            </a:endParaRPr>
          </a:p>
          <a:p>
            <a:pPr marL="285717" indent="-285717" algn="just">
              <a:buClr>
                <a:srgbClr val="FF0000"/>
              </a:buClr>
              <a:buFont typeface="Wingdings" charset="2"/>
              <a:buChar char="q"/>
            </a:pP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Dựa</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vào</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nhân</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dân</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để</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xây</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dựng</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Đảng</a:t>
            </a:r>
            <a:endParaRPr lang="en-US" sz="2900" b="1" i="1" dirty="0">
              <a:solidFill>
                <a:srgbClr val="000090"/>
              </a:solidFill>
              <a:latin typeface="Times New Roman" panose="02020603050405020304" pitchFamily="18" charset="0"/>
              <a:cs typeface="Times New Roman" panose="02020603050405020304" pitchFamily="18" charset="0"/>
            </a:endParaRPr>
          </a:p>
          <a:p>
            <a:pPr marL="285717" indent="-285717" algn="just">
              <a:buClr>
                <a:srgbClr val="FF0000"/>
              </a:buClr>
              <a:buFont typeface="Wingdings" charset="2"/>
              <a:buChar char="q"/>
            </a:pP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Củng</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cố</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tăng</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cường</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niềm</a:t>
            </a:r>
            <a:r>
              <a:rPr lang="en-US" sz="2900" b="1" i="1" dirty="0">
                <a:solidFill>
                  <a:srgbClr val="000090"/>
                </a:solidFill>
                <a:latin typeface="Times New Roman" panose="02020603050405020304" pitchFamily="18" charset="0"/>
                <a:cs typeface="Times New Roman" panose="02020603050405020304" pitchFamily="18" charset="0"/>
              </a:rPr>
              <a:t> tin </a:t>
            </a:r>
            <a:r>
              <a:rPr lang="en-US" sz="2900" b="1" i="1" dirty="0" err="1">
                <a:solidFill>
                  <a:srgbClr val="000090"/>
                </a:solidFill>
                <a:latin typeface="Times New Roman" panose="02020603050405020304" pitchFamily="18" charset="0"/>
                <a:cs typeface="Times New Roman" panose="02020603050405020304" pitchFamily="18" charset="0"/>
              </a:rPr>
              <a:t>của</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nhân</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dân</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đối</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với</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Đảng</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Nhà</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nước</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chế</a:t>
            </a:r>
            <a:r>
              <a:rPr lang="en-US" sz="2900" b="1" i="1" dirty="0">
                <a:solidFill>
                  <a:srgbClr val="000090"/>
                </a:solidFill>
                <a:latin typeface="Times New Roman" panose="02020603050405020304" pitchFamily="18" charset="0"/>
                <a:cs typeface="Times New Roman" panose="02020603050405020304" pitchFamily="18" charset="0"/>
              </a:rPr>
              <a:t> </a:t>
            </a:r>
            <a:r>
              <a:rPr lang="en-US" sz="2900" b="1" i="1" dirty="0" err="1">
                <a:solidFill>
                  <a:srgbClr val="000090"/>
                </a:solidFill>
                <a:latin typeface="Times New Roman" panose="02020603050405020304" pitchFamily="18" charset="0"/>
                <a:cs typeface="Times New Roman" panose="02020603050405020304" pitchFamily="18" charset="0"/>
              </a:rPr>
              <a:t>độ</a:t>
            </a:r>
            <a:endParaRPr lang="en-US" sz="2900" i="1" dirty="0">
              <a:latin typeface="Times New Roman" panose="02020603050405020304" pitchFamily="18" charset="0"/>
              <a:cs typeface="Times New Roman" panose="02020603050405020304" pitchFamily="18" charset="0"/>
            </a:endParaRPr>
          </a:p>
        </p:txBody>
      </p:sp>
      <p:sp>
        <p:nvSpPr>
          <p:cNvPr id="11" name="Title 1"/>
          <p:cNvSpPr>
            <a:spLocks noGrp="1"/>
          </p:cNvSpPr>
          <p:nvPr>
            <p:ph type="title"/>
          </p:nvPr>
        </p:nvSpPr>
        <p:spPr>
          <a:xfrm>
            <a:off x="2398714" y="9"/>
            <a:ext cx="9476467" cy="852115"/>
          </a:xfrm>
        </p:spPr>
        <p:txBody>
          <a:bodyPr>
            <a:noAutofit/>
          </a:bodyPr>
          <a:lstStyle/>
          <a:p>
            <a:pPr algn="ctr"/>
            <a:r>
              <a:rPr lang="en-GB" sz="3600" b="1" dirty="0">
                <a:solidFill>
                  <a:srgbClr val="FFFF00"/>
                </a:solidFill>
                <a:latin typeface="Arial" panose="020B0604020202020204" pitchFamily="34" charset="0"/>
                <a:cs typeface="Arial" panose="020B0604020202020204" pitchFamily="34" charset="0"/>
              </a:rPr>
              <a:t>5 BÀI HỌC KINH NGHIỆM </a:t>
            </a:r>
          </a:p>
        </p:txBody>
      </p:sp>
      <p:sp>
        <p:nvSpPr>
          <p:cNvPr id="2" name="Rectangle 1"/>
          <p:cNvSpPr/>
          <p:nvPr/>
        </p:nvSpPr>
        <p:spPr>
          <a:xfrm>
            <a:off x="9659421" y="1085547"/>
            <a:ext cx="1999179" cy="3785648"/>
          </a:xfrm>
          <a:prstGeom prst="rect">
            <a:avLst/>
          </a:prstGeom>
        </p:spPr>
        <p:txBody>
          <a:bodyPr wrap="square" lIns="91430" tIns="45718" rIns="91430" bIns="45718">
            <a:spAutoFit/>
          </a:bodyPr>
          <a:lstStyle/>
          <a:p>
            <a:pPr algn="ctr"/>
            <a:r>
              <a:rPr lang="vi-VN" sz="4000" b="1" i="1" dirty="0">
                <a:solidFill>
                  <a:srgbClr val="FFFF00"/>
                </a:solidFill>
              </a:rPr>
              <a:t>(2)</a:t>
            </a:r>
            <a:r>
              <a:rPr lang="vi-VN" sz="4000" b="1" i="1" dirty="0">
                <a:solidFill>
                  <a:schemeClr val="bg1"/>
                </a:solidFill>
              </a:rPr>
              <a:t> </a:t>
            </a:r>
            <a:endParaRPr lang="en-US" sz="4000" b="1" i="1" dirty="0">
              <a:solidFill>
                <a:schemeClr val="bg1"/>
              </a:solidFill>
            </a:endParaRPr>
          </a:p>
          <a:p>
            <a:pPr algn="ctr"/>
            <a:r>
              <a:rPr lang="vi-VN" sz="4000" b="1" i="1" dirty="0">
                <a:solidFill>
                  <a:schemeClr val="bg1"/>
                </a:solidFill>
              </a:rPr>
              <a:t>Bài học </a:t>
            </a:r>
            <a:endParaRPr lang="en-US" sz="4000" b="1" i="1" dirty="0" smtClean="0">
              <a:solidFill>
                <a:schemeClr val="bg1"/>
              </a:solidFill>
            </a:endParaRPr>
          </a:p>
          <a:p>
            <a:pPr algn="ctr"/>
            <a:r>
              <a:rPr lang="vi-VN" sz="4000" b="1" i="1" dirty="0" smtClean="0">
                <a:solidFill>
                  <a:schemeClr val="bg1"/>
                </a:solidFill>
              </a:rPr>
              <a:t>về </a:t>
            </a:r>
            <a:r>
              <a:rPr lang="en-US" sz="4000" b="1" i="1" dirty="0" err="1">
                <a:solidFill>
                  <a:schemeClr val="bg1"/>
                </a:solidFill>
              </a:rPr>
              <a:t>Nhân</a:t>
            </a:r>
            <a:r>
              <a:rPr lang="en-US" sz="4000" b="1" i="1" dirty="0">
                <a:solidFill>
                  <a:schemeClr val="bg1"/>
                </a:solidFill>
              </a:rPr>
              <a:t> </a:t>
            </a:r>
            <a:r>
              <a:rPr lang="vi-VN" sz="4000" b="1" i="1" dirty="0">
                <a:solidFill>
                  <a:schemeClr val="bg1"/>
                </a:solidFill>
              </a:rPr>
              <a:t>dân</a:t>
            </a:r>
            <a:endParaRPr lang="en-US" sz="4000" dirty="0">
              <a:solidFill>
                <a:schemeClr val="bg1"/>
              </a:solidFill>
            </a:endParaRPr>
          </a:p>
        </p:txBody>
      </p:sp>
    </p:spTree>
    <p:extLst>
      <p:ext uri="{BB962C8B-B14F-4D97-AF65-F5344CB8AC3E}">
        <p14:creationId xmlns:p14="http://schemas.microsoft.com/office/powerpoint/2010/main" val="2775960788"/>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63243" y="152409"/>
            <a:ext cx="10028767" cy="549275"/>
          </a:xfrm>
        </p:spPr>
        <p:txBody>
          <a:bodyPr>
            <a:normAutofit fontScale="90000"/>
          </a:bodyPr>
          <a:lstStyle/>
          <a:p>
            <a:pPr algn="ctr">
              <a:defRPr/>
            </a:pPr>
            <a:r>
              <a:rPr lang="en-US" b="1" dirty="0">
                <a:solidFill>
                  <a:srgbClr val="FFFF00"/>
                </a:solidFill>
                <a:latin typeface="Arial" pitchFamily="34" charset="0"/>
                <a:cs typeface="Arial" pitchFamily="34" charset="0"/>
              </a:rPr>
              <a:t>ĐẠI HỘI LẦN THỨ XIII CỦA ĐẢNG</a:t>
            </a:r>
          </a:p>
        </p:txBody>
      </p:sp>
      <p:sp>
        <p:nvSpPr>
          <p:cNvPr id="7" name="Freeform 6"/>
          <p:cNvSpPr/>
          <p:nvPr/>
        </p:nvSpPr>
        <p:spPr>
          <a:xfrm>
            <a:off x="4854585" y="1527259"/>
            <a:ext cx="7250113" cy="1188876"/>
          </a:xfrm>
          <a:custGeom>
            <a:avLst/>
            <a:gdLst>
              <a:gd name="connsiteX0" fmla="*/ 0 w 7901077"/>
              <a:gd name="connsiteY0" fmla="*/ 0 h 1506195"/>
              <a:gd name="connsiteX1" fmla="*/ 7147980 w 7901077"/>
              <a:gd name="connsiteY1" fmla="*/ 0 h 1506195"/>
              <a:gd name="connsiteX2" fmla="*/ 7901077 w 7901077"/>
              <a:gd name="connsiteY2" fmla="*/ 753098 h 1506195"/>
              <a:gd name="connsiteX3" fmla="*/ 7147980 w 7901077"/>
              <a:gd name="connsiteY3" fmla="*/ 1506195 h 1506195"/>
              <a:gd name="connsiteX4" fmla="*/ 0 w 7901077"/>
              <a:gd name="connsiteY4" fmla="*/ 1506195 h 1506195"/>
              <a:gd name="connsiteX5" fmla="*/ 0 w 7901077"/>
              <a:gd name="connsiteY5" fmla="*/ 0 h 150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1077" h="1506195">
                <a:moveTo>
                  <a:pt x="7901077" y="1506194"/>
                </a:moveTo>
                <a:lnTo>
                  <a:pt x="753097" y="1506194"/>
                </a:lnTo>
                <a:lnTo>
                  <a:pt x="0" y="753097"/>
                </a:lnTo>
                <a:lnTo>
                  <a:pt x="753097" y="1"/>
                </a:lnTo>
                <a:lnTo>
                  <a:pt x="7901077" y="1"/>
                </a:lnTo>
                <a:lnTo>
                  <a:pt x="7901077" y="1506194"/>
                </a:lnTo>
                <a:close/>
              </a:path>
            </a:pathLst>
          </a:custGeom>
          <a:solidFill>
            <a:schemeClr val="accent3">
              <a:lumMod val="40000"/>
              <a:lumOff val="60000"/>
            </a:schemeClr>
          </a:solidFill>
        </p:spPr>
        <p:style>
          <a:lnRef idx="1">
            <a:schemeClr val="accent5"/>
          </a:lnRef>
          <a:fillRef idx="2">
            <a:schemeClr val="accent5"/>
          </a:fillRef>
          <a:effectRef idx="1">
            <a:schemeClr val="accent5"/>
          </a:effectRef>
          <a:fontRef idx="minor">
            <a:schemeClr val="dk1"/>
          </a:fontRef>
        </p:style>
        <p:txBody>
          <a:bodyPr lIns="1040609" tIns="114288" rIns="213333" bIns="114288" anchor="ctr"/>
          <a:lstStyle/>
          <a:p>
            <a:pPr algn="just" defTabSz="1333333" fontAlgn="base">
              <a:lnSpc>
                <a:spcPct val="90000"/>
              </a:lnSpc>
              <a:spcBef>
                <a:spcPct val="0"/>
              </a:spcBef>
              <a:spcAft>
                <a:spcPct val="35000"/>
              </a:spcAft>
            </a:pPr>
            <a:r>
              <a:rPr lang="en-US" sz="2800" b="1" dirty="0" err="1">
                <a:solidFill>
                  <a:srgbClr val="FF0000"/>
                </a:solidFill>
                <a:latin typeface="Times New Roman" panose="02020603050405020304" pitchFamily="18" charset="0"/>
                <a:cs typeface="Times New Roman" panose="02020603050405020304" pitchFamily="18" charset="0"/>
              </a:rPr>
              <a:t>đại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biểu</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là</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ủy</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viên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Trung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ương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Đảng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khóa</a:t>
            </a:r>
            <a:r>
              <a:rPr lang="en-US" sz="2800" b="1" dirty="0">
                <a:solidFill>
                  <a:srgbClr val="FF0000"/>
                </a:solidFill>
                <a:latin typeface="Times New Roman" panose="02020603050405020304" pitchFamily="18" charset="0"/>
                <a:cs typeface="Times New Roman" panose="02020603050405020304" pitchFamily="18" charset="0"/>
              </a:rPr>
              <a:t> XII </a:t>
            </a:r>
            <a:r>
              <a:rPr lang="en-US" sz="2800" b="1" i="1" dirty="0">
                <a:solidFill>
                  <a:srgbClr val="FF0000"/>
                </a:solidFill>
                <a:latin typeface="Times New Roman" panose="02020603050405020304" pitchFamily="18" charset="0"/>
                <a:cs typeface="Times New Roman" panose="02020603050405020304" pitchFamily="18" charset="0"/>
              </a:rPr>
              <a:t>(</a:t>
            </a:r>
            <a:r>
              <a:rPr lang="en-US" sz="2800" b="1" i="1" dirty="0" err="1">
                <a:solidFill>
                  <a:srgbClr val="FF0000"/>
                </a:solidFill>
                <a:latin typeface="Times New Roman" panose="02020603050405020304" pitchFamily="18" charset="0"/>
                <a:cs typeface="Times New Roman" panose="02020603050405020304" pitchFamily="18" charset="0"/>
              </a:rPr>
              <a:t>chính</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thức</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và</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dự</a:t>
            </a:r>
            <a:r>
              <a:rPr lang="en-US" sz="2800" b="1" i="1" dirty="0">
                <a:solidFill>
                  <a:srgbClr val="FF0000"/>
                </a:solidFill>
                <a:latin typeface="Times New Roman" panose="02020603050405020304" pitchFamily="18" charset="0"/>
                <a:cs typeface="Times New Roman" panose="02020603050405020304" pitchFamily="18" charset="0"/>
              </a:rPr>
              <a:t> </a:t>
            </a:r>
            <a:r>
              <a:rPr lang="en-US" sz="2800" b="1" i="1" dirty="0" err="1">
                <a:solidFill>
                  <a:srgbClr val="FF0000"/>
                </a:solidFill>
                <a:latin typeface="Times New Roman" panose="02020603050405020304" pitchFamily="18" charset="0"/>
                <a:cs typeface="Times New Roman" panose="02020603050405020304" pitchFamily="18" charset="0"/>
              </a:rPr>
              <a:t>khuyết</a:t>
            </a:r>
            <a:r>
              <a:rPr lang="en-US" sz="2800" b="1" i="1" dirty="0">
                <a:solidFill>
                  <a:srgbClr val="FF0000"/>
                </a:solidFill>
                <a:latin typeface="Times New Roman" panose="02020603050405020304" pitchFamily="18" charset="0"/>
                <a:cs typeface="Times New Roman" panose="02020603050405020304" pitchFamily="18" charset="0"/>
              </a:rPr>
              <a:t>)</a:t>
            </a:r>
            <a:endParaRPr lang="vi-VN" sz="2800" b="1" i="1" dirty="0">
              <a:solidFill>
                <a:srgbClr val="FF0000"/>
              </a:solidFill>
              <a:latin typeface="Times New Roman" panose="02020603050405020304" pitchFamily="18" charset="0"/>
              <a:cs typeface="Times New Roman" panose="02020603050405020304" pitchFamily="18" charset="0"/>
            </a:endParaRPr>
          </a:p>
        </p:txBody>
      </p:sp>
      <p:sp>
        <p:nvSpPr>
          <p:cNvPr id="8" name="Freeform 7"/>
          <p:cNvSpPr/>
          <p:nvPr/>
        </p:nvSpPr>
        <p:spPr>
          <a:xfrm>
            <a:off x="3841751" y="1630377"/>
            <a:ext cx="1498600" cy="1056481"/>
          </a:xfrm>
          <a:custGeom>
            <a:avLst/>
            <a:gdLst>
              <a:gd name="connsiteX0" fmla="*/ 0 w 1562224"/>
              <a:gd name="connsiteY0" fmla="*/ 781112 h 1562224"/>
              <a:gd name="connsiteX1" fmla="*/ 781112 w 1562224"/>
              <a:gd name="connsiteY1" fmla="*/ 0 h 1562224"/>
              <a:gd name="connsiteX2" fmla="*/ 1562224 w 1562224"/>
              <a:gd name="connsiteY2" fmla="*/ 781112 h 1562224"/>
              <a:gd name="connsiteX3" fmla="*/ 781112 w 1562224"/>
              <a:gd name="connsiteY3" fmla="*/ 1562224 h 1562224"/>
              <a:gd name="connsiteX4" fmla="*/ 0 w 1562224"/>
              <a:gd name="connsiteY4" fmla="*/ 781112 h 156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2224" h="1562224">
                <a:moveTo>
                  <a:pt x="0" y="781112"/>
                </a:moveTo>
                <a:cubicBezTo>
                  <a:pt x="0" y="349716"/>
                  <a:pt x="349716" y="0"/>
                  <a:pt x="781112" y="0"/>
                </a:cubicBezTo>
                <a:cubicBezTo>
                  <a:pt x="1212508" y="0"/>
                  <a:pt x="1562224" y="349716"/>
                  <a:pt x="1562224" y="781112"/>
                </a:cubicBezTo>
                <a:cubicBezTo>
                  <a:pt x="1562224" y="1212508"/>
                  <a:pt x="1212508" y="1562224"/>
                  <a:pt x="781112" y="1562224"/>
                </a:cubicBezTo>
                <a:cubicBezTo>
                  <a:pt x="349716" y="1562224"/>
                  <a:pt x="0" y="1212508"/>
                  <a:pt x="0" y="781112"/>
                </a:cubicBezTo>
                <a:close/>
              </a:path>
            </a:pathLst>
          </a:custGeom>
        </p:spPr>
        <p:style>
          <a:lnRef idx="0">
            <a:schemeClr val="lt1">
              <a:hueOff val="0"/>
              <a:satOff val="0"/>
              <a:lumOff val="0"/>
              <a:alphaOff val="0"/>
            </a:schemeClr>
          </a:lnRef>
          <a:fillRef idx="3">
            <a:schemeClr val="accent2">
              <a:hueOff val="1560506"/>
              <a:satOff val="-1946"/>
              <a:lumOff val="458"/>
              <a:alphaOff val="0"/>
            </a:schemeClr>
          </a:fillRef>
          <a:effectRef idx="2">
            <a:schemeClr val="accent2">
              <a:hueOff val="1560506"/>
              <a:satOff val="-1946"/>
              <a:lumOff val="458"/>
              <a:alphaOff val="0"/>
            </a:schemeClr>
          </a:effectRef>
          <a:fontRef idx="minor">
            <a:schemeClr val="lt1"/>
          </a:fontRef>
        </p:style>
        <p:txBody>
          <a:bodyPr lIns="243993" tIns="243993" rIns="243993" bIns="243993" anchor="ctr"/>
          <a:lstStyle/>
          <a:p>
            <a:pPr algn="ctr" defTabSz="1066667" fontAlgn="base">
              <a:lnSpc>
                <a:spcPct val="90000"/>
              </a:lnSpc>
              <a:spcBef>
                <a:spcPct val="0"/>
              </a:spcBef>
              <a:spcAft>
                <a:spcPct val="35000"/>
              </a:spcAft>
            </a:pPr>
            <a:r>
              <a:rPr lang="en-US" sz="4800" b="1" dirty="0">
                <a:solidFill>
                  <a:srgbClr val="0000CC"/>
                </a:solidFill>
                <a:latin typeface="Times New Roman" pitchFamily="18" charset="0"/>
                <a:cs typeface="Arial" charset="0"/>
              </a:rPr>
              <a:t>191</a:t>
            </a:r>
          </a:p>
        </p:txBody>
      </p:sp>
      <p:sp>
        <p:nvSpPr>
          <p:cNvPr id="9" name="Rectangle 13"/>
          <p:cNvSpPr>
            <a:spLocks noChangeArrowheads="1"/>
          </p:cNvSpPr>
          <p:nvPr/>
        </p:nvSpPr>
        <p:spPr bwMode="auto">
          <a:xfrm>
            <a:off x="2857" y="5159469"/>
            <a:ext cx="4124643" cy="1077214"/>
          </a:xfrm>
          <a:prstGeom prst="rect">
            <a:avLst/>
          </a:prstGeom>
          <a:noFill/>
          <a:ln w="9525">
            <a:noFill/>
            <a:miter lim="800000"/>
            <a:headEnd/>
            <a:tailEnd/>
          </a:ln>
          <a:effectLst/>
        </p:spPr>
        <p:txBody>
          <a:bodyPr wrap="square" lIns="91430" tIns="45718" rIns="91430" bIns="45718">
            <a:spAutoFit/>
          </a:bodyPr>
          <a:lstStyle/>
          <a:p>
            <a:pPr algn="ctr" fontAlgn="base">
              <a:spcBef>
                <a:spcPct val="0"/>
              </a:spcBef>
              <a:spcAft>
                <a:spcPct val="0"/>
              </a:spcAft>
            </a:pPr>
            <a:r>
              <a:rPr lang="en-US" sz="3200" b="1" dirty="0" err="1">
                <a:solidFill>
                  <a:srgbClr val="0000CC"/>
                </a:solidFill>
                <a:latin typeface="Arial" charset="0"/>
                <a:cs typeface="Arial" charset="0"/>
              </a:rPr>
              <a:t>Tổng</a:t>
            </a:r>
            <a:r>
              <a:rPr lang="en-US" sz="3200" b="1" dirty="0">
                <a:solidFill>
                  <a:srgbClr val="0000CC"/>
                </a:solidFill>
                <a:latin typeface="Arial" charset="0"/>
                <a:cs typeface="Arial" charset="0"/>
              </a:rPr>
              <a:t> </a:t>
            </a:r>
            <a:r>
              <a:rPr lang="en-US" sz="3200" b="1" dirty="0" err="1">
                <a:solidFill>
                  <a:srgbClr val="0000CC"/>
                </a:solidFill>
                <a:latin typeface="Arial" charset="0"/>
                <a:cs typeface="Arial" charset="0"/>
              </a:rPr>
              <a:t>số</a:t>
            </a:r>
            <a:r>
              <a:rPr lang="en-US" sz="3200" b="1" dirty="0">
                <a:solidFill>
                  <a:srgbClr val="0000CC"/>
                </a:solidFill>
                <a:latin typeface="Arial" charset="0"/>
                <a:cs typeface="Arial" charset="0"/>
              </a:rPr>
              <a:t> </a:t>
            </a:r>
            <a:r>
              <a:rPr lang="en-US" sz="3200" b="1" dirty="0" err="1">
                <a:solidFill>
                  <a:srgbClr val="0000CC"/>
                </a:solidFill>
                <a:latin typeface="Arial" charset="0"/>
                <a:cs typeface="Arial" charset="0"/>
              </a:rPr>
              <a:t>có</a:t>
            </a:r>
            <a:r>
              <a:rPr lang="en-US" sz="3200" b="1" dirty="0">
                <a:solidFill>
                  <a:srgbClr val="0000CC"/>
                </a:solidFill>
                <a:latin typeface="Arial" charset="0"/>
                <a:cs typeface="Arial" charset="0"/>
              </a:rPr>
              <a:t> 1.587 </a:t>
            </a:r>
            <a:r>
              <a:rPr lang="en-US" sz="3200" b="1" dirty="0" err="1">
                <a:solidFill>
                  <a:srgbClr val="0000CC"/>
                </a:solidFill>
                <a:latin typeface="Arial" charset="0"/>
                <a:cs typeface="Arial" charset="0"/>
              </a:rPr>
              <a:t>đại</a:t>
            </a:r>
            <a:r>
              <a:rPr lang="en-US" sz="3200" b="1" dirty="0">
                <a:solidFill>
                  <a:srgbClr val="0000CC"/>
                </a:solidFill>
                <a:latin typeface="Arial" charset="0"/>
                <a:cs typeface="Arial" charset="0"/>
              </a:rPr>
              <a:t> </a:t>
            </a:r>
            <a:r>
              <a:rPr lang="en-US" sz="3200" b="1" dirty="0" err="1">
                <a:solidFill>
                  <a:srgbClr val="0000CC"/>
                </a:solidFill>
                <a:latin typeface="Arial" charset="0"/>
                <a:cs typeface="Arial" charset="0"/>
              </a:rPr>
              <a:t>biểu</a:t>
            </a:r>
            <a:r>
              <a:rPr lang="en-US" sz="3200" b="1" dirty="0">
                <a:solidFill>
                  <a:srgbClr val="0000CC"/>
                </a:solidFill>
                <a:latin typeface="Arial" charset="0"/>
                <a:cs typeface="Arial" charset="0"/>
              </a:rPr>
              <a:t> </a:t>
            </a:r>
            <a:r>
              <a:rPr lang="en-US" sz="3200" b="1" dirty="0" err="1">
                <a:solidFill>
                  <a:srgbClr val="0000CC"/>
                </a:solidFill>
                <a:latin typeface="Arial" charset="0"/>
                <a:cs typeface="Arial" charset="0"/>
              </a:rPr>
              <a:t>dự</a:t>
            </a:r>
            <a:r>
              <a:rPr lang="en-US" sz="3200" b="1" dirty="0">
                <a:solidFill>
                  <a:srgbClr val="0000CC"/>
                </a:solidFill>
                <a:latin typeface="Arial" charset="0"/>
                <a:cs typeface="Arial" charset="0"/>
              </a:rPr>
              <a:t> </a:t>
            </a:r>
            <a:r>
              <a:rPr lang="en-US" sz="3200" b="1" dirty="0" err="1">
                <a:solidFill>
                  <a:srgbClr val="0000CC"/>
                </a:solidFill>
                <a:latin typeface="Arial" charset="0"/>
                <a:cs typeface="Arial" charset="0"/>
              </a:rPr>
              <a:t>Đại</a:t>
            </a:r>
            <a:r>
              <a:rPr lang="en-US" sz="3200" b="1" dirty="0">
                <a:solidFill>
                  <a:srgbClr val="0000CC"/>
                </a:solidFill>
                <a:latin typeface="Arial" charset="0"/>
                <a:cs typeface="Arial" charset="0"/>
              </a:rPr>
              <a:t> </a:t>
            </a:r>
            <a:r>
              <a:rPr lang="en-US" sz="3200" b="1" dirty="0" err="1">
                <a:solidFill>
                  <a:srgbClr val="0000CC"/>
                </a:solidFill>
                <a:latin typeface="Arial" charset="0"/>
                <a:cs typeface="Arial" charset="0"/>
              </a:rPr>
              <a:t>hội</a:t>
            </a:r>
            <a:endParaRPr lang="en-US" sz="3200" b="1" dirty="0">
              <a:solidFill>
                <a:srgbClr val="0000CC"/>
              </a:solidFill>
              <a:latin typeface="Arial" charset="0"/>
              <a:cs typeface="Arial" charset="0"/>
            </a:endParaRPr>
          </a:p>
        </p:txBody>
      </p:sp>
      <p:pic>
        <p:nvPicPr>
          <p:cNvPr id="10" name="Picture 2" descr="D:\ĐẠI HỘI XIII\ANH ĐẠI HỘI XIII CỦA ĐẢNG\1LC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3501" y="1626579"/>
            <a:ext cx="3876995" cy="3500081"/>
          </a:xfrm>
          <a:prstGeom prst="ellipse">
            <a:avLst/>
          </a:prstGeom>
          <a:noFill/>
          <a:extLst>
            <a:ext uri="{909E8E84-426E-40DD-AFC4-6F175D3DCCD1}">
              <a14:hiddenFill xmlns:a14="http://schemas.microsoft.com/office/drawing/2010/main">
                <a:solidFill>
                  <a:srgbClr val="FFFFFF"/>
                </a:solidFill>
              </a14:hiddenFill>
            </a:ext>
          </a:extLst>
        </p:spPr>
      </p:pic>
      <p:sp>
        <p:nvSpPr>
          <p:cNvPr id="11" name="Freeform 10"/>
          <p:cNvSpPr/>
          <p:nvPr/>
        </p:nvSpPr>
        <p:spPr>
          <a:xfrm>
            <a:off x="4854585" y="2994903"/>
            <a:ext cx="7250113" cy="1188876"/>
          </a:xfrm>
          <a:custGeom>
            <a:avLst/>
            <a:gdLst>
              <a:gd name="connsiteX0" fmla="*/ 0 w 7901077"/>
              <a:gd name="connsiteY0" fmla="*/ 0 h 1506195"/>
              <a:gd name="connsiteX1" fmla="*/ 7147980 w 7901077"/>
              <a:gd name="connsiteY1" fmla="*/ 0 h 1506195"/>
              <a:gd name="connsiteX2" fmla="*/ 7901077 w 7901077"/>
              <a:gd name="connsiteY2" fmla="*/ 753098 h 1506195"/>
              <a:gd name="connsiteX3" fmla="*/ 7147980 w 7901077"/>
              <a:gd name="connsiteY3" fmla="*/ 1506195 h 1506195"/>
              <a:gd name="connsiteX4" fmla="*/ 0 w 7901077"/>
              <a:gd name="connsiteY4" fmla="*/ 1506195 h 1506195"/>
              <a:gd name="connsiteX5" fmla="*/ 0 w 7901077"/>
              <a:gd name="connsiteY5" fmla="*/ 0 h 150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1077" h="1506195">
                <a:moveTo>
                  <a:pt x="7901077" y="1506194"/>
                </a:moveTo>
                <a:lnTo>
                  <a:pt x="753097" y="1506194"/>
                </a:lnTo>
                <a:lnTo>
                  <a:pt x="0" y="753097"/>
                </a:lnTo>
                <a:lnTo>
                  <a:pt x="753097" y="1"/>
                </a:lnTo>
                <a:lnTo>
                  <a:pt x="7901077" y="1"/>
                </a:lnTo>
                <a:lnTo>
                  <a:pt x="7901077" y="1506194"/>
                </a:lnTo>
                <a:close/>
              </a:path>
            </a:pathLst>
          </a:custGeom>
          <a:solidFill>
            <a:schemeClr val="accent6">
              <a:lumMod val="20000"/>
              <a:lumOff val="80000"/>
            </a:schemeClr>
          </a:solidFill>
        </p:spPr>
        <p:style>
          <a:lnRef idx="1">
            <a:schemeClr val="accent5"/>
          </a:lnRef>
          <a:fillRef idx="2">
            <a:schemeClr val="accent5"/>
          </a:fillRef>
          <a:effectRef idx="1">
            <a:schemeClr val="accent5"/>
          </a:effectRef>
          <a:fontRef idx="minor">
            <a:schemeClr val="dk1"/>
          </a:fontRef>
        </p:style>
        <p:txBody>
          <a:bodyPr lIns="1040609" tIns="114288" rIns="213333" bIns="114288" anchor="ctr"/>
          <a:lstStyle/>
          <a:p>
            <a:pPr algn="just" defTabSz="1333333" fontAlgn="base">
              <a:lnSpc>
                <a:spcPct val="90000"/>
              </a:lnSpc>
              <a:spcBef>
                <a:spcPct val="0"/>
              </a:spcBef>
              <a:spcAft>
                <a:spcPct val="35000"/>
              </a:spcAft>
            </a:pPr>
            <a:r>
              <a:rPr lang="en-US" sz="3200" b="1" dirty="0" err="1">
                <a:solidFill>
                  <a:srgbClr val="0000FF"/>
                </a:solidFill>
                <a:latin typeface="Times New Roman" panose="02020603050405020304" pitchFamily="18" charset="0"/>
                <a:cs typeface="Times New Roman" panose="02020603050405020304" pitchFamily="18" charset="0"/>
              </a:rPr>
              <a:t>đại</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biểu</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được</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bầu</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tại</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các</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đại</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hội</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Đảng</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bộ</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trực</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thuộc</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Trung</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ương</a:t>
            </a:r>
            <a:endParaRPr lang="vi-VN" sz="3200" b="1" i="1" dirty="0">
              <a:solidFill>
                <a:srgbClr val="0000FF"/>
              </a:solidFill>
              <a:latin typeface="Times New Roman" panose="02020603050405020304" pitchFamily="18" charset="0"/>
              <a:cs typeface="Times New Roman" panose="02020603050405020304" pitchFamily="18" charset="0"/>
            </a:endParaRPr>
          </a:p>
        </p:txBody>
      </p:sp>
      <p:sp>
        <p:nvSpPr>
          <p:cNvPr id="12" name="Freeform 11"/>
          <p:cNvSpPr/>
          <p:nvPr/>
        </p:nvSpPr>
        <p:spPr>
          <a:xfrm>
            <a:off x="4854585" y="4460959"/>
            <a:ext cx="7250113" cy="1188876"/>
          </a:xfrm>
          <a:custGeom>
            <a:avLst/>
            <a:gdLst>
              <a:gd name="connsiteX0" fmla="*/ 0 w 7901077"/>
              <a:gd name="connsiteY0" fmla="*/ 0 h 1506195"/>
              <a:gd name="connsiteX1" fmla="*/ 7147980 w 7901077"/>
              <a:gd name="connsiteY1" fmla="*/ 0 h 1506195"/>
              <a:gd name="connsiteX2" fmla="*/ 7901077 w 7901077"/>
              <a:gd name="connsiteY2" fmla="*/ 753098 h 1506195"/>
              <a:gd name="connsiteX3" fmla="*/ 7147980 w 7901077"/>
              <a:gd name="connsiteY3" fmla="*/ 1506195 h 1506195"/>
              <a:gd name="connsiteX4" fmla="*/ 0 w 7901077"/>
              <a:gd name="connsiteY4" fmla="*/ 1506195 h 1506195"/>
              <a:gd name="connsiteX5" fmla="*/ 0 w 7901077"/>
              <a:gd name="connsiteY5" fmla="*/ 0 h 150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1077" h="1506195">
                <a:moveTo>
                  <a:pt x="7901077" y="1506194"/>
                </a:moveTo>
                <a:lnTo>
                  <a:pt x="753097" y="1506194"/>
                </a:lnTo>
                <a:lnTo>
                  <a:pt x="0" y="753097"/>
                </a:lnTo>
                <a:lnTo>
                  <a:pt x="753097" y="1"/>
                </a:lnTo>
                <a:lnTo>
                  <a:pt x="7901077" y="1"/>
                </a:lnTo>
                <a:lnTo>
                  <a:pt x="7901077" y="1506194"/>
                </a:lnTo>
                <a:close/>
              </a:path>
            </a:pathLst>
          </a:custGeom>
          <a:solidFill>
            <a:schemeClr val="accent1">
              <a:lumMod val="20000"/>
              <a:lumOff val="80000"/>
            </a:schemeClr>
          </a:solidFill>
        </p:spPr>
        <p:style>
          <a:lnRef idx="1">
            <a:schemeClr val="accent5"/>
          </a:lnRef>
          <a:fillRef idx="2">
            <a:schemeClr val="accent5"/>
          </a:fillRef>
          <a:effectRef idx="1">
            <a:schemeClr val="accent5"/>
          </a:effectRef>
          <a:fontRef idx="minor">
            <a:schemeClr val="dk1"/>
          </a:fontRef>
        </p:style>
        <p:txBody>
          <a:bodyPr lIns="1040609" tIns="114288" rIns="213333" bIns="114288" anchor="ctr"/>
          <a:lstStyle/>
          <a:p>
            <a:pPr algn="just" defTabSz="1333333" fontAlgn="base">
              <a:lnSpc>
                <a:spcPct val="90000"/>
              </a:lnSpc>
              <a:spcBef>
                <a:spcPct val="0"/>
              </a:spcBef>
              <a:spcAft>
                <a:spcPct val="35000"/>
              </a:spcAft>
            </a:pPr>
            <a:r>
              <a:rPr lang="en-US" sz="3200" b="1" dirty="0" err="1">
                <a:solidFill>
                  <a:srgbClr val="C00000"/>
                </a:solidFill>
                <a:latin typeface="Times New Roman" panose="02020603050405020304" pitchFamily="18" charset="0"/>
                <a:cs typeface="Times New Roman" panose="02020603050405020304" pitchFamily="18" charset="0"/>
              </a:rPr>
              <a:t>đại</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biểu</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ngoài</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nước</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được</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Bộ</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Chính</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trị</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chỉ</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định</a:t>
            </a:r>
            <a:endParaRPr lang="vi-VN" sz="3200" b="1" i="1" dirty="0">
              <a:solidFill>
                <a:srgbClr val="C00000"/>
              </a:solidFill>
              <a:latin typeface="Times New Roman" panose="02020603050405020304" pitchFamily="18" charset="0"/>
              <a:cs typeface="Times New Roman" panose="02020603050405020304" pitchFamily="18" charset="0"/>
            </a:endParaRPr>
          </a:p>
        </p:txBody>
      </p:sp>
      <p:sp>
        <p:nvSpPr>
          <p:cNvPr id="13" name="Freeform 12"/>
          <p:cNvSpPr/>
          <p:nvPr/>
        </p:nvSpPr>
        <p:spPr>
          <a:xfrm>
            <a:off x="3905251" y="3061109"/>
            <a:ext cx="1498600" cy="1056481"/>
          </a:xfrm>
          <a:custGeom>
            <a:avLst/>
            <a:gdLst>
              <a:gd name="connsiteX0" fmla="*/ 0 w 1562224"/>
              <a:gd name="connsiteY0" fmla="*/ 781112 h 1562224"/>
              <a:gd name="connsiteX1" fmla="*/ 781112 w 1562224"/>
              <a:gd name="connsiteY1" fmla="*/ 0 h 1562224"/>
              <a:gd name="connsiteX2" fmla="*/ 1562224 w 1562224"/>
              <a:gd name="connsiteY2" fmla="*/ 781112 h 1562224"/>
              <a:gd name="connsiteX3" fmla="*/ 781112 w 1562224"/>
              <a:gd name="connsiteY3" fmla="*/ 1562224 h 1562224"/>
              <a:gd name="connsiteX4" fmla="*/ 0 w 1562224"/>
              <a:gd name="connsiteY4" fmla="*/ 781112 h 156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2224" h="1562224">
                <a:moveTo>
                  <a:pt x="0" y="781112"/>
                </a:moveTo>
                <a:cubicBezTo>
                  <a:pt x="0" y="349716"/>
                  <a:pt x="349716" y="0"/>
                  <a:pt x="781112" y="0"/>
                </a:cubicBezTo>
                <a:cubicBezTo>
                  <a:pt x="1212508" y="0"/>
                  <a:pt x="1562224" y="349716"/>
                  <a:pt x="1562224" y="781112"/>
                </a:cubicBezTo>
                <a:cubicBezTo>
                  <a:pt x="1562224" y="1212508"/>
                  <a:pt x="1212508" y="1562224"/>
                  <a:pt x="781112" y="1562224"/>
                </a:cubicBezTo>
                <a:cubicBezTo>
                  <a:pt x="349716" y="1562224"/>
                  <a:pt x="0" y="1212508"/>
                  <a:pt x="0" y="781112"/>
                </a:cubicBezTo>
                <a:close/>
              </a:path>
            </a:pathLst>
          </a:custGeom>
          <a:solidFill>
            <a:srgbClr val="FFFF00"/>
          </a:solidFill>
        </p:spPr>
        <p:style>
          <a:lnRef idx="0">
            <a:schemeClr val="lt1">
              <a:hueOff val="0"/>
              <a:satOff val="0"/>
              <a:lumOff val="0"/>
              <a:alphaOff val="0"/>
            </a:schemeClr>
          </a:lnRef>
          <a:fillRef idx="3">
            <a:schemeClr val="accent2">
              <a:hueOff val="1560506"/>
              <a:satOff val="-1946"/>
              <a:lumOff val="458"/>
              <a:alphaOff val="0"/>
            </a:schemeClr>
          </a:fillRef>
          <a:effectRef idx="2">
            <a:schemeClr val="accent2">
              <a:hueOff val="1560506"/>
              <a:satOff val="-1946"/>
              <a:lumOff val="458"/>
              <a:alphaOff val="0"/>
            </a:schemeClr>
          </a:effectRef>
          <a:fontRef idx="minor">
            <a:schemeClr val="lt1"/>
          </a:fontRef>
        </p:style>
        <p:txBody>
          <a:bodyPr lIns="243993" tIns="243993" rIns="243993" bIns="243993" anchor="ctr"/>
          <a:lstStyle/>
          <a:p>
            <a:pPr algn="ctr" defTabSz="1066667" fontAlgn="base">
              <a:lnSpc>
                <a:spcPct val="90000"/>
              </a:lnSpc>
              <a:spcBef>
                <a:spcPct val="0"/>
              </a:spcBef>
              <a:spcAft>
                <a:spcPct val="35000"/>
              </a:spcAft>
            </a:pPr>
            <a:r>
              <a:rPr lang="en-US" sz="3200" b="1" dirty="0">
                <a:solidFill>
                  <a:srgbClr val="FF0000"/>
                </a:solidFill>
                <a:latin typeface="Times New Roman" pitchFamily="18" charset="0"/>
                <a:cs typeface="Arial" charset="0"/>
              </a:rPr>
              <a:t>1.381</a:t>
            </a:r>
          </a:p>
        </p:txBody>
      </p:sp>
      <p:sp>
        <p:nvSpPr>
          <p:cNvPr id="14" name="Freeform 13"/>
          <p:cNvSpPr/>
          <p:nvPr/>
        </p:nvSpPr>
        <p:spPr>
          <a:xfrm>
            <a:off x="3994151" y="4509389"/>
            <a:ext cx="1498600" cy="1056481"/>
          </a:xfrm>
          <a:custGeom>
            <a:avLst/>
            <a:gdLst>
              <a:gd name="connsiteX0" fmla="*/ 0 w 1562224"/>
              <a:gd name="connsiteY0" fmla="*/ 781112 h 1562224"/>
              <a:gd name="connsiteX1" fmla="*/ 781112 w 1562224"/>
              <a:gd name="connsiteY1" fmla="*/ 0 h 1562224"/>
              <a:gd name="connsiteX2" fmla="*/ 1562224 w 1562224"/>
              <a:gd name="connsiteY2" fmla="*/ 781112 h 1562224"/>
              <a:gd name="connsiteX3" fmla="*/ 781112 w 1562224"/>
              <a:gd name="connsiteY3" fmla="*/ 1562224 h 1562224"/>
              <a:gd name="connsiteX4" fmla="*/ 0 w 1562224"/>
              <a:gd name="connsiteY4" fmla="*/ 781112 h 1562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2224" h="1562224">
                <a:moveTo>
                  <a:pt x="0" y="781112"/>
                </a:moveTo>
                <a:cubicBezTo>
                  <a:pt x="0" y="349716"/>
                  <a:pt x="349716" y="0"/>
                  <a:pt x="781112" y="0"/>
                </a:cubicBezTo>
                <a:cubicBezTo>
                  <a:pt x="1212508" y="0"/>
                  <a:pt x="1562224" y="349716"/>
                  <a:pt x="1562224" y="781112"/>
                </a:cubicBezTo>
                <a:cubicBezTo>
                  <a:pt x="1562224" y="1212508"/>
                  <a:pt x="1212508" y="1562224"/>
                  <a:pt x="781112" y="1562224"/>
                </a:cubicBezTo>
                <a:cubicBezTo>
                  <a:pt x="349716" y="1562224"/>
                  <a:pt x="0" y="1212508"/>
                  <a:pt x="0" y="781112"/>
                </a:cubicBezTo>
                <a:close/>
              </a:path>
            </a:pathLst>
          </a:custGeom>
          <a:solidFill>
            <a:schemeClr val="accent6">
              <a:lumMod val="60000"/>
              <a:lumOff val="40000"/>
            </a:schemeClr>
          </a:solidFill>
        </p:spPr>
        <p:style>
          <a:lnRef idx="0">
            <a:schemeClr val="lt1">
              <a:hueOff val="0"/>
              <a:satOff val="0"/>
              <a:lumOff val="0"/>
              <a:alphaOff val="0"/>
            </a:schemeClr>
          </a:lnRef>
          <a:fillRef idx="3">
            <a:schemeClr val="accent2">
              <a:hueOff val="1560506"/>
              <a:satOff val="-1946"/>
              <a:lumOff val="458"/>
              <a:alphaOff val="0"/>
            </a:schemeClr>
          </a:fillRef>
          <a:effectRef idx="2">
            <a:schemeClr val="accent2">
              <a:hueOff val="1560506"/>
              <a:satOff val="-1946"/>
              <a:lumOff val="458"/>
              <a:alphaOff val="0"/>
            </a:schemeClr>
          </a:effectRef>
          <a:fontRef idx="minor">
            <a:schemeClr val="lt1"/>
          </a:fontRef>
        </p:style>
        <p:txBody>
          <a:bodyPr lIns="243993" tIns="243993" rIns="243993" bIns="243993" anchor="ctr"/>
          <a:lstStyle/>
          <a:p>
            <a:pPr algn="ctr" defTabSz="1066667" fontAlgn="base">
              <a:lnSpc>
                <a:spcPct val="90000"/>
              </a:lnSpc>
              <a:spcBef>
                <a:spcPct val="0"/>
              </a:spcBef>
              <a:spcAft>
                <a:spcPct val="35000"/>
              </a:spcAft>
            </a:pPr>
            <a:r>
              <a:rPr lang="en-US" sz="4800" b="1" dirty="0">
                <a:solidFill>
                  <a:srgbClr val="0000FF"/>
                </a:solidFill>
                <a:latin typeface="Times New Roman" pitchFamily="18" charset="0"/>
                <a:cs typeface="Arial" charset="0"/>
              </a:rPr>
              <a:t>15</a:t>
            </a:r>
          </a:p>
        </p:txBody>
      </p:sp>
      <p:sp>
        <p:nvSpPr>
          <p:cNvPr id="15" name="Rectangle 13"/>
          <p:cNvSpPr>
            <a:spLocks noChangeArrowheads="1"/>
          </p:cNvSpPr>
          <p:nvPr/>
        </p:nvSpPr>
        <p:spPr bwMode="auto">
          <a:xfrm>
            <a:off x="-22543" y="5172169"/>
            <a:ext cx="4124643" cy="1077214"/>
          </a:xfrm>
          <a:prstGeom prst="rect">
            <a:avLst/>
          </a:prstGeom>
          <a:noFill/>
          <a:ln w="9525">
            <a:noFill/>
            <a:miter lim="800000"/>
            <a:headEnd/>
            <a:tailEnd/>
          </a:ln>
          <a:effectLst/>
        </p:spPr>
        <p:txBody>
          <a:bodyPr wrap="square" lIns="91430" tIns="45718" rIns="91430" bIns="45718">
            <a:spAutoFit/>
          </a:bodyPr>
          <a:lstStyle/>
          <a:p>
            <a:pPr algn="ctr" fontAlgn="base">
              <a:spcBef>
                <a:spcPct val="0"/>
              </a:spcBef>
              <a:spcAft>
                <a:spcPct val="0"/>
              </a:spcAft>
            </a:pPr>
            <a:r>
              <a:rPr lang="en-US" sz="3200" b="1" dirty="0" err="1">
                <a:solidFill>
                  <a:srgbClr val="FF0000"/>
                </a:solidFill>
                <a:latin typeface="Arial" charset="0"/>
                <a:cs typeface="Arial" charset="0"/>
              </a:rPr>
              <a:t>Tổng</a:t>
            </a:r>
            <a:r>
              <a:rPr lang="en-US" sz="3200" b="1" dirty="0">
                <a:solidFill>
                  <a:srgbClr val="FF0000"/>
                </a:solidFill>
                <a:latin typeface="Arial" charset="0"/>
                <a:cs typeface="Arial" charset="0"/>
              </a:rPr>
              <a:t> </a:t>
            </a:r>
            <a:r>
              <a:rPr lang="en-US" sz="3200" b="1" dirty="0" err="1">
                <a:solidFill>
                  <a:srgbClr val="FF0000"/>
                </a:solidFill>
                <a:latin typeface="Arial" charset="0"/>
                <a:cs typeface="Arial" charset="0"/>
              </a:rPr>
              <a:t>số</a:t>
            </a:r>
            <a:r>
              <a:rPr lang="en-US" sz="3200" b="1" dirty="0">
                <a:solidFill>
                  <a:srgbClr val="FF0000"/>
                </a:solidFill>
                <a:latin typeface="Arial" charset="0"/>
                <a:cs typeface="Arial" charset="0"/>
              </a:rPr>
              <a:t> </a:t>
            </a:r>
            <a:r>
              <a:rPr lang="en-US" sz="3200" b="1" dirty="0" err="1">
                <a:solidFill>
                  <a:srgbClr val="FF0000"/>
                </a:solidFill>
                <a:latin typeface="Arial" charset="0"/>
                <a:cs typeface="Arial" charset="0"/>
              </a:rPr>
              <a:t>có</a:t>
            </a:r>
            <a:r>
              <a:rPr lang="en-US" sz="3200" b="1" dirty="0">
                <a:solidFill>
                  <a:srgbClr val="FF0000"/>
                </a:solidFill>
                <a:latin typeface="Arial" charset="0"/>
                <a:cs typeface="Arial" charset="0"/>
              </a:rPr>
              <a:t> 1.587 </a:t>
            </a:r>
            <a:r>
              <a:rPr lang="en-US" sz="3200" b="1" dirty="0" err="1">
                <a:solidFill>
                  <a:srgbClr val="FF0000"/>
                </a:solidFill>
                <a:latin typeface="Arial" charset="0"/>
                <a:cs typeface="Arial" charset="0"/>
              </a:rPr>
              <a:t>đại</a:t>
            </a:r>
            <a:r>
              <a:rPr lang="en-US" sz="3200" b="1" dirty="0">
                <a:solidFill>
                  <a:srgbClr val="FF0000"/>
                </a:solidFill>
                <a:latin typeface="Arial" charset="0"/>
                <a:cs typeface="Arial" charset="0"/>
              </a:rPr>
              <a:t> </a:t>
            </a:r>
            <a:r>
              <a:rPr lang="en-US" sz="3200" b="1" dirty="0" err="1">
                <a:solidFill>
                  <a:srgbClr val="FF0000"/>
                </a:solidFill>
                <a:latin typeface="Arial" charset="0"/>
                <a:cs typeface="Arial" charset="0"/>
              </a:rPr>
              <a:t>biểu</a:t>
            </a:r>
            <a:r>
              <a:rPr lang="en-US" sz="3200" b="1" dirty="0">
                <a:solidFill>
                  <a:srgbClr val="FF0000"/>
                </a:solidFill>
                <a:latin typeface="Arial" charset="0"/>
                <a:cs typeface="Arial" charset="0"/>
              </a:rPr>
              <a:t> </a:t>
            </a:r>
            <a:r>
              <a:rPr lang="en-US" sz="3200" b="1" dirty="0" err="1">
                <a:solidFill>
                  <a:srgbClr val="FF0000"/>
                </a:solidFill>
                <a:latin typeface="Arial" charset="0"/>
                <a:cs typeface="Arial" charset="0"/>
              </a:rPr>
              <a:t>dự</a:t>
            </a:r>
            <a:r>
              <a:rPr lang="en-US" sz="3200" b="1" dirty="0">
                <a:solidFill>
                  <a:srgbClr val="FF0000"/>
                </a:solidFill>
                <a:latin typeface="Arial" charset="0"/>
                <a:cs typeface="Arial" charset="0"/>
              </a:rPr>
              <a:t> </a:t>
            </a:r>
            <a:r>
              <a:rPr lang="en-US" sz="3200" b="1" dirty="0" err="1">
                <a:solidFill>
                  <a:srgbClr val="FF0000"/>
                </a:solidFill>
                <a:latin typeface="Arial" charset="0"/>
                <a:cs typeface="Arial" charset="0"/>
              </a:rPr>
              <a:t>Đại</a:t>
            </a:r>
            <a:r>
              <a:rPr lang="en-US" sz="3200" b="1" dirty="0">
                <a:solidFill>
                  <a:srgbClr val="FF0000"/>
                </a:solidFill>
                <a:latin typeface="Arial" charset="0"/>
                <a:cs typeface="Arial" charset="0"/>
              </a:rPr>
              <a:t> </a:t>
            </a:r>
            <a:r>
              <a:rPr lang="en-US" sz="3200" b="1" dirty="0" err="1">
                <a:solidFill>
                  <a:srgbClr val="FF0000"/>
                </a:solidFill>
                <a:latin typeface="Arial" charset="0"/>
                <a:cs typeface="Arial" charset="0"/>
              </a:rPr>
              <a:t>hội</a:t>
            </a:r>
            <a:endParaRPr lang="en-US" sz="3200" b="1" dirty="0">
              <a:solidFill>
                <a:srgbClr val="FF0000"/>
              </a:solidFill>
              <a:latin typeface="Arial" charset="0"/>
              <a:cs typeface="Arial" charset="0"/>
            </a:endParaRPr>
          </a:p>
        </p:txBody>
      </p:sp>
    </p:spTree>
    <p:extLst>
      <p:ext uri="{BB962C8B-B14F-4D97-AF65-F5344CB8AC3E}">
        <p14:creationId xmlns:p14="http://schemas.microsoft.com/office/powerpoint/2010/main" val="181211502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079556" y="952500"/>
            <a:ext cx="9895720" cy="1701781"/>
          </a:xfrm>
          <a:prstGeom prst="rect">
            <a:avLst/>
          </a:prstGeom>
          <a:gradFill flip="none" rotWithShape="1">
            <a:gsLst>
              <a:gs pos="0">
                <a:srgbClr val="EEEBE6">
                  <a:shade val="30000"/>
                  <a:satMod val="115000"/>
                  <a:alpha val="0"/>
                  <a:lumMod val="48000"/>
                  <a:lumOff val="52000"/>
                </a:srgbClr>
              </a:gs>
              <a:gs pos="25000">
                <a:srgbClr val="E7E2E5">
                  <a:lumMod val="63000"/>
                  <a:lumOff val="37000"/>
                </a:srgbClr>
              </a:gs>
              <a:gs pos="50000">
                <a:srgbClr val="EEE6EB"/>
              </a:gs>
              <a:gs pos="97917">
                <a:srgbClr val="EEEBE6">
                  <a:shade val="100000"/>
                  <a:satMod val="115000"/>
                  <a:lumMod val="100000"/>
                  <a:alpha val="0"/>
                </a:srgbClr>
              </a:gs>
              <a:gs pos="85000">
                <a:srgbClr val="EEEBE6">
                  <a:shade val="100000"/>
                  <a:satMod val="115000"/>
                  <a:alpha val="52000"/>
                  <a:lumMod val="93000"/>
                </a:srgbClr>
              </a:gs>
            </a:gsLst>
            <a:lin ang="10800000" scaled="1"/>
            <a:tileRect/>
          </a:gradFill>
          <a:ln w="38100" cmpd="sng">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anchor="ctr"/>
          <a:lstStyle/>
          <a:p>
            <a:pPr algn="ctr">
              <a:defRPr/>
            </a:pPr>
            <a:endParaRPr lang="en-US">
              <a:solidFill>
                <a:prstClr val="white"/>
              </a:solidFill>
            </a:endParaRPr>
          </a:p>
        </p:txBody>
      </p:sp>
      <p:grpSp>
        <p:nvGrpSpPr>
          <p:cNvPr id="9" name="Group 8"/>
          <p:cNvGrpSpPr/>
          <p:nvPr/>
        </p:nvGrpSpPr>
        <p:grpSpPr>
          <a:xfrm>
            <a:off x="112109" y="927991"/>
            <a:ext cx="1865851" cy="5502527"/>
            <a:chOff x="1631950" y="969963"/>
            <a:chExt cx="1442272" cy="1747837"/>
          </a:xfrm>
        </p:grpSpPr>
        <p:sp>
          <p:nvSpPr>
            <p:cNvPr id="10" name="Freeform 9"/>
            <p:cNvSpPr/>
            <p:nvPr/>
          </p:nvSpPr>
          <p:spPr>
            <a:xfrm>
              <a:off x="1633538" y="969963"/>
              <a:ext cx="1440684" cy="218673"/>
            </a:xfrm>
            <a:custGeom>
              <a:avLst/>
              <a:gdLst>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95435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95435 h 197816"/>
                <a:gd name="connsiteX0" fmla="*/ 1712118 w 1712279"/>
                <a:gd name="connsiteY0" fmla="*/ 195435 h 197816"/>
                <a:gd name="connsiteX1" fmla="*/ 1566862 w 1712279"/>
                <a:gd name="connsiteY1" fmla="*/ 195435 h 197816"/>
                <a:gd name="connsiteX2" fmla="*/ 0 w 1712279"/>
                <a:gd name="connsiteY2" fmla="*/ 197816 h 197816"/>
                <a:gd name="connsiteX3" fmla="*/ 159543 w 1712279"/>
                <a:gd name="connsiteY3" fmla="*/ 172 h 197816"/>
                <a:gd name="connsiteX4" fmla="*/ 1588293 w 1712279"/>
                <a:gd name="connsiteY4" fmla="*/ 4935 h 197816"/>
                <a:gd name="connsiteX5" fmla="*/ 1712118 w 1712279"/>
                <a:gd name="connsiteY5" fmla="*/ 195435 h 197816"/>
                <a:gd name="connsiteX0" fmla="*/ 1712118 w 1712470"/>
                <a:gd name="connsiteY0" fmla="*/ 195435 h 197816"/>
                <a:gd name="connsiteX1" fmla="*/ 1566862 w 1712470"/>
                <a:gd name="connsiteY1" fmla="*/ 195435 h 197816"/>
                <a:gd name="connsiteX2" fmla="*/ 0 w 1712470"/>
                <a:gd name="connsiteY2" fmla="*/ 197816 h 197816"/>
                <a:gd name="connsiteX3" fmla="*/ 159543 w 1712470"/>
                <a:gd name="connsiteY3" fmla="*/ 172 h 197816"/>
                <a:gd name="connsiteX4" fmla="*/ 1588293 w 1712470"/>
                <a:gd name="connsiteY4" fmla="*/ 4935 h 197816"/>
                <a:gd name="connsiteX5" fmla="*/ 1712118 w 1712470"/>
                <a:gd name="connsiteY5" fmla="*/ 195435 h 19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2470" h="197816">
                  <a:moveTo>
                    <a:pt x="1712118" y="195435"/>
                  </a:moveTo>
                  <a:lnTo>
                    <a:pt x="1566862" y="195435"/>
                  </a:lnTo>
                  <a:lnTo>
                    <a:pt x="0" y="197816"/>
                  </a:lnTo>
                  <a:cubicBezTo>
                    <a:pt x="10318" y="36685"/>
                    <a:pt x="15875" y="-3003"/>
                    <a:pt x="159543" y="172"/>
                  </a:cubicBezTo>
                  <a:lnTo>
                    <a:pt x="1588293" y="4935"/>
                  </a:lnTo>
                  <a:cubicBezTo>
                    <a:pt x="1715292" y="1760"/>
                    <a:pt x="1713706" y="67641"/>
                    <a:pt x="1712118" y="195435"/>
                  </a:cubicBezTo>
                  <a:close/>
                </a:path>
              </a:pathLst>
            </a:custGeom>
            <a:gradFill flip="none" rotWithShape="1">
              <a:gsLst>
                <a:gs pos="0">
                  <a:srgbClr val="5A5A5A"/>
                </a:gs>
                <a:gs pos="100000">
                  <a:srgbClr val="6E6E6E"/>
                </a:gs>
              </a:gsLst>
              <a:lin ang="54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1" name="Freeform 10"/>
            <p:cNvSpPr/>
            <p:nvPr/>
          </p:nvSpPr>
          <p:spPr>
            <a:xfrm flipV="1">
              <a:off x="1633538" y="2519362"/>
              <a:ext cx="1351686" cy="181255"/>
            </a:xfrm>
            <a:custGeom>
              <a:avLst/>
              <a:gdLst>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95435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95435 h 197816"/>
                <a:gd name="connsiteX0" fmla="*/ 1712118 w 1712279"/>
                <a:gd name="connsiteY0" fmla="*/ 195435 h 197816"/>
                <a:gd name="connsiteX1" fmla="*/ 1566862 w 1712279"/>
                <a:gd name="connsiteY1" fmla="*/ 195435 h 197816"/>
                <a:gd name="connsiteX2" fmla="*/ 0 w 1712279"/>
                <a:gd name="connsiteY2" fmla="*/ 197816 h 197816"/>
                <a:gd name="connsiteX3" fmla="*/ 159543 w 1712279"/>
                <a:gd name="connsiteY3" fmla="*/ 172 h 197816"/>
                <a:gd name="connsiteX4" fmla="*/ 1588293 w 1712279"/>
                <a:gd name="connsiteY4" fmla="*/ 4935 h 197816"/>
                <a:gd name="connsiteX5" fmla="*/ 1712118 w 1712279"/>
                <a:gd name="connsiteY5" fmla="*/ 195435 h 197816"/>
                <a:gd name="connsiteX0" fmla="*/ 1712118 w 1712470"/>
                <a:gd name="connsiteY0" fmla="*/ 195435 h 197816"/>
                <a:gd name="connsiteX1" fmla="*/ 1566862 w 1712470"/>
                <a:gd name="connsiteY1" fmla="*/ 195435 h 197816"/>
                <a:gd name="connsiteX2" fmla="*/ 0 w 1712470"/>
                <a:gd name="connsiteY2" fmla="*/ 197816 h 197816"/>
                <a:gd name="connsiteX3" fmla="*/ 159543 w 1712470"/>
                <a:gd name="connsiteY3" fmla="*/ 172 h 197816"/>
                <a:gd name="connsiteX4" fmla="*/ 1588293 w 1712470"/>
                <a:gd name="connsiteY4" fmla="*/ 4935 h 197816"/>
                <a:gd name="connsiteX5" fmla="*/ 1712118 w 1712470"/>
                <a:gd name="connsiteY5" fmla="*/ 195435 h 19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2470" h="197816">
                  <a:moveTo>
                    <a:pt x="1712118" y="195435"/>
                  </a:moveTo>
                  <a:lnTo>
                    <a:pt x="1566862" y="195435"/>
                  </a:lnTo>
                  <a:lnTo>
                    <a:pt x="0" y="197816"/>
                  </a:lnTo>
                  <a:cubicBezTo>
                    <a:pt x="10318" y="36685"/>
                    <a:pt x="15875" y="-3003"/>
                    <a:pt x="159543" y="172"/>
                  </a:cubicBezTo>
                  <a:lnTo>
                    <a:pt x="1588293" y="4935"/>
                  </a:lnTo>
                  <a:cubicBezTo>
                    <a:pt x="1715292" y="1760"/>
                    <a:pt x="1713706" y="67641"/>
                    <a:pt x="1712118" y="195435"/>
                  </a:cubicBezTo>
                  <a:close/>
                </a:path>
              </a:pathLst>
            </a:custGeom>
            <a:gradFill flip="none" rotWithShape="1">
              <a:gsLst>
                <a:gs pos="0">
                  <a:srgbClr val="5A5A5A"/>
                </a:gs>
                <a:gs pos="100000">
                  <a:srgbClr val="6E6E6E"/>
                </a:gs>
              </a:gsLst>
              <a:lin ang="54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2" name="Freeform 11"/>
            <p:cNvSpPr/>
            <p:nvPr/>
          </p:nvSpPr>
          <p:spPr>
            <a:xfrm>
              <a:off x="1631950" y="971550"/>
              <a:ext cx="1323609" cy="1746250"/>
            </a:xfrm>
            <a:custGeom>
              <a:avLst/>
              <a:gdLst>
                <a:gd name="connsiteX0" fmla="*/ 1638300 w 1645920"/>
                <a:gd name="connsiteY0" fmla="*/ 0 h 1752600"/>
                <a:gd name="connsiteX1" fmla="*/ 182880 w 1645920"/>
                <a:gd name="connsiteY1" fmla="*/ 15240 h 1752600"/>
                <a:gd name="connsiteX2" fmla="*/ 7620 w 1645920"/>
                <a:gd name="connsiteY2" fmla="*/ 205740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54318 w 1645920"/>
                <a:gd name="connsiteY1" fmla="*/ 17622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40 w 1645960"/>
                <a:gd name="connsiteY0" fmla="*/ 0 h 1752600"/>
                <a:gd name="connsiteX1" fmla="*/ 254358 w 1645960"/>
                <a:gd name="connsiteY1" fmla="*/ 17622 h 1752600"/>
                <a:gd name="connsiteX2" fmla="*/ 516 w 1645960"/>
                <a:gd name="connsiteY2" fmla="*/ 203358 h 1752600"/>
                <a:gd name="connsiteX3" fmla="*/ 40 w 1645960"/>
                <a:gd name="connsiteY3" fmla="*/ 1478280 h 1752600"/>
                <a:gd name="connsiteX4" fmla="*/ 243880 w 1645960"/>
                <a:gd name="connsiteY4" fmla="*/ 1752600 h 1752600"/>
                <a:gd name="connsiteX5" fmla="*/ 1645960 w 1645960"/>
                <a:gd name="connsiteY5" fmla="*/ 1737360 h 1752600"/>
                <a:gd name="connsiteX6" fmla="*/ 1546900 w 1645960"/>
                <a:gd name="connsiteY6" fmla="*/ 1417320 h 1752600"/>
                <a:gd name="connsiteX7" fmla="*/ 1569760 w 1645960"/>
                <a:gd name="connsiteY7" fmla="*/ 251460 h 1752600"/>
                <a:gd name="connsiteX8" fmla="*/ 1638340 w 1645960"/>
                <a:gd name="connsiteY8" fmla="*/ 0 h 1752600"/>
                <a:gd name="connsiteX0" fmla="*/ 1638340 w 1645960"/>
                <a:gd name="connsiteY0" fmla="*/ 0 h 1752600"/>
                <a:gd name="connsiteX1" fmla="*/ 254358 w 1645960"/>
                <a:gd name="connsiteY1" fmla="*/ 10478 h 1752600"/>
                <a:gd name="connsiteX2" fmla="*/ 516 w 1645960"/>
                <a:gd name="connsiteY2" fmla="*/ 203358 h 1752600"/>
                <a:gd name="connsiteX3" fmla="*/ 40 w 1645960"/>
                <a:gd name="connsiteY3" fmla="*/ 1478280 h 1752600"/>
                <a:gd name="connsiteX4" fmla="*/ 243880 w 1645960"/>
                <a:gd name="connsiteY4" fmla="*/ 1752600 h 1752600"/>
                <a:gd name="connsiteX5" fmla="*/ 1645960 w 1645960"/>
                <a:gd name="connsiteY5" fmla="*/ 1737360 h 1752600"/>
                <a:gd name="connsiteX6" fmla="*/ 1546900 w 1645960"/>
                <a:gd name="connsiteY6" fmla="*/ 1417320 h 1752600"/>
                <a:gd name="connsiteX7" fmla="*/ 1569760 w 1645960"/>
                <a:gd name="connsiteY7" fmla="*/ 251460 h 1752600"/>
                <a:gd name="connsiteX8" fmla="*/ 1638340 w 1645960"/>
                <a:gd name="connsiteY8" fmla="*/ 0 h 1752600"/>
                <a:gd name="connsiteX0" fmla="*/ 1638300 w 1645920"/>
                <a:gd name="connsiteY0" fmla="*/ 0 h 1752600"/>
                <a:gd name="connsiteX1" fmla="*/ 254318 w 1645920"/>
                <a:gd name="connsiteY1" fmla="*/ 10478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54318 w 1645920"/>
                <a:gd name="connsiteY1" fmla="*/ 10478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4799 w 1645920"/>
                <a:gd name="connsiteY1" fmla="*/ 5715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4799 w 1645920"/>
                <a:gd name="connsiteY1" fmla="*/ 5715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4799 w 1645920"/>
                <a:gd name="connsiteY1" fmla="*/ 5715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9720 w 1645920"/>
                <a:gd name="connsiteY7" fmla="*/ 246698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9720 w 1645920"/>
                <a:gd name="connsiteY7" fmla="*/ 246698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0195 w 1645920"/>
                <a:gd name="connsiteY7" fmla="*/ 337186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0195 w 1645920"/>
                <a:gd name="connsiteY7" fmla="*/ 337186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63529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63529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63529 w 1645920"/>
                <a:gd name="connsiteY6" fmla="*/ 1412558 h 1747838"/>
                <a:gd name="connsiteX7" fmla="*/ 1564958 w 1645920"/>
                <a:gd name="connsiteY7" fmla="*/ 391955 h 1747838"/>
                <a:gd name="connsiteX8" fmla="*/ 1643062 w 1645920"/>
                <a:gd name="connsiteY8" fmla="*/ 0 h 1747838"/>
                <a:gd name="connsiteX0" fmla="*/ 1643062 w 1650682"/>
                <a:gd name="connsiteY0" fmla="*/ 0 h 1747838"/>
                <a:gd name="connsiteX1" fmla="*/ 294799 w 1650682"/>
                <a:gd name="connsiteY1" fmla="*/ 953 h 1747838"/>
                <a:gd name="connsiteX2" fmla="*/ 476 w 1650682"/>
                <a:gd name="connsiteY2" fmla="*/ 198596 h 1747838"/>
                <a:gd name="connsiteX3" fmla="*/ 0 w 1650682"/>
                <a:gd name="connsiteY3" fmla="*/ 1473518 h 1747838"/>
                <a:gd name="connsiteX4" fmla="*/ 243840 w 1650682"/>
                <a:gd name="connsiteY4" fmla="*/ 1747838 h 1747838"/>
                <a:gd name="connsiteX5" fmla="*/ 1650682 w 1650682"/>
                <a:gd name="connsiteY5" fmla="*/ 1739742 h 1747838"/>
                <a:gd name="connsiteX6" fmla="*/ 1563529 w 1650682"/>
                <a:gd name="connsiteY6" fmla="*/ 1412558 h 1747838"/>
                <a:gd name="connsiteX7" fmla="*/ 1564958 w 1650682"/>
                <a:gd name="connsiteY7" fmla="*/ 391955 h 1747838"/>
                <a:gd name="connsiteX8" fmla="*/ 1643062 w 1650682"/>
                <a:gd name="connsiteY8" fmla="*/ 0 h 1747838"/>
                <a:gd name="connsiteX0" fmla="*/ 1643062 w 1650682"/>
                <a:gd name="connsiteY0" fmla="*/ 0 h 1743075"/>
                <a:gd name="connsiteX1" fmla="*/ 294799 w 1650682"/>
                <a:gd name="connsiteY1" fmla="*/ 953 h 1743075"/>
                <a:gd name="connsiteX2" fmla="*/ 476 w 1650682"/>
                <a:gd name="connsiteY2" fmla="*/ 198596 h 1743075"/>
                <a:gd name="connsiteX3" fmla="*/ 0 w 1650682"/>
                <a:gd name="connsiteY3" fmla="*/ 1473518 h 1743075"/>
                <a:gd name="connsiteX4" fmla="*/ 243840 w 1650682"/>
                <a:gd name="connsiteY4" fmla="*/ 1743075 h 1743075"/>
                <a:gd name="connsiteX5" fmla="*/ 1650682 w 1650682"/>
                <a:gd name="connsiteY5" fmla="*/ 1739742 h 1743075"/>
                <a:gd name="connsiteX6" fmla="*/ 1563529 w 1650682"/>
                <a:gd name="connsiteY6" fmla="*/ 1412558 h 1743075"/>
                <a:gd name="connsiteX7" fmla="*/ 1564958 w 1650682"/>
                <a:gd name="connsiteY7" fmla="*/ 391955 h 1743075"/>
                <a:gd name="connsiteX8" fmla="*/ 1643062 w 1650682"/>
                <a:gd name="connsiteY8" fmla="*/ 0 h 1743075"/>
                <a:gd name="connsiteX0" fmla="*/ 1643062 w 1650682"/>
                <a:gd name="connsiteY0" fmla="*/ 0 h 1743076"/>
                <a:gd name="connsiteX1" fmla="*/ 294799 w 1650682"/>
                <a:gd name="connsiteY1" fmla="*/ 953 h 1743076"/>
                <a:gd name="connsiteX2" fmla="*/ 476 w 1650682"/>
                <a:gd name="connsiteY2" fmla="*/ 198596 h 1743076"/>
                <a:gd name="connsiteX3" fmla="*/ 0 w 1650682"/>
                <a:gd name="connsiteY3" fmla="*/ 1473518 h 1743076"/>
                <a:gd name="connsiteX4" fmla="*/ 243840 w 1650682"/>
                <a:gd name="connsiteY4" fmla="*/ 1743075 h 1743076"/>
                <a:gd name="connsiteX5" fmla="*/ 1650682 w 1650682"/>
                <a:gd name="connsiteY5" fmla="*/ 1739742 h 1743076"/>
                <a:gd name="connsiteX6" fmla="*/ 1563529 w 1650682"/>
                <a:gd name="connsiteY6" fmla="*/ 1412558 h 1743076"/>
                <a:gd name="connsiteX7" fmla="*/ 1564958 w 1650682"/>
                <a:gd name="connsiteY7" fmla="*/ 391955 h 1743076"/>
                <a:gd name="connsiteX8" fmla="*/ 1643062 w 1650682"/>
                <a:gd name="connsiteY8" fmla="*/ 0 h 1743076"/>
                <a:gd name="connsiteX0" fmla="*/ 1643504 w 1651124"/>
                <a:gd name="connsiteY0" fmla="*/ 0 h 1748137"/>
                <a:gd name="connsiteX1" fmla="*/ 295241 w 1651124"/>
                <a:gd name="connsiteY1" fmla="*/ 953 h 1748137"/>
                <a:gd name="connsiteX2" fmla="*/ 918 w 1651124"/>
                <a:gd name="connsiteY2" fmla="*/ 198596 h 1748137"/>
                <a:gd name="connsiteX3" fmla="*/ 442 w 1651124"/>
                <a:gd name="connsiteY3" fmla="*/ 1473518 h 1748137"/>
                <a:gd name="connsiteX4" fmla="*/ 244282 w 1651124"/>
                <a:gd name="connsiteY4" fmla="*/ 1743075 h 1748137"/>
                <a:gd name="connsiteX5" fmla="*/ 1651124 w 1651124"/>
                <a:gd name="connsiteY5" fmla="*/ 1739742 h 1748137"/>
                <a:gd name="connsiteX6" fmla="*/ 1563971 w 1651124"/>
                <a:gd name="connsiteY6" fmla="*/ 1412558 h 1748137"/>
                <a:gd name="connsiteX7" fmla="*/ 1565400 w 1651124"/>
                <a:gd name="connsiteY7" fmla="*/ 391955 h 1748137"/>
                <a:gd name="connsiteX8" fmla="*/ 1643504 w 1651124"/>
                <a:gd name="connsiteY8" fmla="*/ 0 h 1748137"/>
                <a:gd name="connsiteX0" fmla="*/ 1643613 w 1651233"/>
                <a:gd name="connsiteY0" fmla="*/ 0 h 1747104"/>
                <a:gd name="connsiteX1" fmla="*/ 295350 w 1651233"/>
                <a:gd name="connsiteY1" fmla="*/ 953 h 1747104"/>
                <a:gd name="connsiteX2" fmla="*/ 1027 w 1651233"/>
                <a:gd name="connsiteY2" fmla="*/ 198596 h 1747104"/>
                <a:gd name="connsiteX3" fmla="*/ 551 w 1651233"/>
                <a:gd name="connsiteY3" fmla="*/ 1473518 h 1747104"/>
                <a:gd name="connsiteX4" fmla="*/ 244391 w 1651233"/>
                <a:gd name="connsiteY4" fmla="*/ 1743075 h 1747104"/>
                <a:gd name="connsiteX5" fmla="*/ 1651233 w 1651233"/>
                <a:gd name="connsiteY5" fmla="*/ 1739742 h 1747104"/>
                <a:gd name="connsiteX6" fmla="*/ 1564080 w 1651233"/>
                <a:gd name="connsiteY6" fmla="*/ 1412558 h 1747104"/>
                <a:gd name="connsiteX7" fmla="*/ 1565509 w 1651233"/>
                <a:gd name="connsiteY7" fmla="*/ 391955 h 1747104"/>
                <a:gd name="connsiteX8" fmla="*/ 1643613 w 1651233"/>
                <a:gd name="connsiteY8" fmla="*/ 0 h 1747104"/>
                <a:gd name="connsiteX0" fmla="*/ 1643993 w 1651613"/>
                <a:gd name="connsiteY0" fmla="*/ 0 h 1746724"/>
                <a:gd name="connsiteX1" fmla="*/ 295730 w 1651613"/>
                <a:gd name="connsiteY1" fmla="*/ 953 h 1746724"/>
                <a:gd name="connsiteX2" fmla="*/ 1407 w 1651613"/>
                <a:gd name="connsiteY2" fmla="*/ 198596 h 1746724"/>
                <a:gd name="connsiteX3" fmla="*/ 931 w 1651613"/>
                <a:gd name="connsiteY3" fmla="*/ 1473518 h 1746724"/>
                <a:gd name="connsiteX4" fmla="*/ 244771 w 1651613"/>
                <a:gd name="connsiteY4" fmla="*/ 1743075 h 1746724"/>
                <a:gd name="connsiteX5" fmla="*/ 1651613 w 1651613"/>
                <a:gd name="connsiteY5" fmla="*/ 1739742 h 1746724"/>
                <a:gd name="connsiteX6" fmla="*/ 1564460 w 1651613"/>
                <a:gd name="connsiteY6" fmla="*/ 1412558 h 1746724"/>
                <a:gd name="connsiteX7" fmla="*/ 1565889 w 1651613"/>
                <a:gd name="connsiteY7" fmla="*/ 391955 h 1746724"/>
                <a:gd name="connsiteX8" fmla="*/ 1643993 w 1651613"/>
                <a:gd name="connsiteY8" fmla="*/ 0 h 1746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1613" h="1746724">
                  <a:moveTo>
                    <a:pt x="1643993" y="0"/>
                  </a:moveTo>
                  <a:lnTo>
                    <a:pt x="295730" y="953"/>
                  </a:lnTo>
                  <a:cubicBezTo>
                    <a:pt x="58715" y="8892"/>
                    <a:pt x="2676" y="-45085"/>
                    <a:pt x="1407" y="198596"/>
                  </a:cubicBezTo>
                  <a:cubicBezTo>
                    <a:pt x="1248" y="623570"/>
                    <a:pt x="1090" y="1048544"/>
                    <a:pt x="931" y="1473518"/>
                  </a:cubicBezTo>
                  <a:cubicBezTo>
                    <a:pt x="-8276" y="1803877"/>
                    <a:pt x="49191" y="1741329"/>
                    <a:pt x="244771" y="1743075"/>
                  </a:cubicBezTo>
                  <a:lnTo>
                    <a:pt x="1651613" y="1739742"/>
                  </a:lnTo>
                  <a:cubicBezTo>
                    <a:pt x="1593193" y="1749743"/>
                    <a:pt x="1570492" y="1685926"/>
                    <a:pt x="1564460" y="1412558"/>
                  </a:cubicBezTo>
                  <a:cubicBezTo>
                    <a:pt x="1564936" y="1072357"/>
                    <a:pt x="1565413" y="732156"/>
                    <a:pt x="1565889" y="391955"/>
                  </a:cubicBezTo>
                  <a:cubicBezTo>
                    <a:pt x="1566525" y="159703"/>
                    <a:pt x="1540965" y="53658"/>
                    <a:pt x="1643993" y="0"/>
                  </a:cubicBezTo>
                  <a:close/>
                </a:path>
              </a:pathLst>
            </a:custGeom>
            <a:solidFill>
              <a:schemeClr val="accent4">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sp>
        <p:nvSpPr>
          <p:cNvPr id="14" name="Rectangle 13"/>
          <p:cNvSpPr/>
          <p:nvPr/>
        </p:nvSpPr>
        <p:spPr>
          <a:xfrm>
            <a:off x="2079557" y="1045565"/>
            <a:ext cx="9895719" cy="1446551"/>
          </a:xfrm>
          <a:prstGeom prst="rect">
            <a:avLst/>
          </a:prstGeom>
        </p:spPr>
        <p:txBody>
          <a:bodyPr wrap="square" lIns="91430" tIns="45718" rIns="91430" bIns="45718">
            <a:spAutoFit/>
          </a:bodyPr>
          <a:lstStyle/>
          <a:p>
            <a:pPr algn="just"/>
            <a:r>
              <a:rPr lang="en-US" sz="2800" b="1" dirty="0" smtClean="0">
                <a:solidFill>
                  <a:srgbClr val="000090"/>
                </a:solidFill>
                <a:latin typeface="Times New Roman" panose="02020603050405020304" pitchFamily="18" charset="0"/>
                <a:cs typeface="Times New Roman" panose="02020603050405020304" pitchFamily="18" charset="0"/>
              </a:rPr>
              <a:t>    </a:t>
            </a:r>
            <a:r>
              <a:rPr lang="en-US" sz="2800" b="1" dirty="0" err="1" smtClean="0">
                <a:solidFill>
                  <a:srgbClr val="000090"/>
                </a:solidFill>
                <a:latin typeface="Times New Roman" panose="02020603050405020304" pitchFamily="18" charset="0"/>
                <a:cs typeface="Times New Roman" panose="02020603050405020304" pitchFamily="18" charset="0"/>
              </a:rPr>
              <a:t>Trong</a:t>
            </a:r>
            <a:r>
              <a:rPr lang="en-US" sz="2800" b="1" dirty="0" smtClean="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lãnh</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đạo</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chỉ</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đạo</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điều</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hành</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tổ</a:t>
            </a:r>
            <a:r>
              <a:rPr lang="en-US" sz="2800" b="1" dirty="0">
                <a:solidFill>
                  <a:srgbClr val="000090"/>
                </a:solidFill>
                <a:latin typeface="Times New Roman" panose="02020603050405020304" pitchFamily="18" charset="0"/>
                <a:cs typeface="Times New Roman" panose="02020603050405020304" pitchFamily="18" charset="0"/>
              </a:rPr>
              <a:t> </a:t>
            </a:r>
            <a:r>
              <a:rPr lang="en-US" sz="3200" b="1" dirty="0" err="1">
                <a:solidFill>
                  <a:srgbClr val="000090"/>
                </a:solidFill>
                <a:latin typeface="Times New Roman" panose="02020603050405020304" pitchFamily="18" charset="0"/>
                <a:cs typeface="Times New Roman" panose="02020603050405020304" pitchFamily="18" charset="0"/>
              </a:rPr>
              <a:t>chức</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thực</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hiện</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phải</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có</a:t>
            </a:r>
            <a:r>
              <a:rPr lang="en-US" sz="2800" b="1" dirty="0">
                <a:solidFill>
                  <a:srgbClr val="000090"/>
                </a:solidFill>
                <a:latin typeface="Times New Roman" panose="02020603050405020304" pitchFamily="18" charset="0"/>
                <a:cs typeface="Times New Roman" panose="02020603050405020304" pitchFamily="18" charset="0"/>
              </a:rPr>
              <a:t> quyết </a:t>
            </a:r>
            <a:r>
              <a:rPr lang="en-US" sz="2800" b="1" dirty="0" err="1">
                <a:solidFill>
                  <a:srgbClr val="000090"/>
                </a:solidFill>
                <a:latin typeface="Times New Roman" panose="02020603050405020304" pitchFamily="18" charset="0"/>
                <a:cs typeface="Times New Roman" panose="02020603050405020304" pitchFamily="18" charset="0"/>
              </a:rPr>
              <a:t>tâm</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chính</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trị</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cao</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nỗ</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lực</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lớn</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hành</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động</a:t>
            </a:r>
            <a:r>
              <a:rPr lang="en-US" sz="2800" b="1" dirty="0">
                <a:solidFill>
                  <a:srgbClr val="000090"/>
                </a:solidFill>
                <a:latin typeface="Times New Roman" panose="02020603050405020304" pitchFamily="18" charset="0"/>
                <a:cs typeface="Times New Roman" panose="02020603050405020304" pitchFamily="18" charset="0"/>
              </a:rPr>
              <a:t> quyết </a:t>
            </a:r>
            <a:r>
              <a:rPr lang="en-US" sz="2800" b="1" dirty="0" err="1">
                <a:solidFill>
                  <a:srgbClr val="000090"/>
                </a:solidFill>
                <a:latin typeface="Times New Roman" panose="02020603050405020304" pitchFamily="18" charset="0"/>
                <a:cs typeface="Times New Roman" panose="02020603050405020304" pitchFamily="18" charset="0"/>
              </a:rPr>
              <a:t>liệt</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năng</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động</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sáng</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tạo</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tích</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cực</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có</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bước</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đi</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phù</a:t>
            </a:r>
            <a:r>
              <a:rPr lang="en-US" sz="2800" b="1" dirty="0">
                <a:solidFill>
                  <a:srgbClr val="000090"/>
                </a:solidFill>
                <a:latin typeface="Times New Roman" panose="02020603050405020304" pitchFamily="18" charset="0"/>
                <a:cs typeface="Times New Roman" panose="02020603050405020304" pitchFamily="18" charset="0"/>
              </a:rPr>
              <a:t> </a:t>
            </a:r>
            <a:r>
              <a:rPr lang="en-US" sz="2800" b="1" dirty="0" err="1">
                <a:solidFill>
                  <a:srgbClr val="000090"/>
                </a:solidFill>
                <a:latin typeface="Times New Roman" panose="02020603050405020304" pitchFamily="18" charset="0"/>
                <a:cs typeface="Times New Roman" panose="02020603050405020304" pitchFamily="18" charset="0"/>
              </a:rPr>
              <a:t>hợp</a:t>
            </a:r>
            <a:endParaRPr lang="en-US" sz="2800" b="1" dirty="0">
              <a:solidFill>
                <a:srgbClr val="000090"/>
              </a:solidFill>
              <a:latin typeface="Times New Roman" panose="02020603050405020304" pitchFamily="18" charset="0"/>
              <a:cs typeface="Times New Roman" panose="02020603050405020304" pitchFamily="18" charset="0"/>
            </a:endParaRPr>
          </a:p>
        </p:txBody>
      </p:sp>
      <p:sp>
        <p:nvSpPr>
          <p:cNvPr id="2" name="Rounded Rectangle 1"/>
          <p:cNvSpPr/>
          <p:nvPr/>
        </p:nvSpPr>
        <p:spPr>
          <a:xfrm>
            <a:off x="2079556" y="2895600"/>
            <a:ext cx="9895720" cy="3352688"/>
          </a:xfrm>
          <a:prstGeom prst="roundRect">
            <a:avLst/>
          </a:prstGeom>
          <a:solidFill>
            <a:schemeClr val="accent4">
              <a:lumMod val="20000"/>
              <a:lumOff val="80000"/>
            </a:schemeClr>
          </a:solidFill>
          <a:ln w="38100" cmpd="sng"/>
        </p:spPr>
        <p:style>
          <a:lnRef idx="1">
            <a:schemeClr val="accent1"/>
          </a:lnRef>
          <a:fillRef idx="3">
            <a:schemeClr val="accent1"/>
          </a:fillRef>
          <a:effectRef idx="2">
            <a:schemeClr val="accent1"/>
          </a:effectRef>
          <a:fontRef idx="minor">
            <a:schemeClr val="lt1"/>
          </a:fontRef>
        </p:style>
        <p:txBody>
          <a:bodyPr lIns="91430" tIns="45718" rIns="91430" bIns="45718" rtlCol="0" anchor="ctr"/>
          <a:lstStyle/>
          <a:p>
            <a:pPr marL="457143" indent="-457143">
              <a:buClr>
                <a:srgbClr val="FF0000"/>
              </a:buClr>
              <a:buFont typeface="Wingdings" charset="2"/>
              <a:buChar char="²"/>
            </a:pPr>
            <a:r>
              <a:rPr lang="en-US" sz="3200" b="1" dirty="0" err="1">
                <a:solidFill>
                  <a:srgbClr val="000090"/>
                </a:solidFill>
              </a:rPr>
              <a:t>Kịp</a:t>
            </a:r>
            <a:r>
              <a:rPr lang="en-US" sz="3200" b="1" dirty="0">
                <a:solidFill>
                  <a:srgbClr val="000090"/>
                </a:solidFill>
              </a:rPr>
              <a:t> </a:t>
            </a:r>
            <a:r>
              <a:rPr lang="en-US" sz="3200" b="1" dirty="0" err="1">
                <a:solidFill>
                  <a:srgbClr val="000090"/>
                </a:solidFill>
              </a:rPr>
              <a:t>thời</a:t>
            </a:r>
            <a:r>
              <a:rPr lang="en-US" sz="3200" b="1" dirty="0">
                <a:solidFill>
                  <a:srgbClr val="000090"/>
                </a:solidFill>
              </a:rPr>
              <a:t> </a:t>
            </a:r>
            <a:r>
              <a:rPr lang="en-US" sz="3200" b="1" dirty="0" err="1">
                <a:solidFill>
                  <a:srgbClr val="000090"/>
                </a:solidFill>
              </a:rPr>
              <a:t>tháo</a:t>
            </a:r>
            <a:r>
              <a:rPr lang="en-US" sz="3200" b="1" dirty="0">
                <a:solidFill>
                  <a:srgbClr val="000090"/>
                </a:solidFill>
              </a:rPr>
              <a:t> </a:t>
            </a:r>
            <a:r>
              <a:rPr lang="en-US" sz="3200" b="1" dirty="0" err="1">
                <a:solidFill>
                  <a:srgbClr val="000090"/>
                </a:solidFill>
              </a:rPr>
              <a:t>gỡ</a:t>
            </a:r>
            <a:r>
              <a:rPr lang="en-US" sz="3200" b="1" dirty="0">
                <a:solidFill>
                  <a:srgbClr val="000090"/>
                </a:solidFill>
              </a:rPr>
              <a:t> </a:t>
            </a:r>
            <a:r>
              <a:rPr lang="en-US" sz="3200" b="1" dirty="0" err="1">
                <a:solidFill>
                  <a:srgbClr val="000090"/>
                </a:solidFill>
              </a:rPr>
              <a:t>những</a:t>
            </a:r>
            <a:r>
              <a:rPr lang="en-US" sz="3200" b="1" dirty="0">
                <a:solidFill>
                  <a:srgbClr val="000090"/>
                </a:solidFill>
              </a:rPr>
              <a:t> </a:t>
            </a:r>
            <a:r>
              <a:rPr lang="en-US" sz="3200" b="1" dirty="0" err="1">
                <a:solidFill>
                  <a:srgbClr val="000090"/>
                </a:solidFill>
              </a:rPr>
              <a:t>vướng</a:t>
            </a:r>
            <a:r>
              <a:rPr lang="en-US" sz="3200" b="1" dirty="0">
                <a:solidFill>
                  <a:srgbClr val="000090"/>
                </a:solidFill>
              </a:rPr>
              <a:t> </a:t>
            </a:r>
            <a:r>
              <a:rPr lang="en-US" sz="3200" b="1" dirty="0" err="1">
                <a:solidFill>
                  <a:srgbClr val="000090"/>
                </a:solidFill>
              </a:rPr>
              <a:t>mắc</a:t>
            </a:r>
            <a:r>
              <a:rPr lang="en-US" sz="3200" b="1" dirty="0">
                <a:solidFill>
                  <a:srgbClr val="000090"/>
                </a:solidFill>
              </a:rPr>
              <a:t>, </a:t>
            </a:r>
            <a:r>
              <a:rPr lang="en-US" sz="3200" b="1" dirty="0" err="1">
                <a:solidFill>
                  <a:srgbClr val="000090"/>
                </a:solidFill>
              </a:rPr>
              <a:t>điểm</a:t>
            </a:r>
            <a:r>
              <a:rPr lang="en-US" sz="3200" b="1" dirty="0">
                <a:solidFill>
                  <a:srgbClr val="000090"/>
                </a:solidFill>
              </a:rPr>
              <a:t> </a:t>
            </a:r>
            <a:r>
              <a:rPr lang="en-US" sz="3200" b="1" dirty="0" err="1">
                <a:solidFill>
                  <a:srgbClr val="000090"/>
                </a:solidFill>
              </a:rPr>
              <a:t>nghẽn</a:t>
            </a:r>
            <a:endParaRPr lang="en-US" sz="3200" b="1" dirty="0">
              <a:solidFill>
                <a:srgbClr val="000090"/>
              </a:solidFill>
            </a:endParaRPr>
          </a:p>
          <a:p>
            <a:pPr marL="457143" indent="-457143">
              <a:buClr>
                <a:srgbClr val="FF0000"/>
              </a:buClr>
              <a:buFont typeface="Wingdings" charset="2"/>
              <a:buChar char="²"/>
            </a:pPr>
            <a:r>
              <a:rPr lang="en-US" sz="3200" b="1" dirty="0">
                <a:solidFill>
                  <a:srgbClr val="000090"/>
                </a:solidFill>
              </a:rPr>
              <a:t>Tạo </a:t>
            </a:r>
            <a:r>
              <a:rPr lang="en-US" sz="3200" b="1" dirty="0" err="1">
                <a:solidFill>
                  <a:srgbClr val="000090"/>
                </a:solidFill>
              </a:rPr>
              <a:t>đột</a:t>
            </a:r>
            <a:r>
              <a:rPr lang="en-US" sz="3200" b="1" dirty="0">
                <a:solidFill>
                  <a:srgbClr val="000090"/>
                </a:solidFill>
              </a:rPr>
              <a:t> </a:t>
            </a:r>
            <a:r>
              <a:rPr lang="en-US" sz="3200" b="1" dirty="0" err="1">
                <a:solidFill>
                  <a:srgbClr val="000090"/>
                </a:solidFill>
              </a:rPr>
              <a:t>phá</a:t>
            </a:r>
            <a:r>
              <a:rPr lang="en-US" sz="3200" b="1" dirty="0">
                <a:solidFill>
                  <a:srgbClr val="000090"/>
                </a:solidFill>
              </a:rPr>
              <a:t> </a:t>
            </a:r>
            <a:r>
              <a:rPr lang="en-US" sz="3200" b="1" dirty="0" err="1">
                <a:solidFill>
                  <a:srgbClr val="000090"/>
                </a:solidFill>
              </a:rPr>
              <a:t>để</a:t>
            </a:r>
            <a:r>
              <a:rPr lang="en-US" sz="3200" b="1" dirty="0">
                <a:solidFill>
                  <a:srgbClr val="000090"/>
                </a:solidFill>
              </a:rPr>
              <a:t> </a:t>
            </a:r>
            <a:r>
              <a:rPr lang="en-US" sz="3200" b="1" dirty="0" err="1">
                <a:solidFill>
                  <a:srgbClr val="000090"/>
                </a:solidFill>
              </a:rPr>
              <a:t>phát</a:t>
            </a:r>
            <a:r>
              <a:rPr lang="en-US" sz="3200" b="1" dirty="0">
                <a:solidFill>
                  <a:srgbClr val="000090"/>
                </a:solidFill>
              </a:rPr>
              <a:t> </a:t>
            </a:r>
            <a:r>
              <a:rPr lang="en-US" sz="3200" b="1" dirty="0" err="1">
                <a:solidFill>
                  <a:srgbClr val="000090"/>
                </a:solidFill>
              </a:rPr>
              <a:t>triển</a:t>
            </a:r>
            <a:endParaRPr lang="en-US" sz="3200" b="1" dirty="0">
              <a:solidFill>
                <a:srgbClr val="000090"/>
              </a:solidFill>
            </a:endParaRPr>
          </a:p>
          <a:p>
            <a:pPr marL="457143" indent="-457143">
              <a:buClr>
                <a:srgbClr val="FF0000"/>
              </a:buClr>
              <a:buFont typeface="Wingdings" charset="2"/>
              <a:buChar char="²"/>
            </a:pPr>
            <a:r>
              <a:rPr lang="en-US" sz="3200" b="1" dirty="0" err="1">
                <a:solidFill>
                  <a:srgbClr val="000090"/>
                </a:solidFill>
              </a:rPr>
              <a:t>Đề</a:t>
            </a:r>
            <a:r>
              <a:rPr lang="en-US" sz="3200" b="1" dirty="0">
                <a:solidFill>
                  <a:srgbClr val="000090"/>
                </a:solidFill>
              </a:rPr>
              <a:t> </a:t>
            </a:r>
            <a:r>
              <a:rPr lang="en-US" sz="3200" b="1" dirty="0" err="1">
                <a:solidFill>
                  <a:srgbClr val="000090"/>
                </a:solidFill>
              </a:rPr>
              <a:t>cao</a:t>
            </a:r>
            <a:r>
              <a:rPr lang="en-US" sz="3200" b="1" dirty="0">
                <a:solidFill>
                  <a:srgbClr val="000090"/>
                </a:solidFill>
              </a:rPr>
              <a:t> </a:t>
            </a:r>
            <a:r>
              <a:rPr lang="en-US" sz="3200" b="1" dirty="0" err="1">
                <a:solidFill>
                  <a:srgbClr val="000090"/>
                </a:solidFill>
              </a:rPr>
              <a:t>trách</a:t>
            </a:r>
            <a:r>
              <a:rPr lang="en-US" sz="3200" b="1" dirty="0">
                <a:solidFill>
                  <a:srgbClr val="000090"/>
                </a:solidFill>
              </a:rPr>
              <a:t> </a:t>
            </a:r>
            <a:r>
              <a:rPr lang="en-US" sz="3200" b="1" dirty="0" err="1">
                <a:solidFill>
                  <a:srgbClr val="000090"/>
                </a:solidFill>
              </a:rPr>
              <a:t>nhiệm</a:t>
            </a:r>
            <a:r>
              <a:rPr lang="en-US" sz="3200" b="1" dirty="0">
                <a:solidFill>
                  <a:srgbClr val="000090"/>
                </a:solidFill>
              </a:rPr>
              <a:t> </a:t>
            </a:r>
            <a:r>
              <a:rPr lang="en-US" sz="3200" b="1" dirty="0" err="1">
                <a:solidFill>
                  <a:srgbClr val="000090"/>
                </a:solidFill>
              </a:rPr>
              <a:t>của</a:t>
            </a:r>
            <a:r>
              <a:rPr lang="en-US" sz="3200" b="1" dirty="0">
                <a:solidFill>
                  <a:srgbClr val="000090"/>
                </a:solidFill>
              </a:rPr>
              <a:t> </a:t>
            </a:r>
            <a:r>
              <a:rPr lang="en-US" sz="3200" b="1" dirty="0" err="1">
                <a:solidFill>
                  <a:srgbClr val="000090"/>
                </a:solidFill>
              </a:rPr>
              <a:t>người</a:t>
            </a:r>
            <a:r>
              <a:rPr lang="en-US" sz="3200" b="1" dirty="0">
                <a:solidFill>
                  <a:srgbClr val="000090"/>
                </a:solidFill>
              </a:rPr>
              <a:t> </a:t>
            </a:r>
            <a:r>
              <a:rPr lang="en-US" sz="3200" b="1" dirty="0" err="1">
                <a:solidFill>
                  <a:srgbClr val="000090"/>
                </a:solidFill>
              </a:rPr>
              <a:t>đứng</a:t>
            </a:r>
            <a:r>
              <a:rPr lang="en-US" sz="3200" b="1" dirty="0">
                <a:solidFill>
                  <a:srgbClr val="000090"/>
                </a:solidFill>
              </a:rPr>
              <a:t> </a:t>
            </a:r>
            <a:r>
              <a:rPr lang="en-US" sz="3200" b="1" dirty="0" err="1">
                <a:solidFill>
                  <a:srgbClr val="000090"/>
                </a:solidFill>
              </a:rPr>
              <a:t>đầu</a:t>
            </a:r>
            <a:endParaRPr lang="en-US" sz="3200" b="1" dirty="0">
              <a:solidFill>
                <a:srgbClr val="000090"/>
              </a:solidFill>
            </a:endParaRPr>
          </a:p>
          <a:p>
            <a:pPr marL="457143" indent="-457143">
              <a:buClr>
                <a:srgbClr val="FF0000"/>
              </a:buClr>
              <a:buFont typeface="Wingdings" charset="2"/>
              <a:buChar char="²"/>
            </a:pPr>
            <a:r>
              <a:rPr lang="en-US" sz="3200" b="1" dirty="0" err="1">
                <a:solidFill>
                  <a:srgbClr val="000090"/>
                </a:solidFill>
              </a:rPr>
              <a:t>Phát</a:t>
            </a:r>
            <a:r>
              <a:rPr lang="en-US" sz="3200" b="1" dirty="0">
                <a:solidFill>
                  <a:srgbClr val="000090"/>
                </a:solidFill>
              </a:rPr>
              <a:t> </a:t>
            </a:r>
            <a:r>
              <a:rPr lang="en-US" sz="3200" b="1" dirty="0" err="1">
                <a:solidFill>
                  <a:srgbClr val="000090"/>
                </a:solidFill>
              </a:rPr>
              <a:t>huy</a:t>
            </a:r>
            <a:r>
              <a:rPr lang="en-US" sz="3200" b="1" dirty="0">
                <a:solidFill>
                  <a:srgbClr val="000090"/>
                </a:solidFill>
              </a:rPr>
              <a:t> </a:t>
            </a:r>
            <a:r>
              <a:rPr lang="en-US" sz="3200" b="1" dirty="0" err="1">
                <a:solidFill>
                  <a:srgbClr val="000090"/>
                </a:solidFill>
              </a:rPr>
              <a:t>dân</a:t>
            </a:r>
            <a:r>
              <a:rPr lang="en-US" sz="3200" b="1" dirty="0">
                <a:solidFill>
                  <a:srgbClr val="000090"/>
                </a:solidFill>
              </a:rPr>
              <a:t> </a:t>
            </a:r>
            <a:r>
              <a:rPr lang="en-US" sz="3200" b="1" dirty="0" err="1">
                <a:solidFill>
                  <a:srgbClr val="000090"/>
                </a:solidFill>
              </a:rPr>
              <a:t>chủ</a:t>
            </a:r>
            <a:r>
              <a:rPr lang="en-US" sz="3200" b="1" dirty="0">
                <a:solidFill>
                  <a:srgbClr val="000090"/>
                </a:solidFill>
              </a:rPr>
              <a:t> </a:t>
            </a:r>
            <a:r>
              <a:rPr lang="en-US" sz="3200" b="1" dirty="0" err="1">
                <a:solidFill>
                  <a:srgbClr val="000090"/>
                </a:solidFill>
              </a:rPr>
              <a:t>đi</a:t>
            </a:r>
            <a:r>
              <a:rPr lang="en-US" sz="3200" b="1" dirty="0">
                <a:solidFill>
                  <a:srgbClr val="000090"/>
                </a:solidFill>
              </a:rPr>
              <a:t> </a:t>
            </a:r>
            <a:r>
              <a:rPr lang="en-US" sz="3200" b="1" dirty="0" err="1">
                <a:solidFill>
                  <a:srgbClr val="000090"/>
                </a:solidFill>
              </a:rPr>
              <a:t>đôi</a:t>
            </a:r>
            <a:r>
              <a:rPr lang="en-US" sz="3200" b="1" dirty="0">
                <a:solidFill>
                  <a:srgbClr val="000090"/>
                </a:solidFill>
              </a:rPr>
              <a:t> </a:t>
            </a:r>
            <a:r>
              <a:rPr lang="en-US" sz="3200" b="1" dirty="0" err="1">
                <a:solidFill>
                  <a:srgbClr val="000090"/>
                </a:solidFill>
              </a:rPr>
              <a:t>với</a:t>
            </a:r>
            <a:r>
              <a:rPr lang="en-US" sz="3200" b="1" dirty="0">
                <a:solidFill>
                  <a:srgbClr val="000090"/>
                </a:solidFill>
              </a:rPr>
              <a:t> </a:t>
            </a:r>
            <a:r>
              <a:rPr lang="en-US" sz="3200" b="1" dirty="0" err="1">
                <a:solidFill>
                  <a:srgbClr val="000090"/>
                </a:solidFill>
              </a:rPr>
              <a:t>giữ</a:t>
            </a:r>
            <a:r>
              <a:rPr lang="en-US" sz="3200" b="1" dirty="0">
                <a:solidFill>
                  <a:srgbClr val="000090"/>
                </a:solidFill>
              </a:rPr>
              <a:t> </a:t>
            </a:r>
            <a:r>
              <a:rPr lang="en-US" sz="3200" b="1" dirty="0" err="1">
                <a:solidFill>
                  <a:srgbClr val="000090"/>
                </a:solidFill>
              </a:rPr>
              <a:t>vững</a:t>
            </a:r>
            <a:r>
              <a:rPr lang="en-US" sz="3200" b="1" dirty="0">
                <a:solidFill>
                  <a:srgbClr val="000090"/>
                </a:solidFill>
              </a:rPr>
              <a:t> </a:t>
            </a:r>
            <a:r>
              <a:rPr lang="en-US" sz="3200" b="1" dirty="0" err="1">
                <a:solidFill>
                  <a:srgbClr val="000090"/>
                </a:solidFill>
              </a:rPr>
              <a:t>kỷ</a:t>
            </a:r>
            <a:r>
              <a:rPr lang="en-US" sz="3200" b="1" dirty="0">
                <a:solidFill>
                  <a:srgbClr val="000090"/>
                </a:solidFill>
              </a:rPr>
              <a:t> </a:t>
            </a:r>
            <a:r>
              <a:rPr lang="en-US" sz="3200" b="1" dirty="0" err="1">
                <a:solidFill>
                  <a:srgbClr val="000090"/>
                </a:solidFill>
              </a:rPr>
              <a:t>cương</a:t>
            </a:r>
            <a:endParaRPr lang="en-US" sz="3200" b="1" dirty="0">
              <a:solidFill>
                <a:srgbClr val="000090"/>
              </a:solidFill>
            </a:endParaRPr>
          </a:p>
          <a:p>
            <a:pPr marL="457143" indent="-457143">
              <a:buClr>
                <a:srgbClr val="FF0000"/>
              </a:buClr>
              <a:buFont typeface="Wingdings" charset="2"/>
              <a:buChar char="²"/>
            </a:pPr>
            <a:r>
              <a:rPr lang="en-US" sz="3200" b="1" dirty="0" err="1">
                <a:solidFill>
                  <a:srgbClr val="000090"/>
                </a:solidFill>
              </a:rPr>
              <a:t>Coi</a:t>
            </a:r>
            <a:r>
              <a:rPr lang="en-US" sz="3200" b="1" dirty="0">
                <a:solidFill>
                  <a:srgbClr val="000090"/>
                </a:solidFill>
              </a:rPr>
              <a:t> </a:t>
            </a:r>
            <a:r>
              <a:rPr lang="en-US" sz="3200" b="1" dirty="0" err="1">
                <a:solidFill>
                  <a:srgbClr val="000090"/>
                </a:solidFill>
              </a:rPr>
              <a:t>trọng</a:t>
            </a:r>
            <a:r>
              <a:rPr lang="en-US" sz="3200" b="1" dirty="0">
                <a:solidFill>
                  <a:srgbClr val="000090"/>
                </a:solidFill>
              </a:rPr>
              <a:t> </a:t>
            </a:r>
            <a:r>
              <a:rPr lang="en-US" sz="3200" b="1" dirty="0" err="1">
                <a:solidFill>
                  <a:srgbClr val="000090"/>
                </a:solidFill>
              </a:rPr>
              <a:t>tổng</a:t>
            </a:r>
            <a:r>
              <a:rPr lang="en-US" sz="3200" b="1" dirty="0">
                <a:solidFill>
                  <a:srgbClr val="000090"/>
                </a:solidFill>
              </a:rPr>
              <a:t> </a:t>
            </a:r>
            <a:r>
              <a:rPr lang="en-US" sz="3200" b="1" dirty="0" err="1">
                <a:solidFill>
                  <a:srgbClr val="000090"/>
                </a:solidFill>
              </a:rPr>
              <a:t>kết</a:t>
            </a:r>
            <a:r>
              <a:rPr lang="en-US" sz="3200" b="1" dirty="0">
                <a:solidFill>
                  <a:srgbClr val="000090"/>
                </a:solidFill>
              </a:rPr>
              <a:t> </a:t>
            </a:r>
            <a:r>
              <a:rPr lang="en-US" sz="3200" b="1" dirty="0" err="1">
                <a:solidFill>
                  <a:srgbClr val="000090"/>
                </a:solidFill>
              </a:rPr>
              <a:t>thực</a:t>
            </a:r>
            <a:r>
              <a:rPr lang="en-US" sz="3200" b="1" dirty="0">
                <a:solidFill>
                  <a:srgbClr val="000090"/>
                </a:solidFill>
              </a:rPr>
              <a:t> </a:t>
            </a:r>
            <a:r>
              <a:rPr lang="en-US" sz="3200" b="1" dirty="0" err="1">
                <a:solidFill>
                  <a:srgbClr val="000090"/>
                </a:solidFill>
              </a:rPr>
              <a:t>tiễn</a:t>
            </a:r>
            <a:r>
              <a:rPr lang="en-US" sz="3200" b="1" dirty="0">
                <a:solidFill>
                  <a:srgbClr val="000090"/>
                </a:solidFill>
              </a:rPr>
              <a:t>, </a:t>
            </a:r>
            <a:r>
              <a:rPr lang="en-US" sz="3200" b="1" dirty="0" err="1">
                <a:solidFill>
                  <a:srgbClr val="000090"/>
                </a:solidFill>
              </a:rPr>
              <a:t>nghiên</a:t>
            </a:r>
            <a:r>
              <a:rPr lang="en-US" sz="3200" b="1" dirty="0">
                <a:solidFill>
                  <a:srgbClr val="000090"/>
                </a:solidFill>
              </a:rPr>
              <a:t> </a:t>
            </a:r>
            <a:r>
              <a:rPr lang="en-US" sz="3200" b="1" dirty="0" err="1">
                <a:solidFill>
                  <a:srgbClr val="000090"/>
                </a:solidFill>
              </a:rPr>
              <a:t>cứu</a:t>
            </a:r>
            <a:r>
              <a:rPr lang="en-US" sz="3200" b="1" dirty="0">
                <a:solidFill>
                  <a:srgbClr val="000090"/>
                </a:solidFill>
              </a:rPr>
              <a:t> </a:t>
            </a:r>
            <a:r>
              <a:rPr lang="en-US" sz="3200" b="1" dirty="0" err="1">
                <a:solidFill>
                  <a:srgbClr val="000090"/>
                </a:solidFill>
              </a:rPr>
              <a:t>lý</a:t>
            </a:r>
            <a:r>
              <a:rPr lang="en-US" sz="3200" b="1" dirty="0">
                <a:solidFill>
                  <a:srgbClr val="000090"/>
                </a:solidFill>
              </a:rPr>
              <a:t> </a:t>
            </a:r>
            <a:r>
              <a:rPr lang="en-US" sz="3200" b="1" dirty="0" err="1">
                <a:solidFill>
                  <a:srgbClr val="000090"/>
                </a:solidFill>
              </a:rPr>
              <a:t>luận</a:t>
            </a:r>
            <a:endParaRPr lang="en-US" sz="3200" b="1" dirty="0">
              <a:solidFill>
                <a:srgbClr val="000090"/>
              </a:solidFill>
            </a:endParaRPr>
          </a:p>
          <a:p>
            <a:pPr marL="457143" indent="-457143">
              <a:buClr>
                <a:srgbClr val="FF0000"/>
              </a:buClr>
              <a:buFont typeface="Wingdings" charset="2"/>
              <a:buChar char="²"/>
            </a:pPr>
            <a:r>
              <a:rPr lang="en-US" sz="3200" b="1" dirty="0" err="1">
                <a:solidFill>
                  <a:srgbClr val="000090"/>
                </a:solidFill>
              </a:rPr>
              <a:t>Coi</a:t>
            </a:r>
            <a:r>
              <a:rPr lang="en-US" sz="3200" b="1" dirty="0">
                <a:solidFill>
                  <a:srgbClr val="000090"/>
                </a:solidFill>
              </a:rPr>
              <a:t> </a:t>
            </a:r>
            <a:r>
              <a:rPr lang="en-US" sz="3200" b="1" dirty="0" err="1">
                <a:solidFill>
                  <a:srgbClr val="000090"/>
                </a:solidFill>
              </a:rPr>
              <a:t>trọng</a:t>
            </a:r>
            <a:r>
              <a:rPr lang="en-US" sz="3200" b="1" dirty="0">
                <a:solidFill>
                  <a:srgbClr val="000090"/>
                </a:solidFill>
              </a:rPr>
              <a:t> </a:t>
            </a:r>
            <a:r>
              <a:rPr lang="en-US" sz="3200" b="1" dirty="0" err="1">
                <a:solidFill>
                  <a:srgbClr val="000090"/>
                </a:solidFill>
              </a:rPr>
              <a:t>chất</a:t>
            </a:r>
            <a:r>
              <a:rPr lang="en-US" sz="3200" b="1" dirty="0">
                <a:solidFill>
                  <a:srgbClr val="000090"/>
                </a:solidFill>
              </a:rPr>
              <a:t> </a:t>
            </a:r>
            <a:r>
              <a:rPr lang="en-US" sz="3200" b="1" dirty="0" err="1">
                <a:solidFill>
                  <a:srgbClr val="000090"/>
                </a:solidFill>
              </a:rPr>
              <a:t>lượng</a:t>
            </a:r>
            <a:r>
              <a:rPr lang="en-US" sz="3200" b="1" dirty="0">
                <a:solidFill>
                  <a:srgbClr val="000090"/>
                </a:solidFill>
              </a:rPr>
              <a:t>, </a:t>
            </a:r>
            <a:r>
              <a:rPr lang="en-US" sz="3200" b="1" dirty="0" err="1">
                <a:solidFill>
                  <a:srgbClr val="000090"/>
                </a:solidFill>
              </a:rPr>
              <a:t>hiệu</a:t>
            </a:r>
            <a:r>
              <a:rPr lang="en-US" sz="3200" b="1" dirty="0">
                <a:solidFill>
                  <a:srgbClr val="000090"/>
                </a:solidFill>
              </a:rPr>
              <a:t> </a:t>
            </a:r>
            <a:r>
              <a:rPr lang="en-US" sz="3200" b="1" dirty="0" err="1">
                <a:solidFill>
                  <a:srgbClr val="000090"/>
                </a:solidFill>
              </a:rPr>
              <a:t>quả</a:t>
            </a:r>
            <a:r>
              <a:rPr lang="en-US" sz="3200" b="1" dirty="0">
                <a:solidFill>
                  <a:srgbClr val="000090"/>
                </a:solidFill>
              </a:rPr>
              <a:t> </a:t>
            </a:r>
            <a:r>
              <a:rPr lang="en-US" sz="3200" b="1" dirty="0" err="1">
                <a:solidFill>
                  <a:srgbClr val="000090"/>
                </a:solidFill>
              </a:rPr>
              <a:t>thực</a:t>
            </a:r>
            <a:r>
              <a:rPr lang="en-US" sz="3200" b="1" dirty="0">
                <a:solidFill>
                  <a:srgbClr val="000090"/>
                </a:solidFill>
              </a:rPr>
              <a:t> tế</a:t>
            </a:r>
          </a:p>
        </p:txBody>
      </p:sp>
      <p:sp>
        <p:nvSpPr>
          <p:cNvPr id="15" name="Title 1"/>
          <p:cNvSpPr>
            <a:spLocks noGrp="1"/>
          </p:cNvSpPr>
          <p:nvPr>
            <p:ph type="title"/>
          </p:nvPr>
        </p:nvSpPr>
        <p:spPr>
          <a:xfrm>
            <a:off x="2398714" y="9"/>
            <a:ext cx="9476467" cy="852115"/>
          </a:xfrm>
        </p:spPr>
        <p:txBody>
          <a:bodyPr>
            <a:noAutofit/>
          </a:bodyPr>
          <a:lstStyle/>
          <a:p>
            <a:pPr algn="ctr"/>
            <a:r>
              <a:rPr lang="en-GB" sz="3600" b="1" dirty="0">
                <a:solidFill>
                  <a:srgbClr val="FFFF00"/>
                </a:solidFill>
                <a:latin typeface="Arial" panose="020B0604020202020204" pitchFamily="34" charset="0"/>
                <a:cs typeface="Arial" panose="020B0604020202020204" pitchFamily="34" charset="0"/>
              </a:rPr>
              <a:t>5 BÀI HỌC KINH NGHIỆM </a:t>
            </a:r>
          </a:p>
        </p:txBody>
      </p:sp>
      <p:sp>
        <p:nvSpPr>
          <p:cNvPr id="3" name="Rectangle 2"/>
          <p:cNvSpPr/>
          <p:nvPr/>
        </p:nvSpPr>
        <p:spPr>
          <a:xfrm>
            <a:off x="114161" y="1096995"/>
            <a:ext cx="1562240" cy="4862866"/>
          </a:xfrm>
          <a:prstGeom prst="rect">
            <a:avLst/>
          </a:prstGeom>
        </p:spPr>
        <p:txBody>
          <a:bodyPr wrap="square" lIns="91430" tIns="45718" rIns="91430" bIns="45718">
            <a:spAutoFit/>
          </a:bodyPr>
          <a:lstStyle/>
          <a:p>
            <a:pPr algn="ctr"/>
            <a:r>
              <a:rPr lang="vi-VN" sz="3100" b="1" i="1" dirty="0">
                <a:solidFill>
                  <a:srgbClr val="FFFF00"/>
                </a:solidFill>
              </a:rPr>
              <a:t>(3) </a:t>
            </a:r>
            <a:endParaRPr lang="en-US" sz="3100" b="1" i="1" dirty="0">
              <a:solidFill>
                <a:srgbClr val="FFFF00"/>
              </a:solidFill>
            </a:endParaRPr>
          </a:p>
          <a:p>
            <a:pPr algn="ctr"/>
            <a:r>
              <a:rPr lang="vi-VN" sz="3100" b="1" i="1" dirty="0">
                <a:solidFill>
                  <a:schemeClr val="bg1"/>
                </a:solidFill>
              </a:rPr>
              <a:t>Bài học </a:t>
            </a:r>
            <a:endParaRPr lang="en-US" sz="3100" b="1" i="1" dirty="0" smtClean="0">
              <a:solidFill>
                <a:schemeClr val="bg1"/>
              </a:solidFill>
            </a:endParaRPr>
          </a:p>
          <a:p>
            <a:pPr algn="ctr"/>
            <a:r>
              <a:rPr lang="vi-VN" sz="3100" b="1" i="1" dirty="0" smtClean="0">
                <a:solidFill>
                  <a:schemeClr val="bg1"/>
                </a:solidFill>
              </a:rPr>
              <a:t>về </a:t>
            </a:r>
            <a:endParaRPr lang="en-US" sz="3100" b="1" i="1" dirty="0" smtClean="0">
              <a:solidFill>
                <a:schemeClr val="bg1"/>
              </a:solidFill>
            </a:endParaRPr>
          </a:p>
          <a:p>
            <a:pPr algn="ctr"/>
            <a:r>
              <a:rPr lang="vi-VN" sz="3100" b="1" i="1" dirty="0" smtClean="0">
                <a:solidFill>
                  <a:schemeClr val="bg1"/>
                </a:solidFill>
              </a:rPr>
              <a:t>lãnh </a:t>
            </a:r>
            <a:r>
              <a:rPr lang="vi-VN" sz="3100" b="1" i="1" dirty="0">
                <a:solidFill>
                  <a:schemeClr val="bg1"/>
                </a:solidFill>
              </a:rPr>
              <a:t>đạo, chỉ đạo, điều hành</a:t>
            </a:r>
            <a:endParaRPr lang="en-US" sz="3100" dirty="0">
              <a:solidFill>
                <a:schemeClr val="bg1"/>
              </a:solidFill>
            </a:endParaRPr>
          </a:p>
        </p:txBody>
      </p:sp>
    </p:spTree>
    <p:extLst>
      <p:ext uri="{BB962C8B-B14F-4D97-AF65-F5344CB8AC3E}">
        <p14:creationId xmlns:p14="http://schemas.microsoft.com/office/powerpoint/2010/main" val="1424639521"/>
      </p:ext>
    </p:extLst>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463701" y="1164756"/>
            <a:ext cx="9467711" cy="1294257"/>
          </a:xfrm>
          <a:prstGeom prst="rect">
            <a:avLst/>
          </a:prstGeom>
          <a:gradFill flip="none" rotWithShape="1">
            <a:gsLst>
              <a:gs pos="0">
                <a:srgbClr val="EEEBE6">
                  <a:shade val="30000"/>
                  <a:satMod val="115000"/>
                  <a:alpha val="0"/>
                  <a:lumMod val="48000"/>
                  <a:lumOff val="52000"/>
                </a:srgbClr>
              </a:gs>
              <a:gs pos="25000">
                <a:srgbClr val="E7E2E5">
                  <a:lumMod val="63000"/>
                  <a:lumOff val="37000"/>
                </a:srgbClr>
              </a:gs>
              <a:gs pos="50000">
                <a:srgbClr val="EEE6EB"/>
              </a:gs>
              <a:gs pos="97917">
                <a:srgbClr val="EEEBE6">
                  <a:shade val="100000"/>
                  <a:satMod val="115000"/>
                  <a:lumMod val="100000"/>
                  <a:alpha val="0"/>
                </a:srgbClr>
              </a:gs>
              <a:gs pos="85000">
                <a:srgbClr val="EEEBE6">
                  <a:shade val="100000"/>
                  <a:satMod val="115000"/>
                  <a:alpha val="52000"/>
                  <a:lumMod val="93000"/>
                </a:srgbClr>
              </a:gs>
            </a:gsLst>
            <a:lin ang="10800000" scaled="1"/>
            <a:tileRect/>
          </a:gradFill>
          <a:ln>
            <a:solidFill>
              <a:srgbClr val="000090"/>
            </a:solidFill>
          </a:ln>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anchor="ctr"/>
          <a:lstStyle/>
          <a:p>
            <a:pPr algn="ctr">
              <a:defRPr/>
            </a:pPr>
            <a:endParaRPr lang="en-US" sz="2400">
              <a:solidFill>
                <a:prstClr val="white"/>
              </a:solidFill>
            </a:endParaRPr>
          </a:p>
        </p:txBody>
      </p:sp>
      <p:grpSp>
        <p:nvGrpSpPr>
          <p:cNvPr id="17" name="Group 16"/>
          <p:cNvGrpSpPr/>
          <p:nvPr/>
        </p:nvGrpSpPr>
        <p:grpSpPr>
          <a:xfrm>
            <a:off x="10203237" y="786081"/>
            <a:ext cx="1808259" cy="5724239"/>
            <a:chOff x="6040515" y="3890145"/>
            <a:chExt cx="1417020" cy="1716483"/>
          </a:xfrm>
        </p:grpSpPr>
        <p:sp>
          <p:nvSpPr>
            <p:cNvPr id="19" name="Freeform 18"/>
            <p:cNvSpPr/>
            <p:nvPr/>
          </p:nvSpPr>
          <p:spPr>
            <a:xfrm>
              <a:off x="6040515" y="3890145"/>
              <a:ext cx="1417020" cy="211441"/>
            </a:xfrm>
            <a:custGeom>
              <a:avLst/>
              <a:gdLst>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95435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95435 h 197816"/>
                <a:gd name="connsiteX0" fmla="*/ 1712118 w 1712279"/>
                <a:gd name="connsiteY0" fmla="*/ 195435 h 197816"/>
                <a:gd name="connsiteX1" fmla="*/ 1566862 w 1712279"/>
                <a:gd name="connsiteY1" fmla="*/ 195435 h 197816"/>
                <a:gd name="connsiteX2" fmla="*/ 0 w 1712279"/>
                <a:gd name="connsiteY2" fmla="*/ 197816 h 197816"/>
                <a:gd name="connsiteX3" fmla="*/ 159543 w 1712279"/>
                <a:gd name="connsiteY3" fmla="*/ 172 h 197816"/>
                <a:gd name="connsiteX4" fmla="*/ 1588293 w 1712279"/>
                <a:gd name="connsiteY4" fmla="*/ 4935 h 197816"/>
                <a:gd name="connsiteX5" fmla="*/ 1712118 w 1712279"/>
                <a:gd name="connsiteY5" fmla="*/ 195435 h 197816"/>
                <a:gd name="connsiteX0" fmla="*/ 1712118 w 1712470"/>
                <a:gd name="connsiteY0" fmla="*/ 195435 h 197816"/>
                <a:gd name="connsiteX1" fmla="*/ 1566862 w 1712470"/>
                <a:gd name="connsiteY1" fmla="*/ 195435 h 197816"/>
                <a:gd name="connsiteX2" fmla="*/ 0 w 1712470"/>
                <a:gd name="connsiteY2" fmla="*/ 197816 h 197816"/>
                <a:gd name="connsiteX3" fmla="*/ 159543 w 1712470"/>
                <a:gd name="connsiteY3" fmla="*/ 172 h 197816"/>
                <a:gd name="connsiteX4" fmla="*/ 1588293 w 1712470"/>
                <a:gd name="connsiteY4" fmla="*/ 4935 h 197816"/>
                <a:gd name="connsiteX5" fmla="*/ 1712118 w 1712470"/>
                <a:gd name="connsiteY5" fmla="*/ 195435 h 19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2470" h="197816">
                  <a:moveTo>
                    <a:pt x="1712118" y="195435"/>
                  </a:moveTo>
                  <a:lnTo>
                    <a:pt x="1566862" y="195435"/>
                  </a:lnTo>
                  <a:lnTo>
                    <a:pt x="0" y="197816"/>
                  </a:lnTo>
                  <a:cubicBezTo>
                    <a:pt x="10318" y="36685"/>
                    <a:pt x="15875" y="-3003"/>
                    <a:pt x="159543" y="172"/>
                  </a:cubicBezTo>
                  <a:lnTo>
                    <a:pt x="1588293" y="4935"/>
                  </a:lnTo>
                  <a:cubicBezTo>
                    <a:pt x="1715292" y="1760"/>
                    <a:pt x="1713706" y="67641"/>
                    <a:pt x="1712118" y="195435"/>
                  </a:cubicBezTo>
                  <a:close/>
                </a:path>
              </a:pathLst>
            </a:custGeom>
            <a:solidFill>
              <a:schemeClr val="accent5">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0" name="Freeform 19"/>
            <p:cNvSpPr/>
            <p:nvPr/>
          </p:nvSpPr>
          <p:spPr>
            <a:xfrm flipV="1">
              <a:off x="6116326" y="5439545"/>
              <a:ext cx="1341209" cy="167083"/>
            </a:xfrm>
            <a:custGeom>
              <a:avLst/>
              <a:gdLst>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95435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95435 h 197816"/>
                <a:gd name="connsiteX0" fmla="*/ 1712118 w 1712279"/>
                <a:gd name="connsiteY0" fmla="*/ 195435 h 197816"/>
                <a:gd name="connsiteX1" fmla="*/ 1566862 w 1712279"/>
                <a:gd name="connsiteY1" fmla="*/ 195435 h 197816"/>
                <a:gd name="connsiteX2" fmla="*/ 0 w 1712279"/>
                <a:gd name="connsiteY2" fmla="*/ 197816 h 197816"/>
                <a:gd name="connsiteX3" fmla="*/ 159543 w 1712279"/>
                <a:gd name="connsiteY3" fmla="*/ 172 h 197816"/>
                <a:gd name="connsiteX4" fmla="*/ 1588293 w 1712279"/>
                <a:gd name="connsiteY4" fmla="*/ 4935 h 197816"/>
                <a:gd name="connsiteX5" fmla="*/ 1712118 w 1712279"/>
                <a:gd name="connsiteY5" fmla="*/ 195435 h 197816"/>
                <a:gd name="connsiteX0" fmla="*/ 1712118 w 1712470"/>
                <a:gd name="connsiteY0" fmla="*/ 195435 h 197816"/>
                <a:gd name="connsiteX1" fmla="*/ 1566862 w 1712470"/>
                <a:gd name="connsiteY1" fmla="*/ 195435 h 197816"/>
                <a:gd name="connsiteX2" fmla="*/ 0 w 1712470"/>
                <a:gd name="connsiteY2" fmla="*/ 197816 h 197816"/>
                <a:gd name="connsiteX3" fmla="*/ 159543 w 1712470"/>
                <a:gd name="connsiteY3" fmla="*/ 172 h 197816"/>
                <a:gd name="connsiteX4" fmla="*/ 1588293 w 1712470"/>
                <a:gd name="connsiteY4" fmla="*/ 4935 h 197816"/>
                <a:gd name="connsiteX5" fmla="*/ 1712118 w 1712470"/>
                <a:gd name="connsiteY5" fmla="*/ 195435 h 19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2470" h="197816">
                  <a:moveTo>
                    <a:pt x="1712118" y="195435"/>
                  </a:moveTo>
                  <a:lnTo>
                    <a:pt x="1566862" y="195435"/>
                  </a:lnTo>
                  <a:lnTo>
                    <a:pt x="0" y="197816"/>
                  </a:lnTo>
                  <a:cubicBezTo>
                    <a:pt x="10318" y="36685"/>
                    <a:pt x="15875" y="-3003"/>
                    <a:pt x="159543" y="172"/>
                  </a:cubicBezTo>
                  <a:lnTo>
                    <a:pt x="1588293" y="4935"/>
                  </a:lnTo>
                  <a:cubicBezTo>
                    <a:pt x="1715292" y="1760"/>
                    <a:pt x="1713706" y="67641"/>
                    <a:pt x="1712118" y="195435"/>
                  </a:cubicBezTo>
                  <a:close/>
                </a:path>
              </a:pathLst>
            </a:custGeom>
            <a:solidFill>
              <a:schemeClr val="accent5">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1" name="Freeform 20"/>
            <p:cNvSpPr/>
            <p:nvPr/>
          </p:nvSpPr>
          <p:spPr>
            <a:xfrm>
              <a:off x="6070838" y="3890145"/>
              <a:ext cx="1326369" cy="1685127"/>
            </a:xfrm>
            <a:custGeom>
              <a:avLst/>
              <a:gdLst>
                <a:gd name="connsiteX0" fmla="*/ 1638300 w 1645920"/>
                <a:gd name="connsiteY0" fmla="*/ 0 h 1752600"/>
                <a:gd name="connsiteX1" fmla="*/ 182880 w 1645920"/>
                <a:gd name="connsiteY1" fmla="*/ 15240 h 1752600"/>
                <a:gd name="connsiteX2" fmla="*/ 7620 w 1645920"/>
                <a:gd name="connsiteY2" fmla="*/ 205740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54318 w 1645920"/>
                <a:gd name="connsiteY1" fmla="*/ 17622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40 w 1645960"/>
                <a:gd name="connsiteY0" fmla="*/ 0 h 1752600"/>
                <a:gd name="connsiteX1" fmla="*/ 254358 w 1645960"/>
                <a:gd name="connsiteY1" fmla="*/ 17622 h 1752600"/>
                <a:gd name="connsiteX2" fmla="*/ 516 w 1645960"/>
                <a:gd name="connsiteY2" fmla="*/ 203358 h 1752600"/>
                <a:gd name="connsiteX3" fmla="*/ 40 w 1645960"/>
                <a:gd name="connsiteY3" fmla="*/ 1478280 h 1752600"/>
                <a:gd name="connsiteX4" fmla="*/ 243880 w 1645960"/>
                <a:gd name="connsiteY4" fmla="*/ 1752600 h 1752600"/>
                <a:gd name="connsiteX5" fmla="*/ 1645960 w 1645960"/>
                <a:gd name="connsiteY5" fmla="*/ 1737360 h 1752600"/>
                <a:gd name="connsiteX6" fmla="*/ 1546900 w 1645960"/>
                <a:gd name="connsiteY6" fmla="*/ 1417320 h 1752600"/>
                <a:gd name="connsiteX7" fmla="*/ 1569760 w 1645960"/>
                <a:gd name="connsiteY7" fmla="*/ 251460 h 1752600"/>
                <a:gd name="connsiteX8" fmla="*/ 1638340 w 1645960"/>
                <a:gd name="connsiteY8" fmla="*/ 0 h 1752600"/>
                <a:gd name="connsiteX0" fmla="*/ 1638340 w 1645960"/>
                <a:gd name="connsiteY0" fmla="*/ 0 h 1752600"/>
                <a:gd name="connsiteX1" fmla="*/ 254358 w 1645960"/>
                <a:gd name="connsiteY1" fmla="*/ 10478 h 1752600"/>
                <a:gd name="connsiteX2" fmla="*/ 516 w 1645960"/>
                <a:gd name="connsiteY2" fmla="*/ 203358 h 1752600"/>
                <a:gd name="connsiteX3" fmla="*/ 40 w 1645960"/>
                <a:gd name="connsiteY3" fmla="*/ 1478280 h 1752600"/>
                <a:gd name="connsiteX4" fmla="*/ 243880 w 1645960"/>
                <a:gd name="connsiteY4" fmla="*/ 1752600 h 1752600"/>
                <a:gd name="connsiteX5" fmla="*/ 1645960 w 1645960"/>
                <a:gd name="connsiteY5" fmla="*/ 1737360 h 1752600"/>
                <a:gd name="connsiteX6" fmla="*/ 1546900 w 1645960"/>
                <a:gd name="connsiteY6" fmla="*/ 1417320 h 1752600"/>
                <a:gd name="connsiteX7" fmla="*/ 1569760 w 1645960"/>
                <a:gd name="connsiteY7" fmla="*/ 251460 h 1752600"/>
                <a:gd name="connsiteX8" fmla="*/ 1638340 w 1645960"/>
                <a:gd name="connsiteY8" fmla="*/ 0 h 1752600"/>
                <a:gd name="connsiteX0" fmla="*/ 1638300 w 1645920"/>
                <a:gd name="connsiteY0" fmla="*/ 0 h 1752600"/>
                <a:gd name="connsiteX1" fmla="*/ 254318 w 1645920"/>
                <a:gd name="connsiteY1" fmla="*/ 10478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54318 w 1645920"/>
                <a:gd name="connsiteY1" fmla="*/ 10478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4799 w 1645920"/>
                <a:gd name="connsiteY1" fmla="*/ 5715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4799 w 1645920"/>
                <a:gd name="connsiteY1" fmla="*/ 5715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4799 w 1645920"/>
                <a:gd name="connsiteY1" fmla="*/ 5715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9720 w 1645920"/>
                <a:gd name="connsiteY7" fmla="*/ 246698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9720 w 1645920"/>
                <a:gd name="connsiteY7" fmla="*/ 246698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0195 w 1645920"/>
                <a:gd name="connsiteY7" fmla="*/ 337186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0195 w 1645920"/>
                <a:gd name="connsiteY7" fmla="*/ 337186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63529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63529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63529 w 1645920"/>
                <a:gd name="connsiteY6" fmla="*/ 1412558 h 1747838"/>
                <a:gd name="connsiteX7" fmla="*/ 1564958 w 1645920"/>
                <a:gd name="connsiteY7" fmla="*/ 391955 h 1747838"/>
                <a:gd name="connsiteX8" fmla="*/ 1643062 w 1645920"/>
                <a:gd name="connsiteY8" fmla="*/ 0 h 1747838"/>
                <a:gd name="connsiteX0" fmla="*/ 1643062 w 1650682"/>
                <a:gd name="connsiteY0" fmla="*/ 0 h 1747838"/>
                <a:gd name="connsiteX1" fmla="*/ 294799 w 1650682"/>
                <a:gd name="connsiteY1" fmla="*/ 953 h 1747838"/>
                <a:gd name="connsiteX2" fmla="*/ 476 w 1650682"/>
                <a:gd name="connsiteY2" fmla="*/ 198596 h 1747838"/>
                <a:gd name="connsiteX3" fmla="*/ 0 w 1650682"/>
                <a:gd name="connsiteY3" fmla="*/ 1473518 h 1747838"/>
                <a:gd name="connsiteX4" fmla="*/ 243840 w 1650682"/>
                <a:gd name="connsiteY4" fmla="*/ 1747838 h 1747838"/>
                <a:gd name="connsiteX5" fmla="*/ 1650682 w 1650682"/>
                <a:gd name="connsiteY5" fmla="*/ 1739742 h 1747838"/>
                <a:gd name="connsiteX6" fmla="*/ 1563529 w 1650682"/>
                <a:gd name="connsiteY6" fmla="*/ 1412558 h 1747838"/>
                <a:gd name="connsiteX7" fmla="*/ 1564958 w 1650682"/>
                <a:gd name="connsiteY7" fmla="*/ 391955 h 1747838"/>
                <a:gd name="connsiteX8" fmla="*/ 1643062 w 1650682"/>
                <a:gd name="connsiteY8" fmla="*/ 0 h 1747838"/>
                <a:gd name="connsiteX0" fmla="*/ 1643062 w 1650682"/>
                <a:gd name="connsiteY0" fmla="*/ 0 h 1743075"/>
                <a:gd name="connsiteX1" fmla="*/ 294799 w 1650682"/>
                <a:gd name="connsiteY1" fmla="*/ 953 h 1743075"/>
                <a:gd name="connsiteX2" fmla="*/ 476 w 1650682"/>
                <a:gd name="connsiteY2" fmla="*/ 198596 h 1743075"/>
                <a:gd name="connsiteX3" fmla="*/ 0 w 1650682"/>
                <a:gd name="connsiteY3" fmla="*/ 1473518 h 1743075"/>
                <a:gd name="connsiteX4" fmla="*/ 243840 w 1650682"/>
                <a:gd name="connsiteY4" fmla="*/ 1743075 h 1743075"/>
                <a:gd name="connsiteX5" fmla="*/ 1650682 w 1650682"/>
                <a:gd name="connsiteY5" fmla="*/ 1739742 h 1743075"/>
                <a:gd name="connsiteX6" fmla="*/ 1563529 w 1650682"/>
                <a:gd name="connsiteY6" fmla="*/ 1412558 h 1743075"/>
                <a:gd name="connsiteX7" fmla="*/ 1564958 w 1650682"/>
                <a:gd name="connsiteY7" fmla="*/ 391955 h 1743075"/>
                <a:gd name="connsiteX8" fmla="*/ 1643062 w 1650682"/>
                <a:gd name="connsiteY8" fmla="*/ 0 h 1743075"/>
                <a:gd name="connsiteX0" fmla="*/ 1643062 w 1650682"/>
                <a:gd name="connsiteY0" fmla="*/ 0 h 1743076"/>
                <a:gd name="connsiteX1" fmla="*/ 294799 w 1650682"/>
                <a:gd name="connsiteY1" fmla="*/ 953 h 1743076"/>
                <a:gd name="connsiteX2" fmla="*/ 476 w 1650682"/>
                <a:gd name="connsiteY2" fmla="*/ 198596 h 1743076"/>
                <a:gd name="connsiteX3" fmla="*/ 0 w 1650682"/>
                <a:gd name="connsiteY3" fmla="*/ 1473518 h 1743076"/>
                <a:gd name="connsiteX4" fmla="*/ 243840 w 1650682"/>
                <a:gd name="connsiteY4" fmla="*/ 1743075 h 1743076"/>
                <a:gd name="connsiteX5" fmla="*/ 1650682 w 1650682"/>
                <a:gd name="connsiteY5" fmla="*/ 1739742 h 1743076"/>
                <a:gd name="connsiteX6" fmla="*/ 1563529 w 1650682"/>
                <a:gd name="connsiteY6" fmla="*/ 1412558 h 1743076"/>
                <a:gd name="connsiteX7" fmla="*/ 1564958 w 1650682"/>
                <a:gd name="connsiteY7" fmla="*/ 391955 h 1743076"/>
                <a:gd name="connsiteX8" fmla="*/ 1643062 w 1650682"/>
                <a:gd name="connsiteY8" fmla="*/ 0 h 1743076"/>
                <a:gd name="connsiteX0" fmla="*/ 1643504 w 1651124"/>
                <a:gd name="connsiteY0" fmla="*/ 0 h 1748137"/>
                <a:gd name="connsiteX1" fmla="*/ 295241 w 1651124"/>
                <a:gd name="connsiteY1" fmla="*/ 953 h 1748137"/>
                <a:gd name="connsiteX2" fmla="*/ 918 w 1651124"/>
                <a:gd name="connsiteY2" fmla="*/ 198596 h 1748137"/>
                <a:gd name="connsiteX3" fmla="*/ 442 w 1651124"/>
                <a:gd name="connsiteY3" fmla="*/ 1473518 h 1748137"/>
                <a:gd name="connsiteX4" fmla="*/ 244282 w 1651124"/>
                <a:gd name="connsiteY4" fmla="*/ 1743075 h 1748137"/>
                <a:gd name="connsiteX5" fmla="*/ 1651124 w 1651124"/>
                <a:gd name="connsiteY5" fmla="*/ 1739742 h 1748137"/>
                <a:gd name="connsiteX6" fmla="*/ 1563971 w 1651124"/>
                <a:gd name="connsiteY6" fmla="*/ 1412558 h 1748137"/>
                <a:gd name="connsiteX7" fmla="*/ 1565400 w 1651124"/>
                <a:gd name="connsiteY7" fmla="*/ 391955 h 1748137"/>
                <a:gd name="connsiteX8" fmla="*/ 1643504 w 1651124"/>
                <a:gd name="connsiteY8" fmla="*/ 0 h 1748137"/>
                <a:gd name="connsiteX0" fmla="*/ 1643613 w 1651233"/>
                <a:gd name="connsiteY0" fmla="*/ 0 h 1747104"/>
                <a:gd name="connsiteX1" fmla="*/ 295350 w 1651233"/>
                <a:gd name="connsiteY1" fmla="*/ 953 h 1747104"/>
                <a:gd name="connsiteX2" fmla="*/ 1027 w 1651233"/>
                <a:gd name="connsiteY2" fmla="*/ 198596 h 1747104"/>
                <a:gd name="connsiteX3" fmla="*/ 551 w 1651233"/>
                <a:gd name="connsiteY3" fmla="*/ 1473518 h 1747104"/>
                <a:gd name="connsiteX4" fmla="*/ 244391 w 1651233"/>
                <a:gd name="connsiteY4" fmla="*/ 1743075 h 1747104"/>
                <a:gd name="connsiteX5" fmla="*/ 1651233 w 1651233"/>
                <a:gd name="connsiteY5" fmla="*/ 1739742 h 1747104"/>
                <a:gd name="connsiteX6" fmla="*/ 1564080 w 1651233"/>
                <a:gd name="connsiteY6" fmla="*/ 1412558 h 1747104"/>
                <a:gd name="connsiteX7" fmla="*/ 1565509 w 1651233"/>
                <a:gd name="connsiteY7" fmla="*/ 391955 h 1747104"/>
                <a:gd name="connsiteX8" fmla="*/ 1643613 w 1651233"/>
                <a:gd name="connsiteY8" fmla="*/ 0 h 1747104"/>
                <a:gd name="connsiteX0" fmla="*/ 1643993 w 1651613"/>
                <a:gd name="connsiteY0" fmla="*/ 0 h 1746724"/>
                <a:gd name="connsiteX1" fmla="*/ 295730 w 1651613"/>
                <a:gd name="connsiteY1" fmla="*/ 953 h 1746724"/>
                <a:gd name="connsiteX2" fmla="*/ 1407 w 1651613"/>
                <a:gd name="connsiteY2" fmla="*/ 198596 h 1746724"/>
                <a:gd name="connsiteX3" fmla="*/ 931 w 1651613"/>
                <a:gd name="connsiteY3" fmla="*/ 1473518 h 1746724"/>
                <a:gd name="connsiteX4" fmla="*/ 244771 w 1651613"/>
                <a:gd name="connsiteY4" fmla="*/ 1743075 h 1746724"/>
                <a:gd name="connsiteX5" fmla="*/ 1651613 w 1651613"/>
                <a:gd name="connsiteY5" fmla="*/ 1739742 h 1746724"/>
                <a:gd name="connsiteX6" fmla="*/ 1564460 w 1651613"/>
                <a:gd name="connsiteY6" fmla="*/ 1412558 h 1746724"/>
                <a:gd name="connsiteX7" fmla="*/ 1565889 w 1651613"/>
                <a:gd name="connsiteY7" fmla="*/ 391955 h 1746724"/>
                <a:gd name="connsiteX8" fmla="*/ 1643993 w 1651613"/>
                <a:gd name="connsiteY8" fmla="*/ 0 h 1746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1613" h="1746724">
                  <a:moveTo>
                    <a:pt x="1643993" y="0"/>
                  </a:moveTo>
                  <a:lnTo>
                    <a:pt x="295730" y="953"/>
                  </a:lnTo>
                  <a:cubicBezTo>
                    <a:pt x="58715" y="8892"/>
                    <a:pt x="2676" y="-45085"/>
                    <a:pt x="1407" y="198596"/>
                  </a:cubicBezTo>
                  <a:cubicBezTo>
                    <a:pt x="1248" y="623570"/>
                    <a:pt x="1090" y="1048544"/>
                    <a:pt x="931" y="1473518"/>
                  </a:cubicBezTo>
                  <a:cubicBezTo>
                    <a:pt x="-8276" y="1803877"/>
                    <a:pt x="49191" y="1741329"/>
                    <a:pt x="244771" y="1743075"/>
                  </a:cubicBezTo>
                  <a:lnTo>
                    <a:pt x="1651613" y="1739742"/>
                  </a:lnTo>
                  <a:cubicBezTo>
                    <a:pt x="1593193" y="1749743"/>
                    <a:pt x="1570492" y="1685926"/>
                    <a:pt x="1564460" y="1412558"/>
                  </a:cubicBezTo>
                  <a:cubicBezTo>
                    <a:pt x="1564936" y="1072357"/>
                    <a:pt x="1565413" y="732156"/>
                    <a:pt x="1565889" y="391955"/>
                  </a:cubicBezTo>
                  <a:cubicBezTo>
                    <a:pt x="1566525" y="159703"/>
                    <a:pt x="1540965" y="53658"/>
                    <a:pt x="1643993" y="0"/>
                  </a:cubicBezTo>
                  <a:close/>
                </a:path>
              </a:pathLst>
            </a:custGeom>
            <a:gradFill>
              <a:gsLst>
                <a:gs pos="5000">
                  <a:schemeClr val="accent5">
                    <a:lumMod val="50000"/>
                  </a:schemeClr>
                </a:gs>
                <a:gs pos="0">
                  <a:schemeClr val="accent1">
                    <a:lumMod val="45000"/>
                    <a:lumOff val="55000"/>
                  </a:schemeClr>
                </a:gs>
                <a:gs pos="0">
                  <a:schemeClr val="accent1">
                    <a:lumMod val="45000"/>
                    <a:lumOff val="55000"/>
                  </a:schemeClr>
                </a:gs>
                <a:gs pos="0">
                  <a:schemeClr val="accent1">
                    <a:lumMod val="30000"/>
                    <a:lumOff val="70000"/>
                  </a:schemeClr>
                </a:gs>
              </a:gsLst>
              <a:lin ang="540000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sp>
        <p:nvSpPr>
          <p:cNvPr id="18" name="Rectangle 17"/>
          <p:cNvSpPr/>
          <p:nvPr/>
        </p:nvSpPr>
        <p:spPr>
          <a:xfrm>
            <a:off x="463702" y="1052487"/>
            <a:ext cx="9467711" cy="1323439"/>
          </a:xfrm>
          <a:prstGeom prst="rect">
            <a:avLst/>
          </a:prstGeom>
        </p:spPr>
        <p:txBody>
          <a:bodyPr wrap="square" lIns="91430" tIns="45718" rIns="91430" bIns="45718" anchor="ctr">
            <a:spAutoFit/>
          </a:bodyPr>
          <a:lstStyle/>
          <a:p>
            <a:pPr algn="ctr"/>
            <a:r>
              <a:rPr lang="en-US" sz="4000" b="1" dirty="0" err="1">
                <a:solidFill>
                  <a:srgbClr val="000090"/>
                </a:solidFill>
                <a:latin typeface="Times New Roman"/>
                <a:cs typeface="Times New Roman"/>
              </a:rPr>
              <a:t>Tập</a:t>
            </a:r>
            <a:r>
              <a:rPr lang="en-US" sz="4000" b="1" dirty="0">
                <a:solidFill>
                  <a:srgbClr val="000090"/>
                </a:solidFill>
                <a:latin typeface="Times New Roman"/>
                <a:cs typeface="Times New Roman"/>
              </a:rPr>
              <a:t> </a:t>
            </a:r>
            <a:r>
              <a:rPr lang="en-US" sz="4000" b="1" dirty="0" err="1">
                <a:solidFill>
                  <a:srgbClr val="000090"/>
                </a:solidFill>
                <a:latin typeface="Times New Roman"/>
                <a:cs typeface="Times New Roman"/>
              </a:rPr>
              <a:t>trung</a:t>
            </a:r>
            <a:r>
              <a:rPr lang="en-US" sz="4000" b="1" dirty="0">
                <a:solidFill>
                  <a:srgbClr val="000090"/>
                </a:solidFill>
                <a:latin typeface="Times New Roman"/>
                <a:cs typeface="Times New Roman"/>
              </a:rPr>
              <a:t> </a:t>
            </a:r>
            <a:r>
              <a:rPr lang="en-US" sz="4000" b="1" dirty="0" err="1">
                <a:solidFill>
                  <a:srgbClr val="000090"/>
                </a:solidFill>
                <a:latin typeface="Times New Roman"/>
                <a:cs typeface="Times New Roman"/>
              </a:rPr>
              <a:t>ưu</a:t>
            </a:r>
            <a:r>
              <a:rPr lang="en-US" sz="4000" b="1" dirty="0">
                <a:solidFill>
                  <a:srgbClr val="000090"/>
                </a:solidFill>
                <a:latin typeface="Times New Roman"/>
                <a:cs typeface="Times New Roman"/>
              </a:rPr>
              <a:t> </a:t>
            </a:r>
            <a:r>
              <a:rPr lang="en-US" sz="4000" b="1" dirty="0" err="1">
                <a:solidFill>
                  <a:srgbClr val="000090"/>
                </a:solidFill>
                <a:latin typeface="Times New Roman"/>
                <a:cs typeface="Times New Roman"/>
              </a:rPr>
              <a:t>tiên</a:t>
            </a:r>
            <a:r>
              <a:rPr lang="en-US" sz="4000" b="1" dirty="0">
                <a:solidFill>
                  <a:srgbClr val="000090"/>
                </a:solidFill>
                <a:latin typeface="Times New Roman"/>
                <a:cs typeface="Times New Roman"/>
              </a:rPr>
              <a:t> </a:t>
            </a:r>
            <a:r>
              <a:rPr lang="en-US" sz="4000" b="1" dirty="0" err="1">
                <a:solidFill>
                  <a:srgbClr val="000090"/>
                </a:solidFill>
                <a:latin typeface="Times New Roman"/>
                <a:cs typeface="Times New Roman"/>
              </a:rPr>
              <a:t>xây</a:t>
            </a:r>
            <a:r>
              <a:rPr lang="en-US" sz="4000" b="1" dirty="0">
                <a:solidFill>
                  <a:srgbClr val="000090"/>
                </a:solidFill>
                <a:latin typeface="Times New Roman"/>
                <a:cs typeface="Times New Roman"/>
              </a:rPr>
              <a:t> </a:t>
            </a:r>
            <a:r>
              <a:rPr lang="en-US" sz="4000" b="1" dirty="0" err="1">
                <a:solidFill>
                  <a:srgbClr val="000090"/>
                </a:solidFill>
                <a:latin typeface="Times New Roman"/>
                <a:cs typeface="Times New Roman"/>
              </a:rPr>
              <a:t>dựng</a:t>
            </a:r>
            <a:r>
              <a:rPr lang="en-US" sz="4000" b="1" dirty="0">
                <a:solidFill>
                  <a:srgbClr val="000090"/>
                </a:solidFill>
                <a:latin typeface="Times New Roman"/>
                <a:cs typeface="Times New Roman"/>
              </a:rPr>
              <a:t> </a:t>
            </a:r>
            <a:r>
              <a:rPr lang="en-US" sz="4000" b="1" dirty="0" err="1">
                <a:solidFill>
                  <a:srgbClr val="000090"/>
                </a:solidFill>
                <a:latin typeface="Times New Roman"/>
                <a:cs typeface="Times New Roman"/>
              </a:rPr>
              <a:t>đồng</a:t>
            </a:r>
            <a:r>
              <a:rPr lang="en-US" sz="4000" b="1" dirty="0">
                <a:solidFill>
                  <a:srgbClr val="000090"/>
                </a:solidFill>
                <a:latin typeface="Times New Roman"/>
                <a:cs typeface="Times New Roman"/>
              </a:rPr>
              <a:t> </a:t>
            </a:r>
            <a:r>
              <a:rPr lang="en-US" sz="4000" b="1" dirty="0" err="1">
                <a:solidFill>
                  <a:srgbClr val="000090"/>
                </a:solidFill>
                <a:latin typeface="Times New Roman"/>
                <a:cs typeface="Times New Roman"/>
              </a:rPr>
              <a:t>bộ</a:t>
            </a:r>
            <a:r>
              <a:rPr lang="en-US" sz="4000" b="1" dirty="0">
                <a:solidFill>
                  <a:srgbClr val="000090"/>
                </a:solidFill>
                <a:latin typeface="Times New Roman"/>
                <a:cs typeface="Times New Roman"/>
              </a:rPr>
              <a:t> </a:t>
            </a:r>
            <a:endParaRPr lang="en-US" sz="4000" b="1" dirty="0" smtClean="0">
              <a:solidFill>
                <a:srgbClr val="000090"/>
              </a:solidFill>
              <a:latin typeface="Times New Roman"/>
              <a:cs typeface="Times New Roman"/>
            </a:endParaRPr>
          </a:p>
          <a:p>
            <a:pPr algn="ctr"/>
            <a:r>
              <a:rPr lang="en-US" sz="4000" b="1" dirty="0" err="1" smtClean="0">
                <a:solidFill>
                  <a:srgbClr val="000090"/>
                </a:solidFill>
                <a:latin typeface="Times New Roman"/>
                <a:cs typeface="Times New Roman"/>
              </a:rPr>
              <a:t>thể</a:t>
            </a:r>
            <a:r>
              <a:rPr lang="en-US" sz="4000" b="1" dirty="0" smtClean="0">
                <a:solidFill>
                  <a:srgbClr val="000090"/>
                </a:solidFill>
                <a:latin typeface="Times New Roman"/>
                <a:cs typeface="Times New Roman"/>
              </a:rPr>
              <a:t> </a:t>
            </a:r>
            <a:r>
              <a:rPr lang="en-US" sz="4000" b="1" dirty="0" err="1">
                <a:solidFill>
                  <a:srgbClr val="000090"/>
                </a:solidFill>
                <a:latin typeface="Times New Roman"/>
                <a:cs typeface="Times New Roman"/>
              </a:rPr>
              <a:t>chế</a:t>
            </a:r>
            <a:r>
              <a:rPr lang="en-US" sz="4000" b="1" dirty="0">
                <a:solidFill>
                  <a:srgbClr val="000090"/>
                </a:solidFill>
                <a:latin typeface="Times New Roman"/>
                <a:cs typeface="Times New Roman"/>
              </a:rPr>
              <a:t> </a:t>
            </a:r>
            <a:r>
              <a:rPr lang="en-US" sz="4000" b="1" dirty="0" err="1">
                <a:solidFill>
                  <a:srgbClr val="000090"/>
                </a:solidFill>
                <a:latin typeface="Times New Roman"/>
                <a:cs typeface="Times New Roman"/>
              </a:rPr>
              <a:t>phát</a:t>
            </a:r>
            <a:r>
              <a:rPr lang="en-US" sz="4000" b="1" dirty="0">
                <a:solidFill>
                  <a:srgbClr val="000090"/>
                </a:solidFill>
                <a:latin typeface="Times New Roman"/>
                <a:cs typeface="Times New Roman"/>
              </a:rPr>
              <a:t> </a:t>
            </a:r>
            <a:r>
              <a:rPr lang="en-US" sz="4000" b="1" dirty="0" err="1">
                <a:solidFill>
                  <a:srgbClr val="000090"/>
                </a:solidFill>
                <a:latin typeface="Times New Roman"/>
                <a:cs typeface="Times New Roman"/>
              </a:rPr>
              <a:t>triển</a:t>
            </a:r>
            <a:endParaRPr lang="ro-RO" sz="4000" b="1" dirty="0">
              <a:solidFill>
                <a:srgbClr val="000090"/>
              </a:solidFill>
              <a:latin typeface="Times New Roman"/>
              <a:cs typeface="Times New Roman"/>
            </a:endParaRPr>
          </a:p>
        </p:txBody>
      </p:sp>
      <p:sp>
        <p:nvSpPr>
          <p:cNvPr id="2" name="Rounded Rectangle 1"/>
          <p:cNvSpPr/>
          <p:nvPr/>
        </p:nvSpPr>
        <p:spPr>
          <a:xfrm>
            <a:off x="403209" y="2600106"/>
            <a:ext cx="9528195" cy="3728817"/>
          </a:xfrm>
          <a:prstGeom prst="roundRect">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lIns="91430" tIns="45718" rIns="91430" bIns="45718" rtlCol="0" anchor="ctr"/>
          <a:lstStyle/>
          <a:p>
            <a:pPr marL="285717" indent="-285717" algn="just">
              <a:buClr>
                <a:srgbClr val="FF0000"/>
              </a:buClr>
              <a:buFont typeface="Wingdings" charset="2"/>
              <a:buChar char="v"/>
            </a:pPr>
            <a:r>
              <a:rPr lang="ro-RO" sz="2800" b="1" i="1" dirty="0">
                <a:solidFill>
                  <a:srgbClr val="000090"/>
                </a:solidFill>
                <a:latin typeface="Times New Roman" panose="02020603050405020304" pitchFamily="18" charset="0"/>
                <a:cs typeface="Times New Roman" panose="02020603050405020304" pitchFamily="18" charset="0"/>
              </a:rPr>
              <a:t> Xây dựng đồng bộ thể chế kinh tế, chính trị, văn hoá, xã hội, môi trường  trên cơ sở bảo đảm hài hoà giữa kiên định và đổi mới, kế thừa và phát triển </a:t>
            </a:r>
          </a:p>
          <a:p>
            <a:pPr marL="285717" indent="-285717" algn="just">
              <a:buClr>
                <a:srgbClr val="FF0000"/>
              </a:buClr>
              <a:buFont typeface="Wingdings" charset="2"/>
              <a:buChar char="v"/>
            </a:pPr>
            <a:r>
              <a:rPr lang="ro-RO" sz="2800" b="1" i="1" dirty="0">
                <a:solidFill>
                  <a:srgbClr val="000090"/>
                </a:solidFill>
                <a:latin typeface="Times New Roman" panose="02020603050405020304" pitchFamily="18" charset="0"/>
                <a:cs typeface="Times New Roman" panose="02020603050405020304" pitchFamily="18" charset="0"/>
              </a:rPr>
              <a:t> Đồng bộ nhưng có trọng tâm, trọng điểm: </a:t>
            </a:r>
          </a:p>
          <a:p>
            <a:pPr marL="457143" indent="-457143" algn="just">
              <a:buClr>
                <a:srgbClr val="FF0000"/>
              </a:buClr>
              <a:buFontTx/>
              <a:buChar char="-"/>
            </a:pPr>
            <a:r>
              <a:rPr lang="ro-RO" sz="2800" b="1" i="1" dirty="0">
                <a:solidFill>
                  <a:srgbClr val="000090"/>
                </a:solidFill>
                <a:latin typeface="Times New Roman" panose="02020603050405020304" pitchFamily="18" charset="0"/>
                <a:cs typeface="Times New Roman" panose="02020603050405020304" pitchFamily="18" charset="0"/>
              </a:rPr>
              <a:t>Thể chế kinh tế thị trường định hướng XHCN</a:t>
            </a:r>
          </a:p>
          <a:p>
            <a:pPr marL="457143" indent="-457143" algn="just">
              <a:buClr>
                <a:srgbClr val="FF0000"/>
              </a:buClr>
              <a:buFontTx/>
              <a:buChar char="-"/>
            </a:pPr>
            <a:r>
              <a:rPr lang="ro-RO" sz="2800" b="1" i="1" dirty="0">
                <a:solidFill>
                  <a:srgbClr val="000090"/>
                </a:solidFill>
                <a:latin typeface="Times New Roman" panose="02020603050405020304" pitchFamily="18" charset="0"/>
                <a:cs typeface="Times New Roman" panose="02020603050405020304" pitchFamily="18" charset="0"/>
              </a:rPr>
              <a:t>Các thể chế để phát huy hiệu quả vai trò động lực của con người, văn hoá, giáo dục và đào tạo, khoa học và công nghệ </a:t>
            </a:r>
            <a:endParaRPr lang="en-US" sz="2800" b="1" i="1" dirty="0">
              <a:solidFill>
                <a:srgbClr val="000090"/>
              </a:solidFill>
              <a:latin typeface="Times New Roman" panose="02020603050405020304" pitchFamily="18" charset="0"/>
              <a:cs typeface="Times New Roman" panose="02020603050405020304" pitchFamily="18" charset="0"/>
            </a:endParaRPr>
          </a:p>
        </p:txBody>
      </p:sp>
      <p:sp>
        <p:nvSpPr>
          <p:cNvPr id="11" name="Title 1"/>
          <p:cNvSpPr>
            <a:spLocks noGrp="1"/>
          </p:cNvSpPr>
          <p:nvPr>
            <p:ph type="title"/>
          </p:nvPr>
        </p:nvSpPr>
        <p:spPr>
          <a:xfrm>
            <a:off x="2398714" y="9"/>
            <a:ext cx="9476467" cy="852115"/>
          </a:xfrm>
        </p:spPr>
        <p:txBody>
          <a:bodyPr>
            <a:noAutofit/>
          </a:bodyPr>
          <a:lstStyle/>
          <a:p>
            <a:pPr algn="ctr"/>
            <a:r>
              <a:rPr lang="en-GB" sz="3600" b="1" dirty="0">
                <a:solidFill>
                  <a:srgbClr val="FFFF00"/>
                </a:solidFill>
                <a:latin typeface="Arial" panose="020B0604020202020204" pitchFamily="34" charset="0"/>
                <a:cs typeface="Arial" panose="020B0604020202020204" pitchFamily="34" charset="0"/>
              </a:rPr>
              <a:t>5 BÀI HỌC KINH NGHIỆM </a:t>
            </a:r>
          </a:p>
        </p:txBody>
      </p:sp>
      <p:sp>
        <p:nvSpPr>
          <p:cNvPr id="3" name="Rectangle 2"/>
          <p:cNvSpPr/>
          <p:nvPr/>
        </p:nvSpPr>
        <p:spPr>
          <a:xfrm>
            <a:off x="10279255" y="1208684"/>
            <a:ext cx="1557151" cy="3785648"/>
          </a:xfrm>
          <a:prstGeom prst="rect">
            <a:avLst/>
          </a:prstGeom>
        </p:spPr>
        <p:txBody>
          <a:bodyPr wrap="square" lIns="91430" tIns="45718" rIns="91430" bIns="45718">
            <a:spAutoFit/>
          </a:bodyPr>
          <a:lstStyle/>
          <a:p>
            <a:pPr algn="ctr"/>
            <a:r>
              <a:rPr lang="vi-VN" sz="4000" b="1" i="1" dirty="0">
                <a:solidFill>
                  <a:srgbClr val="FFFF00"/>
                </a:solidFill>
              </a:rPr>
              <a:t>(4)</a:t>
            </a:r>
            <a:r>
              <a:rPr lang="vi-VN" sz="4000" b="1" i="1" dirty="0">
                <a:solidFill>
                  <a:schemeClr val="bg1"/>
                </a:solidFill>
              </a:rPr>
              <a:t> </a:t>
            </a:r>
            <a:endParaRPr lang="en-US" sz="4000" b="1" i="1" dirty="0">
              <a:solidFill>
                <a:schemeClr val="bg1"/>
              </a:solidFill>
            </a:endParaRPr>
          </a:p>
          <a:p>
            <a:pPr algn="ctr"/>
            <a:r>
              <a:rPr lang="vi-VN" sz="4000" b="1" i="1" dirty="0">
                <a:solidFill>
                  <a:schemeClr val="bg1"/>
                </a:solidFill>
              </a:rPr>
              <a:t>Bài học </a:t>
            </a:r>
            <a:r>
              <a:rPr lang="vi-VN" sz="4000" b="1" i="1" dirty="0" smtClean="0">
                <a:solidFill>
                  <a:schemeClr val="bg1"/>
                </a:solidFill>
              </a:rPr>
              <a:t>về </a:t>
            </a:r>
            <a:endParaRPr lang="en-US" sz="4000" b="1" i="1" dirty="0">
              <a:solidFill>
                <a:schemeClr val="bg1"/>
              </a:solidFill>
            </a:endParaRPr>
          </a:p>
          <a:p>
            <a:pPr algn="ctr"/>
            <a:r>
              <a:rPr lang="vi-VN" sz="4000" b="1" i="1" dirty="0">
                <a:solidFill>
                  <a:schemeClr val="bg1"/>
                </a:solidFill>
              </a:rPr>
              <a:t>thể chế</a:t>
            </a:r>
            <a:endParaRPr lang="en-US" sz="4000" dirty="0">
              <a:solidFill>
                <a:schemeClr val="bg1"/>
              </a:solidFill>
            </a:endParaRPr>
          </a:p>
        </p:txBody>
      </p:sp>
    </p:spTree>
    <p:extLst>
      <p:ext uri="{BB962C8B-B14F-4D97-AF65-F5344CB8AC3E}">
        <p14:creationId xmlns:p14="http://schemas.microsoft.com/office/powerpoint/2010/main" val="562152487"/>
      </p:ext>
    </p:extLst>
  </p:cSld>
  <p:clrMapOvr>
    <a:masterClrMapping/>
  </p:clrMapOvr>
  <p:transition spd="slow">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2349500" y="990601"/>
            <a:ext cx="9645936" cy="1287003"/>
          </a:xfrm>
          <a:prstGeom prst="rect">
            <a:avLst/>
          </a:prstGeom>
          <a:gradFill flip="none" rotWithShape="1">
            <a:gsLst>
              <a:gs pos="0">
                <a:srgbClr val="EEEBE6">
                  <a:shade val="30000"/>
                  <a:satMod val="115000"/>
                  <a:alpha val="0"/>
                  <a:lumMod val="48000"/>
                  <a:lumOff val="52000"/>
                </a:srgbClr>
              </a:gs>
              <a:gs pos="25000">
                <a:srgbClr val="E7E2E5">
                  <a:lumMod val="63000"/>
                  <a:lumOff val="37000"/>
                </a:srgbClr>
              </a:gs>
              <a:gs pos="50000">
                <a:srgbClr val="EEE6EB"/>
              </a:gs>
              <a:gs pos="97917">
                <a:srgbClr val="EEEBE6">
                  <a:shade val="100000"/>
                  <a:satMod val="115000"/>
                  <a:lumMod val="100000"/>
                  <a:alpha val="0"/>
                </a:srgbClr>
              </a:gs>
              <a:gs pos="85000">
                <a:srgbClr val="EEEBE6">
                  <a:shade val="100000"/>
                  <a:satMod val="115000"/>
                  <a:alpha val="52000"/>
                  <a:lumMod val="93000"/>
                </a:srgbClr>
              </a:gs>
            </a:gsLst>
            <a:lin ang="10800000" scaled="1"/>
            <a:tileRect/>
          </a:gra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anchor="ctr"/>
          <a:lstStyle/>
          <a:p>
            <a:pPr algn="ctr">
              <a:defRPr/>
            </a:pPr>
            <a:endParaRPr lang="en-US" sz="2000">
              <a:solidFill>
                <a:prstClr val="white"/>
              </a:solidFill>
            </a:endParaRPr>
          </a:p>
        </p:txBody>
      </p:sp>
      <p:grpSp>
        <p:nvGrpSpPr>
          <p:cNvPr id="26" name="Group 25"/>
          <p:cNvGrpSpPr/>
          <p:nvPr/>
        </p:nvGrpSpPr>
        <p:grpSpPr>
          <a:xfrm>
            <a:off x="265776" y="846544"/>
            <a:ext cx="1888645" cy="5557199"/>
            <a:chOff x="1631950" y="969963"/>
            <a:chExt cx="1442272" cy="1747837"/>
          </a:xfrm>
        </p:grpSpPr>
        <p:sp>
          <p:nvSpPr>
            <p:cNvPr id="28" name="Freeform 27"/>
            <p:cNvSpPr/>
            <p:nvPr/>
          </p:nvSpPr>
          <p:spPr>
            <a:xfrm>
              <a:off x="1633538" y="969963"/>
              <a:ext cx="1440684" cy="218673"/>
            </a:xfrm>
            <a:custGeom>
              <a:avLst/>
              <a:gdLst>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95435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95435 h 197816"/>
                <a:gd name="connsiteX0" fmla="*/ 1712118 w 1712279"/>
                <a:gd name="connsiteY0" fmla="*/ 195435 h 197816"/>
                <a:gd name="connsiteX1" fmla="*/ 1566862 w 1712279"/>
                <a:gd name="connsiteY1" fmla="*/ 195435 h 197816"/>
                <a:gd name="connsiteX2" fmla="*/ 0 w 1712279"/>
                <a:gd name="connsiteY2" fmla="*/ 197816 h 197816"/>
                <a:gd name="connsiteX3" fmla="*/ 159543 w 1712279"/>
                <a:gd name="connsiteY3" fmla="*/ 172 h 197816"/>
                <a:gd name="connsiteX4" fmla="*/ 1588293 w 1712279"/>
                <a:gd name="connsiteY4" fmla="*/ 4935 h 197816"/>
                <a:gd name="connsiteX5" fmla="*/ 1712118 w 1712279"/>
                <a:gd name="connsiteY5" fmla="*/ 195435 h 197816"/>
                <a:gd name="connsiteX0" fmla="*/ 1712118 w 1712470"/>
                <a:gd name="connsiteY0" fmla="*/ 195435 h 197816"/>
                <a:gd name="connsiteX1" fmla="*/ 1566862 w 1712470"/>
                <a:gd name="connsiteY1" fmla="*/ 195435 h 197816"/>
                <a:gd name="connsiteX2" fmla="*/ 0 w 1712470"/>
                <a:gd name="connsiteY2" fmla="*/ 197816 h 197816"/>
                <a:gd name="connsiteX3" fmla="*/ 159543 w 1712470"/>
                <a:gd name="connsiteY3" fmla="*/ 172 h 197816"/>
                <a:gd name="connsiteX4" fmla="*/ 1588293 w 1712470"/>
                <a:gd name="connsiteY4" fmla="*/ 4935 h 197816"/>
                <a:gd name="connsiteX5" fmla="*/ 1712118 w 1712470"/>
                <a:gd name="connsiteY5" fmla="*/ 195435 h 19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2470" h="197816">
                  <a:moveTo>
                    <a:pt x="1712118" y="195435"/>
                  </a:moveTo>
                  <a:lnTo>
                    <a:pt x="1566862" y="195435"/>
                  </a:lnTo>
                  <a:lnTo>
                    <a:pt x="0" y="197816"/>
                  </a:lnTo>
                  <a:cubicBezTo>
                    <a:pt x="10318" y="36685"/>
                    <a:pt x="15875" y="-3003"/>
                    <a:pt x="159543" y="172"/>
                  </a:cubicBezTo>
                  <a:lnTo>
                    <a:pt x="1588293" y="4935"/>
                  </a:lnTo>
                  <a:cubicBezTo>
                    <a:pt x="1715292" y="1760"/>
                    <a:pt x="1713706" y="67641"/>
                    <a:pt x="1712118" y="195435"/>
                  </a:cubicBezTo>
                  <a:close/>
                </a:path>
              </a:pathLst>
            </a:custGeom>
            <a:gradFill flip="none" rotWithShape="1">
              <a:gsLst>
                <a:gs pos="0">
                  <a:srgbClr val="5A5A5A"/>
                </a:gs>
                <a:gs pos="100000">
                  <a:srgbClr val="6E6E6E"/>
                </a:gs>
              </a:gsLst>
              <a:lin ang="54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29" name="Freeform 28"/>
            <p:cNvSpPr/>
            <p:nvPr/>
          </p:nvSpPr>
          <p:spPr>
            <a:xfrm flipV="1">
              <a:off x="1633538" y="2519362"/>
              <a:ext cx="1351686" cy="181255"/>
            </a:xfrm>
            <a:custGeom>
              <a:avLst/>
              <a:gdLst>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119 h 197644"/>
                <a:gd name="connsiteX1" fmla="*/ 1566862 w 1712118"/>
                <a:gd name="connsiteY1" fmla="*/ 195263 h 197644"/>
                <a:gd name="connsiteX2" fmla="*/ 0 w 1712118"/>
                <a:gd name="connsiteY2" fmla="*/ 197644 h 197644"/>
                <a:gd name="connsiteX3" fmla="*/ 159543 w 1712118"/>
                <a:gd name="connsiteY3" fmla="*/ 0 h 197644"/>
                <a:gd name="connsiteX4" fmla="*/ 1588293 w 1712118"/>
                <a:gd name="connsiteY4" fmla="*/ 4763 h 197644"/>
                <a:gd name="connsiteX5" fmla="*/ 1712118 w 1712118"/>
                <a:gd name="connsiteY5" fmla="*/ 188119 h 197644"/>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88291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88291 h 197816"/>
                <a:gd name="connsiteX0" fmla="*/ 1712118 w 1712118"/>
                <a:gd name="connsiteY0" fmla="*/ 195435 h 197816"/>
                <a:gd name="connsiteX1" fmla="*/ 1566862 w 1712118"/>
                <a:gd name="connsiteY1" fmla="*/ 195435 h 197816"/>
                <a:gd name="connsiteX2" fmla="*/ 0 w 1712118"/>
                <a:gd name="connsiteY2" fmla="*/ 197816 h 197816"/>
                <a:gd name="connsiteX3" fmla="*/ 159543 w 1712118"/>
                <a:gd name="connsiteY3" fmla="*/ 172 h 197816"/>
                <a:gd name="connsiteX4" fmla="*/ 1588293 w 1712118"/>
                <a:gd name="connsiteY4" fmla="*/ 4935 h 197816"/>
                <a:gd name="connsiteX5" fmla="*/ 1712118 w 1712118"/>
                <a:gd name="connsiteY5" fmla="*/ 195435 h 197816"/>
                <a:gd name="connsiteX0" fmla="*/ 1712118 w 1712279"/>
                <a:gd name="connsiteY0" fmla="*/ 195435 h 197816"/>
                <a:gd name="connsiteX1" fmla="*/ 1566862 w 1712279"/>
                <a:gd name="connsiteY1" fmla="*/ 195435 h 197816"/>
                <a:gd name="connsiteX2" fmla="*/ 0 w 1712279"/>
                <a:gd name="connsiteY2" fmla="*/ 197816 h 197816"/>
                <a:gd name="connsiteX3" fmla="*/ 159543 w 1712279"/>
                <a:gd name="connsiteY3" fmla="*/ 172 h 197816"/>
                <a:gd name="connsiteX4" fmla="*/ 1588293 w 1712279"/>
                <a:gd name="connsiteY4" fmla="*/ 4935 h 197816"/>
                <a:gd name="connsiteX5" fmla="*/ 1712118 w 1712279"/>
                <a:gd name="connsiteY5" fmla="*/ 195435 h 197816"/>
                <a:gd name="connsiteX0" fmla="*/ 1712118 w 1712470"/>
                <a:gd name="connsiteY0" fmla="*/ 195435 h 197816"/>
                <a:gd name="connsiteX1" fmla="*/ 1566862 w 1712470"/>
                <a:gd name="connsiteY1" fmla="*/ 195435 h 197816"/>
                <a:gd name="connsiteX2" fmla="*/ 0 w 1712470"/>
                <a:gd name="connsiteY2" fmla="*/ 197816 h 197816"/>
                <a:gd name="connsiteX3" fmla="*/ 159543 w 1712470"/>
                <a:gd name="connsiteY3" fmla="*/ 172 h 197816"/>
                <a:gd name="connsiteX4" fmla="*/ 1588293 w 1712470"/>
                <a:gd name="connsiteY4" fmla="*/ 4935 h 197816"/>
                <a:gd name="connsiteX5" fmla="*/ 1712118 w 1712470"/>
                <a:gd name="connsiteY5" fmla="*/ 195435 h 19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2470" h="197816">
                  <a:moveTo>
                    <a:pt x="1712118" y="195435"/>
                  </a:moveTo>
                  <a:lnTo>
                    <a:pt x="1566862" y="195435"/>
                  </a:lnTo>
                  <a:lnTo>
                    <a:pt x="0" y="197816"/>
                  </a:lnTo>
                  <a:cubicBezTo>
                    <a:pt x="10318" y="36685"/>
                    <a:pt x="15875" y="-3003"/>
                    <a:pt x="159543" y="172"/>
                  </a:cubicBezTo>
                  <a:lnTo>
                    <a:pt x="1588293" y="4935"/>
                  </a:lnTo>
                  <a:cubicBezTo>
                    <a:pt x="1715292" y="1760"/>
                    <a:pt x="1713706" y="67641"/>
                    <a:pt x="1712118" y="195435"/>
                  </a:cubicBezTo>
                  <a:close/>
                </a:path>
              </a:pathLst>
            </a:custGeom>
            <a:gradFill flip="none" rotWithShape="1">
              <a:gsLst>
                <a:gs pos="0">
                  <a:srgbClr val="5A5A5A"/>
                </a:gs>
                <a:gs pos="100000">
                  <a:srgbClr val="6E6E6E"/>
                </a:gs>
              </a:gsLst>
              <a:lin ang="54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30" name="Freeform 29"/>
            <p:cNvSpPr/>
            <p:nvPr/>
          </p:nvSpPr>
          <p:spPr>
            <a:xfrm>
              <a:off x="1631950" y="971550"/>
              <a:ext cx="1323609" cy="1746250"/>
            </a:xfrm>
            <a:custGeom>
              <a:avLst/>
              <a:gdLst>
                <a:gd name="connsiteX0" fmla="*/ 1638300 w 1645920"/>
                <a:gd name="connsiteY0" fmla="*/ 0 h 1752600"/>
                <a:gd name="connsiteX1" fmla="*/ 182880 w 1645920"/>
                <a:gd name="connsiteY1" fmla="*/ 15240 h 1752600"/>
                <a:gd name="connsiteX2" fmla="*/ 7620 w 1645920"/>
                <a:gd name="connsiteY2" fmla="*/ 205740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182880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54318 w 1645920"/>
                <a:gd name="connsiteY1" fmla="*/ 17622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40 w 1645960"/>
                <a:gd name="connsiteY0" fmla="*/ 0 h 1752600"/>
                <a:gd name="connsiteX1" fmla="*/ 254358 w 1645960"/>
                <a:gd name="connsiteY1" fmla="*/ 17622 h 1752600"/>
                <a:gd name="connsiteX2" fmla="*/ 516 w 1645960"/>
                <a:gd name="connsiteY2" fmla="*/ 203358 h 1752600"/>
                <a:gd name="connsiteX3" fmla="*/ 40 w 1645960"/>
                <a:gd name="connsiteY3" fmla="*/ 1478280 h 1752600"/>
                <a:gd name="connsiteX4" fmla="*/ 243880 w 1645960"/>
                <a:gd name="connsiteY4" fmla="*/ 1752600 h 1752600"/>
                <a:gd name="connsiteX5" fmla="*/ 1645960 w 1645960"/>
                <a:gd name="connsiteY5" fmla="*/ 1737360 h 1752600"/>
                <a:gd name="connsiteX6" fmla="*/ 1546900 w 1645960"/>
                <a:gd name="connsiteY6" fmla="*/ 1417320 h 1752600"/>
                <a:gd name="connsiteX7" fmla="*/ 1569760 w 1645960"/>
                <a:gd name="connsiteY7" fmla="*/ 251460 h 1752600"/>
                <a:gd name="connsiteX8" fmla="*/ 1638340 w 1645960"/>
                <a:gd name="connsiteY8" fmla="*/ 0 h 1752600"/>
                <a:gd name="connsiteX0" fmla="*/ 1638340 w 1645960"/>
                <a:gd name="connsiteY0" fmla="*/ 0 h 1752600"/>
                <a:gd name="connsiteX1" fmla="*/ 254358 w 1645960"/>
                <a:gd name="connsiteY1" fmla="*/ 10478 h 1752600"/>
                <a:gd name="connsiteX2" fmla="*/ 516 w 1645960"/>
                <a:gd name="connsiteY2" fmla="*/ 203358 h 1752600"/>
                <a:gd name="connsiteX3" fmla="*/ 40 w 1645960"/>
                <a:gd name="connsiteY3" fmla="*/ 1478280 h 1752600"/>
                <a:gd name="connsiteX4" fmla="*/ 243880 w 1645960"/>
                <a:gd name="connsiteY4" fmla="*/ 1752600 h 1752600"/>
                <a:gd name="connsiteX5" fmla="*/ 1645960 w 1645960"/>
                <a:gd name="connsiteY5" fmla="*/ 1737360 h 1752600"/>
                <a:gd name="connsiteX6" fmla="*/ 1546900 w 1645960"/>
                <a:gd name="connsiteY6" fmla="*/ 1417320 h 1752600"/>
                <a:gd name="connsiteX7" fmla="*/ 1569760 w 1645960"/>
                <a:gd name="connsiteY7" fmla="*/ 251460 h 1752600"/>
                <a:gd name="connsiteX8" fmla="*/ 1638340 w 1645960"/>
                <a:gd name="connsiteY8" fmla="*/ 0 h 1752600"/>
                <a:gd name="connsiteX0" fmla="*/ 1638300 w 1645920"/>
                <a:gd name="connsiteY0" fmla="*/ 0 h 1752600"/>
                <a:gd name="connsiteX1" fmla="*/ 254318 w 1645920"/>
                <a:gd name="connsiteY1" fmla="*/ 10478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54318 w 1645920"/>
                <a:gd name="connsiteY1" fmla="*/ 10478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0036 w 1645920"/>
                <a:gd name="connsiteY1" fmla="*/ 15240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4799 w 1645920"/>
                <a:gd name="connsiteY1" fmla="*/ 5715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4799 w 1645920"/>
                <a:gd name="connsiteY1" fmla="*/ 5715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38300 w 1645920"/>
                <a:gd name="connsiteY0" fmla="*/ 0 h 1752600"/>
                <a:gd name="connsiteX1" fmla="*/ 294799 w 1645920"/>
                <a:gd name="connsiteY1" fmla="*/ 5715 h 1752600"/>
                <a:gd name="connsiteX2" fmla="*/ 476 w 1645920"/>
                <a:gd name="connsiteY2" fmla="*/ 203358 h 1752600"/>
                <a:gd name="connsiteX3" fmla="*/ 0 w 1645920"/>
                <a:gd name="connsiteY3" fmla="*/ 1478280 h 1752600"/>
                <a:gd name="connsiteX4" fmla="*/ 243840 w 1645920"/>
                <a:gd name="connsiteY4" fmla="*/ 1752600 h 1752600"/>
                <a:gd name="connsiteX5" fmla="*/ 1645920 w 1645920"/>
                <a:gd name="connsiteY5" fmla="*/ 1737360 h 1752600"/>
                <a:gd name="connsiteX6" fmla="*/ 1546860 w 1645920"/>
                <a:gd name="connsiteY6" fmla="*/ 1417320 h 1752600"/>
                <a:gd name="connsiteX7" fmla="*/ 1569720 w 1645920"/>
                <a:gd name="connsiteY7" fmla="*/ 251460 h 1752600"/>
                <a:gd name="connsiteX8" fmla="*/ 1638300 w 1645920"/>
                <a:gd name="connsiteY8" fmla="*/ 0 h 1752600"/>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9720 w 1645920"/>
                <a:gd name="connsiteY7" fmla="*/ 246698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9720 w 1645920"/>
                <a:gd name="connsiteY7" fmla="*/ 246698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0195 w 1645920"/>
                <a:gd name="connsiteY7" fmla="*/ 337186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0195 w 1645920"/>
                <a:gd name="connsiteY7" fmla="*/ 337186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46860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63529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63529 w 1645920"/>
                <a:gd name="connsiteY6" fmla="*/ 1412558 h 1747838"/>
                <a:gd name="connsiteX7" fmla="*/ 1564958 w 1645920"/>
                <a:gd name="connsiteY7" fmla="*/ 391955 h 1747838"/>
                <a:gd name="connsiteX8" fmla="*/ 1643062 w 1645920"/>
                <a:gd name="connsiteY8" fmla="*/ 0 h 1747838"/>
                <a:gd name="connsiteX0" fmla="*/ 1643062 w 1645920"/>
                <a:gd name="connsiteY0" fmla="*/ 0 h 1747838"/>
                <a:gd name="connsiteX1" fmla="*/ 294799 w 1645920"/>
                <a:gd name="connsiteY1" fmla="*/ 953 h 1747838"/>
                <a:gd name="connsiteX2" fmla="*/ 476 w 1645920"/>
                <a:gd name="connsiteY2" fmla="*/ 198596 h 1747838"/>
                <a:gd name="connsiteX3" fmla="*/ 0 w 1645920"/>
                <a:gd name="connsiteY3" fmla="*/ 1473518 h 1747838"/>
                <a:gd name="connsiteX4" fmla="*/ 243840 w 1645920"/>
                <a:gd name="connsiteY4" fmla="*/ 1747838 h 1747838"/>
                <a:gd name="connsiteX5" fmla="*/ 1645920 w 1645920"/>
                <a:gd name="connsiteY5" fmla="*/ 1732598 h 1747838"/>
                <a:gd name="connsiteX6" fmla="*/ 1563529 w 1645920"/>
                <a:gd name="connsiteY6" fmla="*/ 1412558 h 1747838"/>
                <a:gd name="connsiteX7" fmla="*/ 1564958 w 1645920"/>
                <a:gd name="connsiteY7" fmla="*/ 391955 h 1747838"/>
                <a:gd name="connsiteX8" fmla="*/ 1643062 w 1645920"/>
                <a:gd name="connsiteY8" fmla="*/ 0 h 1747838"/>
                <a:gd name="connsiteX0" fmla="*/ 1643062 w 1650682"/>
                <a:gd name="connsiteY0" fmla="*/ 0 h 1747838"/>
                <a:gd name="connsiteX1" fmla="*/ 294799 w 1650682"/>
                <a:gd name="connsiteY1" fmla="*/ 953 h 1747838"/>
                <a:gd name="connsiteX2" fmla="*/ 476 w 1650682"/>
                <a:gd name="connsiteY2" fmla="*/ 198596 h 1747838"/>
                <a:gd name="connsiteX3" fmla="*/ 0 w 1650682"/>
                <a:gd name="connsiteY3" fmla="*/ 1473518 h 1747838"/>
                <a:gd name="connsiteX4" fmla="*/ 243840 w 1650682"/>
                <a:gd name="connsiteY4" fmla="*/ 1747838 h 1747838"/>
                <a:gd name="connsiteX5" fmla="*/ 1650682 w 1650682"/>
                <a:gd name="connsiteY5" fmla="*/ 1739742 h 1747838"/>
                <a:gd name="connsiteX6" fmla="*/ 1563529 w 1650682"/>
                <a:gd name="connsiteY6" fmla="*/ 1412558 h 1747838"/>
                <a:gd name="connsiteX7" fmla="*/ 1564958 w 1650682"/>
                <a:gd name="connsiteY7" fmla="*/ 391955 h 1747838"/>
                <a:gd name="connsiteX8" fmla="*/ 1643062 w 1650682"/>
                <a:gd name="connsiteY8" fmla="*/ 0 h 1747838"/>
                <a:gd name="connsiteX0" fmla="*/ 1643062 w 1650682"/>
                <a:gd name="connsiteY0" fmla="*/ 0 h 1743075"/>
                <a:gd name="connsiteX1" fmla="*/ 294799 w 1650682"/>
                <a:gd name="connsiteY1" fmla="*/ 953 h 1743075"/>
                <a:gd name="connsiteX2" fmla="*/ 476 w 1650682"/>
                <a:gd name="connsiteY2" fmla="*/ 198596 h 1743075"/>
                <a:gd name="connsiteX3" fmla="*/ 0 w 1650682"/>
                <a:gd name="connsiteY3" fmla="*/ 1473518 h 1743075"/>
                <a:gd name="connsiteX4" fmla="*/ 243840 w 1650682"/>
                <a:gd name="connsiteY4" fmla="*/ 1743075 h 1743075"/>
                <a:gd name="connsiteX5" fmla="*/ 1650682 w 1650682"/>
                <a:gd name="connsiteY5" fmla="*/ 1739742 h 1743075"/>
                <a:gd name="connsiteX6" fmla="*/ 1563529 w 1650682"/>
                <a:gd name="connsiteY6" fmla="*/ 1412558 h 1743075"/>
                <a:gd name="connsiteX7" fmla="*/ 1564958 w 1650682"/>
                <a:gd name="connsiteY7" fmla="*/ 391955 h 1743075"/>
                <a:gd name="connsiteX8" fmla="*/ 1643062 w 1650682"/>
                <a:gd name="connsiteY8" fmla="*/ 0 h 1743075"/>
                <a:gd name="connsiteX0" fmla="*/ 1643062 w 1650682"/>
                <a:gd name="connsiteY0" fmla="*/ 0 h 1743076"/>
                <a:gd name="connsiteX1" fmla="*/ 294799 w 1650682"/>
                <a:gd name="connsiteY1" fmla="*/ 953 h 1743076"/>
                <a:gd name="connsiteX2" fmla="*/ 476 w 1650682"/>
                <a:gd name="connsiteY2" fmla="*/ 198596 h 1743076"/>
                <a:gd name="connsiteX3" fmla="*/ 0 w 1650682"/>
                <a:gd name="connsiteY3" fmla="*/ 1473518 h 1743076"/>
                <a:gd name="connsiteX4" fmla="*/ 243840 w 1650682"/>
                <a:gd name="connsiteY4" fmla="*/ 1743075 h 1743076"/>
                <a:gd name="connsiteX5" fmla="*/ 1650682 w 1650682"/>
                <a:gd name="connsiteY5" fmla="*/ 1739742 h 1743076"/>
                <a:gd name="connsiteX6" fmla="*/ 1563529 w 1650682"/>
                <a:gd name="connsiteY6" fmla="*/ 1412558 h 1743076"/>
                <a:gd name="connsiteX7" fmla="*/ 1564958 w 1650682"/>
                <a:gd name="connsiteY7" fmla="*/ 391955 h 1743076"/>
                <a:gd name="connsiteX8" fmla="*/ 1643062 w 1650682"/>
                <a:gd name="connsiteY8" fmla="*/ 0 h 1743076"/>
                <a:gd name="connsiteX0" fmla="*/ 1643504 w 1651124"/>
                <a:gd name="connsiteY0" fmla="*/ 0 h 1748137"/>
                <a:gd name="connsiteX1" fmla="*/ 295241 w 1651124"/>
                <a:gd name="connsiteY1" fmla="*/ 953 h 1748137"/>
                <a:gd name="connsiteX2" fmla="*/ 918 w 1651124"/>
                <a:gd name="connsiteY2" fmla="*/ 198596 h 1748137"/>
                <a:gd name="connsiteX3" fmla="*/ 442 w 1651124"/>
                <a:gd name="connsiteY3" fmla="*/ 1473518 h 1748137"/>
                <a:gd name="connsiteX4" fmla="*/ 244282 w 1651124"/>
                <a:gd name="connsiteY4" fmla="*/ 1743075 h 1748137"/>
                <a:gd name="connsiteX5" fmla="*/ 1651124 w 1651124"/>
                <a:gd name="connsiteY5" fmla="*/ 1739742 h 1748137"/>
                <a:gd name="connsiteX6" fmla="*/ 1563971 w 1651124"/>
                <a:gd name="connsiteY6" fmla="*/ 1412558 h 1748137"/>
                <a:gd name="connsiteX7" fmla="*/ 1565400 w 1651124"/>
                <a:gd name="connsiteY7" fmla="*/ 391955 h 1748137"/>
                <a:gd name="connsiteX8" fmla="*/ 1643504 w 1651124"/>
                <a:gd name="connsiteY8" fmla="*/ 0 h 1748137"/>
                <a:gd name="connsiteX0" fmla="*/ 1643613 w 1651233"/>
                <a:gd name="connsiteY0" fmla="*/ 0 h 1747104"/>
                <a:gd name="connsiteX1" fmla="*/ 295350 w 1651233"/>
                <a:gd name="connsiteY1" fmla="*/ 953 h 1747104"/>
                <a:gd name="connsiteX2" fmla="*/ 1027 w 1651233"/>
                <a:gd name="connsiteY2" fmla="*/ 198596 h 1747104"/>
                <a:gd name="connsiteX3" fmla="*/ 551 w 1651233"/>
                <a:gd name="connsiteY3" fmla="*/ 1473518 h 1747104"/>
                <a:gd name="connsiteX4" fmla="*/ 244391 w 1651233"/>
                <a:gd name="connsiteY4" fmla="*/ 1743075 h 1747104"/>
                <a:gd name="connsiteX5" fmla="*/ 1651233 w 1651233"/>
                <a:gd name="connsiteY5" fmla="*/ 1739742 h 1747104"/>
                <a:gd name="connsiteX6" fmla="*/ 1564080 w 1651233"/>
                <a:gd name="connsiteY6" fmla="*/ 1412558 h 1747104"/>
                <a:gd name="connsiteX7" fmla="*/ 1565509 w 1651233"/>
                <a:gd name="connsiteY7" fmla="*/ 391955 h 1747104"/>
                <a:gd name="connsiteX8" fmla="*/ 1643613 w 1651233"/>
                <a:gd name="connsiteY8" fmla="*/ 0 h 1747104"/>
                <a:gd name="connsiteX0" fmla="*/ 1643993 w 1651613"/>
                <a:gd name="connsiteY0" fmla="*/ 0 h 1746724"/>
                <a:gd name="connsiteX1" fmla="*/ 295730 w 1651613"/>
                <a:gd name="connsiteY1" fmla="*/ 953 h 1746724"/>
                <a:gd name="connsiteX2" fmla="*/ 1407 w 1651613"/>
                <a:gd name="connsiteY2" fmla="*/ 198596 h 1746724"/>
                <a:gd name="connsiteX3" fmla="*/ 931 w 1651613"/>
                <a:gd name="connsiteY3" fmla="*/ 1473518 h 1746724"/>
                <a:gd name="connsiteX4" fmla="*/ 244771 w 1651613"/>
                <a:gd name="connsiteY4" fmla="*/ 1743075 h 1746724"/>
                <a:gd name="connsiteX5" fmla="*/ 1651613 w 1651613"/>
                <a:gd name="connsiteY5" fmla="*/ 1739742 h 1746724"/>
                <a:gd name="connsiteX6" fmla="*/ 1564460 w 1651613"/>
                <a:gd name="connsiteY6" fmla="*/ 1412558 h 1746724"/>
                <a:gd name="connsiteX7" fmla="*/ 1565889 w 1651613"/>
                <a:gd name="connsiteY7" fmla="*/ 391955 h 1746724"/>
                <a:gd name="connsiteX8" fmla="*/ 1643993 w 1651613"/>
                <a:gd name="connsiteY8" fmla="*/ 0 h 1746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1613" h="1746724">
                  <a:moveTo>
                    <a:pt x="1643993" y="0"/>
                  </a:moveTo>
                  <a:lnTo>
                    <a:pt x="295730" y="953"/>
                  </a:lnTo>
                  <a:cubicBezTo>
                    <a:pt x="58715" y="8892"/>
                    <a:pt x="2676" y="-45085"/>
                    <a:pt x="1407" y="198596"/>
                  </a:cubicBezTo>
                  <a:cubicBezTo>
                    <a:pt x="1248" y="623570"/>
                    <a:pt x="1090" y="1048544"/>
                    <a:pt x="931" y="1473518"/>
                  </a:cubicBezTo>
                  <a:cubicBezTo>
                    <a:pt x="-8276" y="1803877"/>
                    <a:pt x="49191" y="1741329"/>
                    <a:pt x="244771" y="1743075"/>
                  </a:cubicBezTo>
                  <a:lnTo>
                    <a:pt x="1651613" y="1739742"/>
                  </a:lnTo>
                  <a:cubicBezTo>
                    <a:pt x="1593193" y="1749743"/>
                    <a:pt x="1570492" y="1685926"/>
                    <a:pt x="1564460" y="1412558"/>
                  </a:cubicBezTo>
                  <a:cubicBezTo>
                    <a:pt x="1564936" y="1072357"/>
                    <a:pt x="1565413" y="732156"/>
                    <a:pt x="1565889" y="391955"/>
                  </a:cubicBezTo>
                  <a:cubicBezTo>
                    <a:pt x="1566525" y="159703"/>
                    <a:pt x="1540965" y="53658"/>
                    <a:pt x="1643993" y="0"/>
                  </a:cubicBezTo>
                  <a:close/>
                </a:path>
              </a:pathLst>
            </a:custGeom>
            <a:solidFill>
              <a:srgbClr val="5F0066"/>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sp>
        <p:nvSpPr>
          <p:cNvPr id="27" name="Rectangle 26"/>
          <p:cNvSpPr/>
          <p:nvPr/>
        </p:nvSpPr>
        <p:spPr>
          <a:xfrm>
            <a:off x="2349511" y="1041109"/>
            <a:ext cx="9645935" cy="1200329"/>
          </a:xfrm>
          <a:prstGeom prst="rect">
            <a:avLst/>
          </a:prstGeom>
        </p:spPr>
        <p:txBody>
          <a:bodyPr wrap="square" lIns="91430" tIns="45718" rIns="91430" bIns="45718">
            <a:spAutoFit/>
          </a:bodyPr>
          <a:lstStyle/>
          <a:p>
            <a:pPr algn="ctr"/>
            <a:r>
              <a:rPr lang="en-US" sz="3600" b="1" dirty="0" err="1">
                <a:solidFill>
                  <a:srgbClr val="000090"/>
                </a:solidFill>
                <a:latin typeface="Times New Roman" panose="02020603050405020304" pitchFamily="18" charset="0"/>
                <a:cs typeface="Times New Roman" panose="02020603050405020304" pitchFamily="18" charset="0"/>
              </a:rPr>
              <a:t>Chủ</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động</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nghiên</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cứu</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nắm</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bắt</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dự</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báo</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đúng</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tình</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hình</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không</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để</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bị</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động</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bất</a:t>
            </a:r>
            <a:r>
              <a:rPr lang="en-US" sz="3600" b="1" dirty="0">
                <a:solidFill>
                  <a:srgbClr val="000090"/>
                </a:solidFill>
                <a:latin typeface="Times New Roman" panose="02020603050405020304" pitchFamily="18" charset="0"/>
                <a:cs typeface="Times New Roman" panose="02020603050405020304" pitchFamily="18" charset="0"/>
              </a:rPr>
              <a:t> </a:t>
            </a:r>
            <a:r>
              <a:rPr lang="en-US" sz="3600" b="1" dirty="0" err="1">
                <a:solidFill>
                  <a:srgbClr val="000090"/>
                </a:solidFill>
                <a:latin typeface="Times New Roman" panose="02020603050405020304" pitchFamily="18" charset="0"/>
                <a:cs typeface="Times New Roman" panose="02020603050405020304" pitchFamily="18" charset="0"/>
              </a:rPr>
              <a:t>ngờ</a:t>
            </a:r>
            <a:r>
              <a:rPr lang="en-US" sz="3600" b="1" dirty="0">
                <a:solidFill>
                  <a:srgbClr val="000090"/>
                </a:solidFill>
                <a:latin typeface="Times New Roman" panose="02020603050405020304" pitchFamily="18" charset="0"/>
                <a:cs typeface="Times New Roman" panose="02020603050405020304" pitchFamily="18" charset="0"/>
              </a:rPr>
              <a:t> </a:t>
            </a:r>
          </a:p>
        </p:txBody>
      </p:sp>
      <p:sp>
        <p:nvSpPr>
          <p:cNvPr id="2" name="Rounded Rectangle 1"/>
          <p:cNvSpPr/>
          <p:nvPr/>
        </p:nvSpPr>
        <p:spPr>
          <a:xfrm>
            <a:off x="2349511" y="2459017"/>
            <a:ext cx="9645935" cy="3890063"/>
          </a:xfrm>
          <a:prstGeom prst="roundRect">
            <a:avLst/>
          </a:prstGeom>
          <a:solidFill>
            <a:schemeClr val="accent4">
              <a:lumMod val="20000"/>
              <a:lumOff val="80000"/>
            </a:schemeClr>
          </a:solidFill>
          <a:ln w="38100" cmpd="sng"/>
        </p:spPr>
        <p:style>
          <a:lnRef idx="1">
            <a:schemeClr val="accent1"/>
          </a:lnRef>
          <a:fillRef idx="3">
            <a:schemeClr val="accent1"/>
          </a:fillRef>
          <a:effectRef idx="2">
            <a:schemeClr val="accent1"/>
          </a:effectRef>
          <a:fontRef idx="minor">
            <a:schemeClr val="lt1"/>
          </a:fontRef>
        </p:style>
        <p:txBody>
          <a:bodyPr lIns="91430" tIns="45718" rIns="91430" bIns="45718" rtlCol="0" anchor="ctr"/>
          <a:lstStyle/>
          <a:p>
            <a:pPr marL="342858" indent="-342858" algn="just">
              <a:buClr>
                <a:srgbClr val="FF0000"/>
              </a:buClr>
              <a:buFont typeface="Wingdings" charset="2"/>
              <a:buChar char="u"/>
            </a:pP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Nâng</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cao</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năng</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lực</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phân</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tích</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dự</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báo</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trong</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mọi</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lĩnh</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vực</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cả</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quốc</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tế</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và</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trong</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nước</a:t>
            </a:r>
            <a:endParaRPr lang="pt-BR" sz="3200" b="1" i="1" dirty="0">
              <a:solidFill>
                <a:srgbClr val="000090"/>
              </a:solidFill>
              <a:latin typeface="Times New Roman" panose="02020603050405020304" pitchFamily="18" charset="0"/>
              <a:cs typeface="Times New Roman" panose="02020603050405020304" pitchFamily="18" charset="0"/>
            </a:endParaRPr>
          </a:p>
          <a:p>
            <a:pPr marL="342858" indent="-342858" algn="just">
              <a:buClr>
                <a:srgbClr val="FF0000"/>
              </a:buClr>
              <a:buFont typeface="Wingdings" charset="2"/>
              <a:buChar char="u"/>
            </a:pPr>
            <a:r>
              <a:rPr lang="pt-BR" sz="3200" b="1" i="1" dirty="0">
                <a:solidFill>
                  <a:srgbClr val="000090"/>
                </a:solidFill>
                <a:latin typeface="Times New Roman" panose="02020603050405020304" pitchFamily="18" charset="0"/>
                <a:cs typeface="Times New Roman" panose="02020603050405020304" pitchFamily="18" charset="0"/>
              </a:rPr>
              <a:t>Đánh giá đúng xu thế, nắm bắt trúng thời cơ, nhận diện rõ khó khăn, thách thức, các tình huống phức tạp, không để bị động, bất ngờ</a:t>
            </a:r>
          </a:p>
          <a:p>
            <a:pPr marL="342858" indent="-342858" algn="just">
              <a:buClr>
                <a:srgbClr val="FF0000"/>
              </a:buClr>
              <a:buFont typeface="Wingdings" charset="2"/>
              <a:buChar char="u"/>
            </a:pPr>
            <a:r>
              <a:rPr lang="pt-BR" sz="3200" b="1" i="1" dirty="0" err="1">
                <a:solidFill>
                  <a:srgbClr val="000090"/>
                </a:solidFill>
                <a:latin typeface="Times New Roman" panose="02020603050405020304" pitchFamily="18" charset="0"/>
                <a:cs typeface="Times New Roman" panose="02020603050405020304" pitchFamily="18" charset="0"/>
              </a:rPr>
              <a:t>Xây</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dựng</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các</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kịch</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bản</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chuẩn</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bị</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các</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nguồn</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lực</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chủ</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động</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thích</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ứng</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với</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mọi</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tình</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huống</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trong</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xây</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dựng</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phát</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triển</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đất</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nước</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và</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bảo</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vệ</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Tổ</a:t>
            </a:r>
            <a:r>
              <a:rPr lang="pt-BR" sz="3200" b="1" i="1" dirty="0">
                <a:solidFill>
                  <a:srgbClr val="000090"/>
                </a:solidFill>
                <a:latin typeface="Times New Roman" panose="02020603050405020304" pitchFamily="18" charset="0"/>
                <a:cs typeface="Times New Roman" panose="02020603050405020304" pitchFamily="18" charset="0"/>
              </a:rPr>
              <a:t> </a:t>
            </a:r>
            <a:r>
              <a:rPr lang="pt-BR" sz="3200" b="1" i="1" dirty="0" err="1">
                <a:solidFill>
                  <a:srgbClr val="000090"/>
                </a:solidFill>
                <a:latin typeface="Times New Roman" panose="02020603050405020304" pitchFamily="18" charset="0"/>
                <a:cs typeface="Times New Roman" panose="02020603050405020304" pitchFamily="18" charset="0"/>
              </a:rPr>
              <a:t>quốc</a:t>
            </a:r>
            <a:r>
              <a:rPr lang="pt-BR" sz="3200" b="1" i="1" dirty="0">
                <a:solidFill>
                  <a:srgbClr val="000090"/>
                </a:solidFill>
                <a:latin typeface="Times New Roman" panose="02020603050405020304" pitchFamily="18" charset="0"/>
                <a:cs typeface="Times New Roman" panose="02020603050405020304" pitchFamily="18" charset="0"/>
              </a:rPr>
              <a:t> </a:t>
            </a:r>
          </a:p>
        </p:txBody>
      </p:sp>
      <p:sp>
        <p:nvSpPr>
          <p:cNvPr id="11" name="Title 1"/>
          <p:cNvSpPr>
            <a:spLocks noGrp="1"/>
          </p:cNvSpPr>
          <p:nvPr>
            <p:ph type="title"/>
          </p:nvPr>
        </p:nvSpPr>
        <p:spPr>
          <a:xfrm>
            <a:off x="2398714" y="9"/>
            <a:ext cx="9476467" cy="852115"/>
          </a:xfrm>
        </p:spPr>
        <p:txBody>
          <a:bodyPr>
            <a:noAutofit/>
          </a:bodyPr>
          <a:lstStyle/>
          <a:p>
            <a:pPr algn="ctr"/>
            <a:r>
              <a:rPr lang="en-GB" sz="3600" b="1" dirty="0">
                <a:solidFill>
                  <a:srgbClr val="FFFF00"/>
                </a:solidFill>
                <a:latin typeface="Arial" panose="020B0604020202020204" pitchFamily="34" charset="0"/>
                <a:cs typeface="Arial" panose="020B0604020202020204" pitchFamily="34" charset="0"/>
              </a:rPr>
              <a:t>5 BÀI HỌC KINH NGHIỆM </a:t>
            </a:r>
          </a:p>
        </p:txBody>
      </p:sp>
      <p:sp>
        <p:nvSpPr>
          <p:cNvPr id="3" name="Rectangle 2"/>
          <p:cNvSpPr/>
          <p:nvPr/>
        </p:nvSpPr>
        <p:spPr>
          <a:xfrm>
            <a:off x="267859" y="1041104"/>
            <a:ext cx="1599047" cy="4247313"/>
          </a:xfrm>
          <a:prstGeom prst="rect">
            <a:avLst/>
          </a:prstGeom>
        </p:spPr>
        <p:txBody>
          <a:bodyPr wrap="square" lIns="91430" tIns="45718" rIns="91430" bIns="45718">
            <a:spAutoFit/>
          </a:bodyPr>
          <a:lstStyle/>
          <a:p>
            <a:pPr algn="ctr"/>
            <a:r>
              <a:rPr lang="vi-VN" sz="3000" b="1" i="1" dirty="0">
                <a:solidFill>
                  <a:srgbClr val="FFFF00"/>
                </a:solidFill>
              </a:rPr>
              <a:t>(5) </a:t>
            </a:r>
            <a:endParaRPr lang="en-US" sz="3000" b="1" i="1" dirty="0">
              <a:solidFill>
                <a:srgbClr val="FFFF00"/>
              </a:solidFill>
            </a:endParaRPr>
          </a:p>
          <a:p>
            <a:pPr algn="ctr"/>
            <a:r>
              <a:rPr lang="vi-VN" sz="3000" b="1" i="1" dirty="0">
                <a:solidFill>
                  <a:schemeClr val="bg1"/>
                </a:solidFill>
              </a:rPr>
              <a:t>Bài </a:t>
            </a:r>
            <a:r>
              <a:rPr lang="vi-VN" sz="3000" b="1" i="1" dirty="0" smtClean="0">
                <a:solidFill>
                  <a:schemeClr val="bg1"/>
                </a:solidFill>
              </a:rPr>
              <a:t>học</a:t>
            </a:r>
            <a:endParaRPr lang="en-US" sz="3000" b="1" i="1" dirty="0">
              <a:solidFill>
                <a:schemeClr val="bg1"/>
              </a:solidFill>
            </a:endParaRPr>
          </a:p>
          <a:p>
            <a:pPr algn="ctr"/>
            <a:r>
              <a:rPr lang="vi-VN" sz="3000" b="1" i="1" dirty="0">
                <a:solidFill>
                  <a:schemeClr val="bg1"/>
                </a:solidFill>
              </a:rPr>
              <a:t>về quốc phòng, an ninh, đối ngoại</a:t>
            </a:r>
            <a:endParaRPr lang="en-US" sz="3000" dirty="0">
              <a:solidFill>
                <a:schemeClr val="bg1"/>
              </a:solidFill>
            </a:endParaRPr>
          </a:p>
        </p:txBody>
      </p:sp>
    </p:spTree>
    <p:extLst>
      <p:ext uri="{BB962C8B-B14F-4D97-AF65-F5344CB8AC3E}">
        <p14:creationId xmlns:p14="http://schemas.microsoft.com/office/powerpoint/2010/main" val="562152487"/>
      </p:ext>
    </p:extLst>
  </p:cSld>
  <p:clrMapOvr>
    <a:masterClrMapping/>
  </p:clrMapOvr>
  <p:transition spd="slow">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D:\ĐẠI HỘI XIII\ANH ĐẠI HỘI XIII CỦA ĐẢNG\1_1A.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371733" y="3447990"/>
            <a:ext cx="3031600" cy="1200329"/>
          </a:xfrm>
          <a:prstGeom prst="rect">
            <a:avLst/>
          </a:prstGeom>
        </p:spPr>
        <p:txBody>
          <a:bodyPr wrap="none">
            <a:spAutoFit/>
          </a:bodyPr>
          <a:lstStyle/>
          <a:p>
            <a:pPr algn="ctr"/>
            <a:r>
              <a:rPr lang="en-US" sz="3600" b="1" dirty="0">
                <a:solidFill>
                  <a:schemeClr val="bg1"/>
                </a:solidFill>
                <a:latin typeface="Times New Roman" panose="02020603050405020304" pitchFamily="18" charset="0"/>
                <a:cs typeface="Times New Roman" panose="02020603050405020304" pitchFamily="18" charset="0"/>
              </a:rPr>
              <a:t>ĐẠI HỘI </a:t>
            </a:r>
            <a:r>
              <a:rPr lang="en-US" sz="3600" b="1" dirty="0" smtClean="0">
                <a:solidFill>
                  <a:schemeClr val="bg1"/>
                </a:solidFill>
                <a:latin typeface="Times New Roman" panose="02020603050405020304" pitchFamily="18" charset="0"/>
                <a:cs typeface="Times New Roman" panose="02020603050405020304" pitchFamily="18" charset="0"/>
              </a:rPr>
              <a:t>XIII</a:t>
            </a:r>
          </a:p>
          <a:p>
            <a:pPr algn="ctr"/>
            <a:r>
              <a:rPr lang="en-US" sz="3600" b="1" dirty="0" smtClean="0">
                <a:solidFill>
                  <a:schemeClr val="bg1"/>
                </a:solidFill>
                <a:latin typeface="Times New Roman" panose="02020603050405020304" pitchFamily="18" charset="0"/>
                <a:cs typeface="Times New Roman" panose="02020603050405020304" pitchFamily="18" charset="0"/>
              </a:rPr>
              <a:t>CỦA ĐẢNG </a:t>
            </a:r>
            <a:endParaRPr lang="en-US" sz="3200" b="1" dirty="0">
              <a:solidFill>
                <a:schemeClr val="bg1"/>
              </a:solidFill>
            </a:endParaRPr>
          </a:p>
        </p:txBody>
      </p:sp>
    </p:spTree>
    <p:extLst>
      <p:ext uri="{BB962C8B-B14F-4D97-AF65-F5344CB8AC3E}">
        <p14:creationId xmlns:p14="http://schemas.microsoft.com/office/powerpoint/2010/main" val="9217709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1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r" defTabSz="914286" rtl="0" eaLnBrk="1" fontAlgn="base" latinLnBrk="0" hangingPunct="1">
              <a:lnSpc>
                <a:spcPct val="100000"/>
              </a:lnSpc>
              <a:spcBef>
                <a:spcPct val="0"/>
              </a:spcBef>
              <a:spcAft>
                <a:spcPct val="0"/>
              </a:spcAft>
              <a:buClrTx/>
              <a:buSzTx/>
              <a:buFontTx/>
              <a:buNone/>
              <a:tabLst/>
              <a:defRPr/>
            </a:pPr>
            <a:fld id="{CFDD14AB-18E7-45B6-8B47-CF6707702CAE}" type="slidenum">
              <a:rPr kumimoji="0" lang="en-US" sz="1900" b="0" i="0" u="none" strike="noStrike" kern="1200" cap="none" spc="0" normalizeH="0" baseline="0" noProof="0" smtClean="0">
                <a:ln>
                  <a:noFill/>
                </a:ln>
                <a:solidFill>
                  <a:prstClr val="black">
                    <a:tint val="75000"/>
                  </a:prstClr>
                </a:solidFill>
                <a:effectLst/>
                <a:uLnTx/>
                <a:uFillTx/>
                <a:latin typeface="Arial" charset="0"/>
                <a:ea typeface="+mn-ea"/>
                <a:cs typeface="+mn-cs"/>
              </a:rPr>
              <a:pPr marL="0" marR="0" lvl="0" indent="0" algn="r" defTabSz="914286" rtl="0" eaLnBrk="1" fontAlgn="base" latinLnBrk="0" hangingPunct="1">
                <a:lnSpc>
                  <a:spcPct val="100000"/>
                </a:lnSpc>
                <a:spcBef>
                  <a:spcPct val="0"/>
                </a:spcBef>
                <a:spcAft>
                  <a:spcPct val="0"/>
                </a:spcAft>
                <a:buClrTx/>
                <a:buSzTx/>
                <a:buFontTx/>
                <a:buNone/>
                <a:tabLst/>
                <a:defRPr/>
              </a:pPr>
              <a:t>44</a:t>
            </a:fld>
            <a:endParaRPr kumimoji="0" lang="en-US" sz="1900" b="0" i="0" u="none" strike="noStrike" kern="1200" cap="none" spc="0" normalizeH="0" baseline="0" noProof="0">
              <a:ln>
                <a:noFill/>
              </a:ln>
              <a:solidFill>
                <a:prstClr val="black">
                  <a:tint val="75000"/>
                </a:prstClr>
              </a:solidFill>
              <a:effectLst/>
              <a:uLnTx/>
              <a:uFillTx/>
              <a:latin typeface="Arial" charset="0"/>
              <a:ea typeface="+mn-ea"/>
              <a:cs typeface="+mn-cs"/>
            </a:endParaRPr>
          </a:p>
        </p:txBody>
      </p:sp>
      <p:pic>
        <p:nvPicPr>
          <p:cNvPr id="4098" name="Picture 2" descr="D:\ĐẠI HỘI XIII\ANH ĐẠI HỘI XIII CỦA ĐẢNG\14195102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49933" y="3162894"/>
            <a:ext cx="3174274" cy="3695106"/>
          </a:xfrm>
          <a:prstGeom prst="rect">
            <a:avLst/>
          </a:prstGeom>
          <a:noFill/>
          <a:extLst>
            <a:ext uri="{909E8E84-426E-40DD-AFC4-6F175D3DCCD1}">
              <a14:hiddenFill xmlns:a14="http://schemas.microsoft.com/office/drawing/2010/main">
                <a:solidFill>
                  <a:srgbClr val="FFFFFF"/>
                </a:solidFill>
              </a14:hiddenFill>
            </a:ext>
          </a:extLst>
        </p:spPr>
      </p:pic>
      <p:sp>
        <p:nvSpPr>
          <p:cNvPr id="28" name="Title 2"/>
          <p:cNvSpPr txBox="1">
            <a:spLocks/>
          </p:cNvSpPr>
          <p:nvPr/>
        </p:nvSpPr>
        <p:spPr>
          <a:xfrm>
            <a:off x="169817" y="163661"/>
            <a:ext cx="11448805" cy="3036750"/>
          </a:xfrm>
          <a:prstGeom prst="rect">
            <a:avLst/>
          </a:prstGeom>
        </p:spPr>
        <p:txBody>
          <a:bodyPr/>
          <a:lstStyle>
            <a:lvl1pPr algn="ctr" rtl="0" eaLnBrk="0" fontAlgn="base" hangingPunct="0">
              <a:spcBef>
                <a:spcPct val="0"/>
              </a:spcBef>
              <a:spcAft>
                <a:spcPct val="0"/>
              </a:spcAft>
              <a:defRPr sz="5900">
                <a:solidFill>
                  <a:schemeClr val="tx2"/>
                </a:solidFill>
                <a:latin typeface="+mj-lt"/>
                <a:ea typeface="+mj-ea"/>
                <a:cs typeface="+mj-cs"/>
              </a:defRPr>
            </a:lvl1pPr>
            <a:lvl2pPr algn="ctr" rtl="0" eaLnBrk="0" fontAlgn="base" hangingPunct="0">
              <a:spcBef>
                <a:spcPct val="0"/>
              </a:spcBef>
              <a:spcAft>
                <a:spcPct val="0"/>
              </a:spcAft>
              <a:defRPr sz="5900">
                <a:solidFill>
                  <a:schemeClr val="tx2"/>
                </a:solidFill>
                <a:latin typeface="Calibri" pitchFamily="34" charset="0"/>
              </a:defRPr>
            </a:lvl2pPr>
            <a:lvl3pPr algn="ctr" rtl="0" eaLnBrk="0" fontAlgn="base" hangingPunct="0">
              <a:spcBef>
                <a:spcPct val="0"/>
              </a:spcBef>
              <a:spcAft>
                <a:spcPct val="0"/>
              </a:spcAft>
              <a:defRPr sz="5900">
                <a:solidFill>
                  <a:schemeClr val="tx2"/>
                </a:solidFill>
                <a:latin typeface="Calibri" pitchFamily="34" charset="0"/>
              </a:defRPr>
            </a:lvl3pPr>
            <a:lvl4pPr algn="ctr" rtl="0" eaLnBrk="0" fontAlgn="base" hangingPunct="0">
              <a:spcBef>
                <a:spcPct val="0"/>
              </a:spcBef>
              <a:spcAft>
                <a:spcPct val="0"/>
              </a:spcAft>
              <a:defRPr sz="5900">
                <a:solidFill>
                  <a:schemeClr val="tx2"/>
                </a:solidFill>
                <a:latin typeface="Calibri" pitchFamily="34" charset="0"/>
              </a:defRPr>
            </a:lvl4pPr>
            <a:lvl5pPr algn="ctr" rtl="0" eaLnBrk="0" fontAlgn="base" hangingPunct="0">
              <a:spcBef>
                <a:spcPct val="0"/>
              </a:spcBef>
              <a:spcAft>
                <a:spcPct val="0"/>
              </a:spcAft>
              <a:defRPr sz="5900">
                <a:solidFill>
                  <a:schemeClr val="tx2"/>
                </a:solidFill>
                <a:latin typeface="Calibri" pitchFamily="34" charset="0"/>
              </a:defRPr>
            </a:lvl5pPr>
            <a:lvl6pPr marL="609315" algn="ctr" rtl="0" eaLnBrk="0" fontAlgn="base" hangingPunct="0">
              <a:spcBef>
                <a:spcPct val="0"/>
              </a:spcBef>
              <a:spcAft>
                <a:spcPct val="0"/>
              </a:spcAft>
              <a:defRPr>
                <a:solidFill>
                  <a:schemeClr val="tx2"/>
                </a:solidFill>
                <a:latin typeface="Calibri" pitchFamily="34" charset="0"/>
              </a:defRPr>
            </a:lvl6pPr>
            <a:lvl7pPr marL="1218660" algn="ctr" rtl="0" eaLnBrk="0" fontAlgn="base" hangingPunct="0">
              <a:spcBef>
                <a:spcPct val="0"/>
              </a:spcBef>
              <a:spcAft>
                <a:spcPct val="0"/>
              </a:spcAft>
              <a:defRPr>
                <a:solidFill>
                  <a:schemeClr val="tx2"/>
                </a:solidFill>
                <a:latin typeface="Calibri" pitchFamily="34" charset="0"/>
              </a:defRPr>
            </a:lvl7pPr>
            <a:lvl8pPr marL="1827984" algn="ctr" rtl="0" eaLnBrk="0" fontAlgn="base" hangingPunct="0">
              <a:spcBef>
                <a:spcPct val="0"/>
              </a:spcBef>
              <a:spcAft>
                <a:spcPct val="0"/>
              </a:spcAft>
              <a:defRPr>
                <a:solidFill>
                  <a:schemeClr val="tx2"/>
                </a:solidFill>
                <a:latin typeface="Calibri" pitchFamily="34" charset="0"/>
              </a:defRPr>
            </a:lvl8pPr>
            <a:lvl9pPr marL="2437318" algn="ctr" rtl="0" eaLnBrk="0" fontAlgn="base" hangingPunct="0">
              <a:spcBef>
                <a:spcPct val="0"/>
              </a:spcBef>
              <a:spcAft>
                <a:spcPct val="0"/>
              </a:spcAft>
              <a:defRPr>
                <a:solidFill>
                  <a:schemeClr val="tx2"/>
                </a:solidFill>
                <a:latin typeface="Calibri" pitchFamily="34" charset="0"/>
              </a:defRPr>
            </a:lvl9pPr>
          </a:lstStyle>
          <a:p>
            <a:pPr defTabSz="914400"/>
            <a:r>
              <a:rPr lang="en-US" sz="6000" b="1" kern="0" dirty="0" smtClean="0">
                <a:solidFill>
                  <a:srgbClr val="FF0000"/>
                </a:solidFill>
                <a:latin typeface="Times New Roman" panose="02020603050405020304" pitchFamily="18" charset="0"/>
                <a:cs typeface="Times New Roman" panose="02020603050405020304" pitchFamily="18" charset="0"/>
              </a:rPr>
              <a:t>PHƯƠNG HƯỚNG, NHIỆM VỤ NHIỆM KỲ ĐẠI HỘI XIII </a:t>
            </a:r>
          </a:p>
          <a:p>
            <a:pPr defTabSz="914400"/>
            <a:r>
              <a:rPr lang="en-US" sz="6000" b="1" kern="0" dirty="0" smtClean="0">
                <a:solidFill>
                  <a:srgbClr val="FF0000"/>
                </a:solidFill>
                <a:latin typeface="Times New Roman" panose="02020603050405020304" pitchFamily="18" charset="0"/>
                <a:cs typeface="Times New Roman" panose="02020603050405020304" pitchFamily="18" charset="0"/>
              </a:rPr>
              <a:t>VÀ NHỮNG NĂM TIẾP THEO</a:t>
            </a:r>
            <a:endParaRPr lang="en-GB" sz="6000" b="1" kern="0" dirty="0">
              <a:solidFill>
                <a:srgbClr val="FF0000"/>
              </a:solidFill>
              <a:latin typeface="Times New Roman" panose="02020603050405020304" pitchFamily="18" charset="0"/>
              <a:cs typeface="Times New Roman" panose="02020603050405020304" pitchFamily="18" charset="0"/>
            </a:endParaRPr>
          </a:p>
        </p:txBody>
      </p:sp>
      <p:sp>
        <p:nvSpPr>
          <p:cNvPr id="29" name="Title 2"/>
          <p:cNvSpPr txBox="1">
            <a:spLocks/>
          </p:cNvSpPr>
          <p:nvPr/>
        </p:nvSpPr>
        <p:spPr>
          <a:xfrm>
            <a:off x="133597" y="159290"/>
            <a:ext cx="11448805" cy="3036750"/>
          </a:xfrm>
          <a:prstGeom prst="rect">
            <a:avLst/>
          </a:prstGeom>
        </p:spPr>
        <p:txBody>
          <a:bodyPr/>
          <a:lstStyle>
            <a:lvl1pPr algn="ctr" rtl="0" eaLnBrk="0" fontAlgn="base" hangingPunct="0">
              <a:spcBef>
                <a:spcPct val="0"/>
              </a:spcBef>
              <a:spcAft>
                <a:spcPct val="0"/>
              </a:spcAft>
              <a:defRPr sz="5900">
                <a:solidFill>
                  <a:schemeClr val="tx2"/>
                </a:solidFill>
                <a:latin typeface="+mj-lt"/>
                <a:ea typeface="+mj-ea"/>
                <a:cs typeface="+mj-cs"/>
              </a:defRPr>
            </a:lvl1pPr>
            <a:lvl2pPr algn="ctr" rtl="0" eaLnBrk="0" fontAlgn="base" hangingPunct="0">
              <a:spcBef>
                <a:spcPct val="0"/>
              </a:spcBef>
              <a:spcAft>
                <a:spcPct val="0"/>
              </a:spcAft>
              <a:defRPr sz="5900">
                <a:solidFill>
                  <a:schemeClr val="tx2"/>
                </a:solidFill>
                <a:latin typeface="Calibri" pitchFamily="34" charset="0"/>
              </a:defRPr>
            </a:lvl2pPr>
            <a:lvl3pPr algn="ctr" rtl="0" eaLnBrk="0" fontAlgn="base" hangingPunct="0">
              <a:spcBef>
                <a:spcPct val="0"/>
              </a:spcBef>
              <a:spcAft>
                <a:spcPct val="0"/>
              </a:spcAft>
              <a:defRPr sz="5900">
                <a:solidFill>
                  <a:schemeClr val="tx2"/>
                </a:solidFill>
                <a:latin typeface="Calibri" pitchFamily="34" charset="0"/>
              </a:defRPr>
            </a:lvl3pPr>
            <a:lvl4pPr algn="ctr" rtl="0" eaLnBrk="0" fontAlgn="base" hangingPunct="0">
              <a:spcBef>
                <a:spcPct val="0"/>
              </a:spcBef>
              <a:spcAft>
                <a:spcPct val="0"/>
              </a:spcAft>
              <a:defRPr sz="5900">
                <a:solidFill>
                  <a:schemeClr val="tx2"/>
                </a:solidFill>
                <a:latin typeface="Calibri" pitchFamily="34" charset="0"/>
              </a:defRPr>
            </a:lvl4pPr>
            <a:lvl5pPr algn="ctr" rtl="0" eaLnBrk="0" fontAlgn="base" hangingPunct="0">
              <a:spcBef>
                <a:spcPct val="0"/>
              </a:spcBef>
              <a:spcAft>
                <a:spcPct val="0"/>
              </a:spcAft>
              <a:defRPr sz="5900">
                <a:solidFill>
                  <a:schemeClr val="tx2"/>
                </a:solidFill>
                <a:latin typeface="Calibri" pitchFamily="34" charset="0"/>
              </a:defRPr>
            </a:lvl5pPr>
            <a:lvl6pPr marL="609315" algn="ctr" rtl="0" eaLnBrk="0" fontAlgn="base" hangingPunct="0">
              <a:spcBef>
                <a:spcPct val="0"/>
              </a:spcBef>
              <a:spcAft>
                <a:spcPct val="0"/>
              </a:spcAft>
              <a:defRPr>
                <a:solidFill>
                  <a:schemeClr val="tx2"/>
                </a:solidFill>
                <a:latin typeface="Calibri" pitchFamily="34" charset="0"/>
              </a:defRPr>
            </a:lvl6pPr>
            <a:lvl7pPr marL="1218660" algn="ctr" rtl="0" eaLnBrk="0" fontAlgn="base" hangingPunct="0">
              <a:spcBef>
                <a:spcPct val="0"/>
              </a:spcBef>
              <a:spcAft>
                <a:spcPct val="0"/>
              </a:spcAft>
              <a:defRPr>
                <a:solidFill>
                  <a:schemeClr val="tx2"/>
                </a:solidFill>
                <a:latin typeface="Calibri" pitchFamily="34" charset="0"/>
              </a:defRPr>
            </a:lvl7pPr>
            <a:lvl8pPr marL="1827984" algn="ctr" rtl="0" eaLnBrk="0" fontAlgn="base" hangingPunct="0">
              <a:spcBef>
                <a:spcPct val="0"/>
              </a:spcBef>
              <a:spcAft>
                <a:spcPct val="0"/>
              </a:spcAft>
              <a:defRPr>
                <a:solidFill>
                  <a:schemeClr val="tx2"/>
                </a:solidFill>
                <a:latin typeface="Calibri" pitchFamily="34" charset="0"/>
              </a:defRPr>
            </a:lvl8pPr>
            <a:lvl9pPr marL="2437318" algn="ctr" rtl="0" eaLnBrk="0" fontAlgn="base" hangingPunct="0">
              <a:spcBef>
                <a:spcPct val="0"/>
              </a:spcBef>
              <a:spcAft>
                <a:spcPct val="0"/>
              </a:spcAft>
              <a:defRPr>
                <a:solidFill>
                  <a:schemeClr val="tx2"/>
                </a:solidFill>
                <a:latin typeface="Calibri" pitchFamily="34" charset="0"/>
              </a:defRPr>
            </a:lvl9pPr>
          </a:lstStyle>
          <a:p>
            <a:pPr defTabSz="914400"/>
            <a:r>
              <a:rPr lang="en-US" sz="6000" b="1" kern="0" dirty="0" smtClean="0">
                <a:solidFill>
                  <a:srgbClr val="0000CC"/>
                </a:solidFill>
                <a:latin typeface="Times New Roman" panose="02020603050405020304" pitchFamily="18" charset="0"/>
                <a:cs typeface="Times New Roman" panose="02020603050405020304" pitchFamily="18" charset="0"/>
              </a:rPr>
              <a:t>PHƯƠNG HƯỚNG, NHIỆM VỤ NHIỆM KỲ ĐẠI HỘI XIII </a:t>
            </a:r>
          </a:p>
          <a:p>
            <a:pPr defTabSz="914400"/>
            <a:r>
              <a:rPr lang="en-US" sz="6000" b="1" kern="0" dirty="0" smtClean="0">
                <a:solidFill>
                  <a:srgbClr val="0000CC"/>
                </a:solidFill>
                <a:latin typeface="Times New Roman" panose="02020603050405020304" pitchFamily="18" charset="0"/>
                <a:cs typeface="Times New Roman" panose="02020603050405020304" pitchFamily="18" charset="0"/>
              </a:rPr>
              <a:t>VÀ NHỮNG NĂM TIẾP THEO</a:t>
            </a:r>
            <a:endParaRPr lang="en-GB" sz="6000" b="1" kern="0" dirty="0">
              <a:solidFill>
                <a:srgbClr val="0000CC"/>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7962604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13375" y="1216445"/>
            <a:ext cx="11398259" cy="5615609"/>
            <a:chOff x="3843499" y="3719582"/>
            <a:chExt cx="16665619" cy="8244192"/>
          </a:xfrm>
          <a:solidFill>
            <a:schemeClr val="bg1">
              <a:lumMod val="85000"/>
              <a:alpha val="44000"/>
            </a:schemeClr>
          </a:solidFill>
        </p:grpSpPr>
        <p:sp>
          <p:nvSpPr>
            <p:cNvPr id="5" name="Freeform 4"/>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 name="Freeform 5"/>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 name="Freeform 6"/>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 name="Freeform 7"/>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 name="Freeform 8"/>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 name="Freeform 9"/>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 name="Freeform 10"/>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 name="Freeform 11"/>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 name="Freeform 12"/>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 name="Freeform 13"/>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 name="Freeform 14"/>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 name="Freeform 15"/>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 name="Freeform 16"/>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 name="Freeform 17"/>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 name="Freeform 18"/>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 name="Freeform 19"/>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 name="Freeform 20"/>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 name="Freeform 21"/>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 name="Freeform 22"/>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 name="Freeform 23"/>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 name="Freeform 24"/>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 name="Freeform 25"/>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 name="Freeform 26"/>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 name="Freeform 27"/>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 name="Freeform 28"/>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 name="Freeform 29"/>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 name="Freeform 30"/>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 name="Freeform 31"/>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grpSp>
          <p:nvGrpSpPr>
            <p:cNvPr id="33" name="Group 32"/>
            <p:cNvGrpSpPr/>
            <p:nvPr/>
          </p:nvGrpSpPr>
          <p:grpSpPr>
            <a:xfrm>
              <a:off x="17709756" y="6761778"/>
              <a:ext cx="697449" cy="662593"/>
              <a:chOff x="5961121" y="2686387"/>
              <a:chExt cx="288233" cy="273757"/>
            </a:xfrm>
            <a:grpFill/>
          </p:grpSpPr>
          <p:sp>
            <p:nvSpPr>
              <p:cNvPr id="398" name="Freeform 397"/>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9" name="Freeform 398"/>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grpSp>
        <p:sp>
          <p:nvSpPr>
            <p:cNvPr id="34" name="Freeform 33"/>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 name="Freeform 34"/>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 name="Freeform 35"/>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 name="Freeform 36"/>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 name="Freeform 37"/>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 name="Freeform 38"/>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0" name="Freeform 39"/>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1" name="Freeform 40"/>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2" name="Freeform 41"/>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3" name="Freeform 42"/>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4" name="Freeform 43"/>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5" name="Freeform 44"/>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6" name="Freeform 45"/>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7" name="Freeform 46"/>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8" name="Freeform 47"/>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49" name="Freeform 48"/>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0" name="Freeform 49"/>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1" name="Freeform 50"/>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2" name="Freeform 51"/>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3" name="Freeform 52"/>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4" name="Freeform 53"/>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5" name="Freeform 54"/>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6" name="Freeform 55"/>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7" name="Freeform 56"/>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8" name="Freeform 57"/>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59" name="Freeform 58"/>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0" name="Freeform 59"/>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1" name="Freeform 60"/>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2" name="Freeform 61"/>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3" name="Freeform 62"/>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4" name="Freeform 63"/>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5" name="Freeform 64"/>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6" name="Freeform 65"/>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7" name="Freeform 66"/>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8" name="Freeform 67"/>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69" name="Freeform 68"/>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0" name="Freeform 69"/>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1" name="Freeform 70"/>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2" name="Freeform 71"/>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3" name="Freeform 72"/>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4" name="Freeform 73"/>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5" name="Freeform 74"/>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6" name="Freeform 75"/>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7" name="Freeform 76"/>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8" name="Freeform 77"/>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79" name="Freeform 78"/>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0" name="Freeform 79"/>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1" name="Freeform 80"/>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2" name="Freeform 81"/>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3" name="Freeform 82"/>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4" name="Freeform 83"/>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5" name="Freeform 84"/>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6" name="Freeform 85"/>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7" name="Freeform 86"/>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8" name="Freeform 87"/>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89" name="Freeform 88"/>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0" name="Freeform 89"/>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1" name="Freeform 90"/>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2" name="Freeform 91"/>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3" name="Freeform 92"/>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4" name="Freeform 93"/>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5" name="Freeform 94"/>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6" name="Freeform 95"/>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7" name="Freeform 96"/>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8" name="Freeform 97"/>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99" name="Freeform 98"/>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0" name="Freeform 99"/>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1" name="Freeform 100"/>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2" name="Freeform 101"/>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3" name="Freeform 102"/>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4" name="Freeform 103"/>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5" name="Freeform 104"/>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6" name="Freeform 105"/>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7" name="Freeform 106"/>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8" name="Freeform 107"/>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09" name="Freeform 108"/>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0" name="Freeform 109"/>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1" name="Freeform 110"/>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2" name="Freeform 111"/>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3" name="Freeform 112"/>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4" name="Freeform 113"/>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5" name="Freeform 114"/>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6" name="Freeform 115"/>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7" name="Freeform 116"/>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8" name="Freeform 117"/>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19" name="Freeform 118"/>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0" name="Freeform 119"/>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1" name="Freeform 120"/>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2" name="Freeform 121"/>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3" name="Freeform 122"/>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4" name="Freeform 123"/>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5" name="Freeform 124"/>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6" name="Freeform 125"/>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7" name="Freeform 126"/>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8" name="Freeform 127"/>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29" name="Freeform 128"/>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0" name="Freeform 129"/>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1" name="Freeform 130"/>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2" name="Freeform 131"/>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3" name="Freeform 132"/>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4" name="Freeform 133"/>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5" name="Freeform 134"/>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6" name="Freeform 135"/>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7" name="Freeform 136"/>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8" name="Freeform 137"/>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39" name="Freeform 138"/>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0" name="Freeform 139"/>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1" name="Freeform 140"/>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2" name="Freeform 141"/>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3" name="Freeform 142"/>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4" name="Freeform 143"/>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5" name="Freeform 144"/>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6" name="Freeform 145"/>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7" name="Freeform 146"/>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8" name="Freeform 147"/>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49" name="Freeform 148"/>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0" name="Freeform 149"/>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1" name="Freeform 150"/>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2" name="Freeform 151"/>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3" name="Freeform 152"/>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4" name="Freeform 153"/>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5" name="Freeform 154"/>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6" name="Freeform 155"/>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7" name="Freeform 156"/>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8" name="Freeform 157"/>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59" name="Freeform 158"/>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0" name="Freeform 159"/>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1" name="Freeform 160"/>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2" name="Freeform 161"/>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3" name="Freeform 162"/>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4" name="Freeform 163"/>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5" name="Freeform 164"/>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6" name="Freeform 165"/>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7" name="Freeform 166"/>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8" name="Freeform 167"/>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69" name="Freeform 168"/>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0" name="Freeform 169"/>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1" name="Freeform 170"/>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2" name="Freeform 171"/>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3" name="Freeform 172"/>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4" name="Freeform 173"/>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5" name="Freeform 174"/>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6" name="Freeform 175"/>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7" name="Freeform 176"/>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8" name="Freeform 177"/>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79" name="Freeform 178"/>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0" name="Freeform 179"/>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1" name="Freeform 180"/>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2" name="Freeform 181"/>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3" name="Freeform 182"/>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4" name="Freeform 183"/>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5" name="Freeform 184"/>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6" name="Freeform 185"/>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7" name="Freeform 186"/>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8" name="Freeform 187"/>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89" name="Freeform 188"/>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0" name="Freeform 189"/>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1" name="Freeform 190"/>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2" name="Freeform 191"/>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3" name="Freeform 192"/>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4" name="Freeform 193"/>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5" name="Freeform 194"/>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6" name="Freeform 195"/>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7" name="Freeform 196"/>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8" name="Freeform 197"/>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199" name="Freeform 198"/>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0" name="Freeform 199"/>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1" name="Freeform 200"/>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2" name="Freeform 201"/>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3" name="Freeform 202"/>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4" name="Freeform 203"/>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5" name="Freeform 204"/>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6" name="Freeform 205"/>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7" name="Freeform 206"/>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8" name="Freeform 207"/>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09" name="Freeform 208"/>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0" name="Freeform 209"/>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1" name="Freeform 210"/>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2" name="Freeform 211"/>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3" name="Freeform 212"/>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4" name="Rectangle 213"/>
            <p:cNvSpPr>
              <a:spLocks noChangeArrowheads="1"/>
            </p:cNvSpPr>
            <p:nvPr/>
          </p:nvSpPr>
          <p:spPr bwMode="auto">
            <a:xfrm>
              <a:off x="12451788" y="5197675"/>
              <a:ext cx="3187" cy="3188"/>
            </a:xfrm>
            <a:prstGeom prst="rect">
              <a:avLst/>
            </a:pr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5" name="Freeform 214"/>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6" name="Freeform 215"/>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7" name="Freeform 216"/>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8" name="Freeform 217"/>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19" name="Freeform 218"/>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0" name="Freeform 219"/>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1" name="Freeform 220"/>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2" name="Freeform 221"/>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3" name="Freeform 222"/>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4" name="Freeform 223"/>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5" name="Freeform 224"/>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6" name="Freeform 225"/>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7" name="Freeform 226"/>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8" name="Freeform 227"/>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29" name="Freeform 228"/>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9525"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0" name="Freeform 229"/>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1" name="Freeform 230"/>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2" name="Freeform 231"/>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3" name="Freeform 232"/>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4" name="Freeform 233"/>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5" name="Freeform 234"/>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6" name="Freeform 235"/>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7" name="Freeform 236"/>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8" name="Freeform 237"/>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39" name="Freeform 238"/>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0" name="Freeform 239"/>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1" name="Freeform 240"/>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2" name="Freeform 241"/>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9525"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3" name="Freeform 242"/>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4" name="Freeform 243"/>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5" name="Freeform 244"/>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6" name="Freeform 245"/>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7" name="Freeform 246"/>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8" name="Freeform 247"/>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49" name="Freeform 248"/>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0" name="Freeform 249"/>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9525"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1" name="Freeform 250"/>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2" name="Freeform 251"/>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3" name="Freeform 252"/>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4" name="Freeform 253"/>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5" name="Freeform 254"/>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6" name="Freeform 255"/>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7" name="Freeform 256"/>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8" name="Freeform 257"/>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59" name="Freeform 258"/>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0" name="Freeform 259"/>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1" name="Freeform 260"/>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2" name="Freeform 261"/>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3" name="Freeform 262"/>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4" name="Freeform 263"/>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5" name="Freeform 264"/>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6" name="Freeform 265"/>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7" name="Freeform 266"/>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8" name="Freeform 267"/>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69" name="Freeform 268"/>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0" name="Freeform 269"/>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1" name="Freeform 270"/>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2" name="Freeform 271"/>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3" name="Freeform 272"/>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4" name="Freeform 273"/>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5" name="Freeform 274"/>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6" name="Freeform 275"/>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7" name="Freeform 276"/>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8" name="Freeform 277"/>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79" name="Freeform 278"/>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0" name="Freeform 279"/>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1" name="Freeform 280"/>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2" name="Freeform 281"/>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3" name="Freeform 282"/>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4" name="Freeform 283"/>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9525"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5" name="Freeform 284"/>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6" name="Freeform 285"/>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7" name="Freeform 286"/>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8" name="Freeform 287"/>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89" name="Freeform 288"/>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0" name="Freeform 289"/>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1" name="Freeform 290"/>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2" name="Freeform 291"/>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3" name="Freeform 292"/>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4" name="Freeform 293"/>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5" name="Freeform 294"/>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6" name="Freeform 295"/>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7" name="Freeform 296"/>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8" name="Freeform 297"/>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299" name="Freeform 298"/>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0" name="Freeform 299"/>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1" name="Freeform 300"/>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2" name="Freeform 301"/>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3" name="Freeform 302"/>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4" name="Freeform 303"/>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5" name="Freeform 304"/>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6" name="Freeform 305"/>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7" name="Freeform 306"/>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8" name="Freeform 307"/>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09" name="Freeform 308"/>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0" name="Freeform 309"/>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1" name="Freeform 310"/>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2" name="Freeform 311"/>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3" name="Freeform 312"/>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4" name="Freeform 313"/>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5" name="Freeform 314"/>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6" name="Freeform 315"/>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9525"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7" name="Freeform 316"/>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8" name="Freeform 317"/>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19" name="Freeform 318"/>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0" name="Freeform 319"/>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1" name="Freeform 320"/>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2" name="Freeform 321"/>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3" name="Freeform 322"/>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4" name="Freeform 323"/>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5" name="Freeform 324"/>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6" name="Freeform 325"/>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7" name="Freeform 326"/>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8" name="Freeform 327"/>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29" name="Freeform 328"/>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0" name="Freeform 329"/>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1" name="Freeform 330"/>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2" name="Freeform 331"/>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3" name="Freeform 332"/>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4" name="Freeform 333"/>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5" name="Freeform 334"/>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6" name="Freeform 335"/>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7" name="Freeform 336"/>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8" name="Freeform 337"/>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39" name="Freeform 338"/>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9525"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0" name="Freeform 339"/>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1" name="Freeform 340"/>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2" name="Freeform 341"/>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3" name="Freeform 342"/>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4" name="Freeform 343"/>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5" name="Freeform 344"/>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6" name="Freeform 345"/>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7" name="Freeform 346"/>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8" name="Freeform 347"/>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49" name="Freeform 348"/>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0" name="Freeform 349"/>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1" name="Freeform 350"/>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2" name="Freeform 351"/>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3" name="Freeform 352"/>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4" name="Freeform 353"/>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5" name="Freeform 354"/>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6" name="Freeform 355"/>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7" name="Freeform 356"/>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8" name="Freeform 357"/>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59" name="Freeform 358"/>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0" name="Freeform 359"/>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1" name="Freeform 360"/>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2" name="Freeform 361"/>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3" name="Freeform 362"/>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4" name="Freeform 363"/>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5" name="Freeform 364"/>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6" name="Freeform 365"/>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7" name="Freeform 366"/>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8" name="Freeform 367"/>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69" name="Freeform 368"/>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0" name="Freeform 369"/>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1" name="Freeform 370"/>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2" name="Freeform 371"/>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3" name="Freeform 372"/>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4" name="Freeform 373"/>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5" name="Freeform 374"/>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6" name="Freeform 375"/>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7" name="Freeform 376"/>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8" name="Freeform 377"/>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79" name="Freeform 378"/>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0" name="Freeform 379"/>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1" name="Freeform 380"/>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2" name="Freeform 381"/>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3" name="Freeform 382"/>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4" name="Freeform 383"/>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5" name="Freeform 384"/>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6" name="Freeform 385"/>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7" name="Freeform 386"/>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8" name="Freeform 387"/>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89" name="Freeform 388"/>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0" name="Freeform 389"/>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1" name="Freeform 390"/>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2" name="Freeform 391"/>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3" name="Freeform 392"/>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4" name="Freeform 393"/>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5" name="Freeform 394"/>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6" name="Freeform 395"/>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sp>
          <p:nvSpPr>
            <p:cNvPr id="397" name="Freeform 396"/>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4763" cap="flat">
              <a:solidFill>
                <a:schemeClr val="bg1"/>
              </a:solidFill>
              <a:prstDash val="solid"/>
              <a:round/>
              <a:headEnd/>
              <a:tailEnd/>
            </a:ln>
          </p:spPr>
          <p:txBody>
            <a:bodyPr/>
            <a:ls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a:lstStyle>
            <a:p>
              <a:pPr>
                <a:defRPr/>
              </a:pPr>
              <a:endParaRPr lang="id-ID">
                <a:solidFill>
                  <a:prstClr val="black"/>
                </a:solidFill>
              </a:endParaRPr>
            </a:p>
          </p:txBody>
        </p:sp>
      </p:grpSp>
      <p:sp>
        <p:nvSpPr>
          <p:cNvPr id="402" name="Freeform 401"/>
          <p:cNvSpPr/>
          <p:nvPr/>
        </p:nvSpPr>
        <p:spPr>
          <a:xfrm>
            <a:off x="153645" y="1905953"/>
            <a:ext cx="3586932" cy="3542237"/>
          </a:xfrm>
          <a:custGeom>
            <a:avLst/>
            <a:gdLst>
              <a:gd name="connsiteX0" fmla="*/ 0 w 4076226"/>
              <a:gd name="connsiteY0" fmla="*/ 2070902 h 4141804"/>
              <a:gd name="connsiteX1" fmla="*/ 2038113 w 4076226"/>
              <a:gd name="connsiteY1" fmla="*/ 0 h 4141804"/>
              <a:gd name="connsiteX2" fmla="*/ 4076226 w 4076226"/>
              <a:gd name="connsiteY2" fmla="*/ 2070902 h 4141804"/>
              <a:gd name="connsiteX3" fmla="*/ 2038113 w 4076226"/>
              <a:gd name="connsiteY3" fmla="*/ 4141804 h 4141804"/>
              <a:gd name="connsiteX4" fmla="*/ 0 w 4076226"/>
              <a:gd name="connsiteY4" fmla="*/ 2070902 h 4141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226" h="4141804">
                <a:moveTo>
                  <a:pt x="0" y="2070902"/>
                </a:moveTo>
                <a:cubicBezTo>
                  <a:pt x="0" y="927174"/>
                  <a:pt x="912494" y="0"/>
                  <a:pt x="2038113" y="0"/>
                </a:cubicBezTo>
                <a:cubicBezTo>
                  <a:pt x="3163732" y="0"/>
                  <a:pt x="4076226" y="927174"/>
                  <a:pt x="4076226" y="2070902"/>
                </a:cubicBezTo>
                <a:cubicBezTo>
                  <a:pt x="4076226" y="3214630"/>
                  <a:pt x="3163732" y="4141804"/>
                  <a:pt x="2038113" y="4141804"/>
                </a:cubicBezTo>
                <a:cubicBezTo>
                  <a:pt x="912494" y="4141804"/>
                  <a:pt x="0" y="3214630"/>
                  <a:pt x="0" y="2070902"/>
                </a:cubicBezTo>
                <a:close/>
              </a:path>
            </a:pathLst>
          </a:custGeom>
          <a:noFill/>
          <a:ln>
            <a:solidFill>
              <a:srgbClr val="0000CC"/>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27351" tIns="636953" rIns="627351" bIns="636953" numCol="1" spcCol="1271" anchor="ctr" anchorCtr="0">
            <a:noAutofit/>
          </a:bodyPr>
          <a:lstStyle/>
          <a:p>
            <a:pPr algn="ctr" defTabSz="1066667">
              <a:lnSpc>
                <a:spcPct val="90000"/>
              </a:lnSpc>
              <a:spcBef>
                <a:spcPct val="0"/>
              </a:spcBef>
              <a:spcAft>
                <a:spcPct val="35000"/>
              </a:spcAft>
            </a:pPr>
            <a:r>
              <a:rPr lang="es-MX" sz="3400" b="1" spc="-191" dirty="0" err="1">
                <a:solidFill>
                  <a:srgbClr val="FF0000"/>
                </a:solidFill>
                <a:latin typeface="Times New Roman" panose="02020603050405020304" pitchFamily="18" charset="0"/>
                <a:cs typeface="Times New Roman" panose="02020603050405020304" pitchFamily="18" charset="0"/>
              </a:rPr>
              <a:t>Tình</a:t>
            </a:r>
            <a:r>
              <a:rPr lang="es-MX" sz="3400" b="1" spc="-191" dirty="0">
                <a:solidFill>
                  <a:srgbClr val="FF0000"/>
                </a:solidFill>
                <a:latin typeface="Times New Roman" panose="02020603050405020304" pitchFamily="18" charset="0"/>
                <a:cs typeface="Times New Roman" panose="02020603050405020304" pitchFamily="18" charset="0"/>
              </a:rPr>
              <a:t> </a:t>
            </a:r>
            <a:r>
              <a:rPr lang="es-MX" sz="3400" b="1" spc="-191" dirty="0" err="1">
                <a:solidFill>
                  <a:srgbClr val="FF0000"/>
                </a:solidFill>
                <a:latin typeface="Times New Roman" panose="02020603050405020304" pitchFamily="18" charset="0"/>
                <a:cs typeface="Times New Roman" panose="02020603050405020304" pitchFamily="18" charset="0"/>
              </a:rPr>
              <a:t>hình</a:t>
            </a:r>
            <a:r>
              <a:rPr lang="es-MX" sz="3400" b="1" spc="-191" dirty="0">
                <a:solidFill>
                  <a:srgbClr val="FF0000"/>
                </a:solidFill>
                <a:latin typeface="Times New Roman" panose="02020603050405020304" pitchFamily="18" charset="0"/>
                <a:cs typeface="Times New Roman" panose="02020603050405020304" pitchFamily="18" charset="0"/>
              </a:rPr>
              <a:t> </a:t>
            </a:r>
            <a:r>
              <a:rPr lang="es-MX" sz="3400" b="1" spc="-191" dirty="0" err="1">
                <a:solidFill>
                  <a:srgbClr val="FF0000"/>
                </a:solidFill>
                <a:latin typeface="Times New Roman" panose="02020603050405020304" pitchFamily="18" charset="0"/>
                <a:cs typeface="Times New Roman" panose="02020603050405020304" pitchFamily="18" charset="0"/>
              </a:rPr>
              <a:t>thế</a:t>
            </a:r>
            <a:r>
              <a:rPr lang="es-MX" sz="3400" b="1" spc="-191" dirty="0">
                <a:solidFill>
                  <a:srgbClr val="FF0000"/>
                </a:solidFill>
                <a:latin typeface="Times New Roman" panose="02020603050405020304" pitchFamily="18" charset="0"/>
                <a:cs typeface="Times New Roman" panose="02020603050405020304" pitchFamily="18" charset="0"/>
              </a:rPr>
              <a:t> </a:t>
            </a:r>
            <a:r>
              <a:rPr lang="es-MX" sz="3400" b="1" spc="-191" dirty="0" err="1">
                <a:solidFill>
                  <a:srgbClr val="FF0000"/>
                </a:solidFill>
                <a:latin typeface="Times New Roman" panose="02020603050405020304" pitchFamily="18" charset="0"/>
                <a:cs typeface="Times New Roman" panose="02020603050405020304" pitchFamily="18" charset="0"/>
              </a:rPr>
              <a:t>giới</a:t>
            </a:r>
            <a:r>
              <a:rPr lang="es-MX" sz="3400" b="1" spc="-191" dirty="0">
                <a:solidFill>
                  <a:srgbClr val="FF0000"/>
                </a:solidFill>
                <a:latin typeface="Times New Roman" panose="02020603050405020304" pitchFamily="18" charset="0"/>
                <a:cs typeface="Times New Roman" panose="02020603050405020304" pitchFamily="18" charset="0"/>
              </a:rPr>
              <a:t> </a:t>
            </a:r>
            <a:r>
              <a:rPr lang="es-MX" sz="3400" b="1" spc="-191" dirty="0" err="1">
                <a:solidFill>
                  <a:srgbClr val="FF0000"/>
                </a:solidFill>
                <a:latin typeface="Times New Roman" panose="02020603050405020304" pitchFamily="18" charset="0"/>
                <a:cs typeface="Times New Roman" panose="02020603050405020304" pitchFamily="18" charset="0"/>
              </a:rPr>
              <a:t>diễn</a:t>
            </a:r>
            <a:r>
              <a:rPr lang="es-MX" sz="3400" b="1" spc="-191" dirty="0">
                <a:solidFill>
                  <a:srgbClr val="FF0000"/>
                </a:solidFill>
                <a:latin typeface="Times New Roman" panose="02020603050405020304" pitchFamily="18" charset="0"/>
                <a:cs typeface="Times New Roman" panose="02020603050405020304" pitchFamily="18" charset="0"/>
              </a:rPr>
              <a:t> biến rất nhanh chóng, phức tạp, khó dự báo</a:t>
            </a:r>
            <a:endParaRPr lang="en-GB" sz="3400" b="1" spc="-191" dirty="0">
              <a:solidFill>
                <a:srgbClr val="FF0000"/>
              </a:solidFill>
            </a:endParaRPr>
          </a:p>
        </p:txBody>
      </p:sp>
      <p:grpSp>
        <p:nvGrpSpPr>
          <p:cNvPr id="403" name="Group 402"/>
          <p:cNvGrpSpPr/>
          <p:nvPr/>
        </p:nvGrpSpPr>
        <p:grpSpPr>
          <a:xfrm>
            <a:off x="3880287" y="3290147"/>
            <a:ext cx="8045023" cy="1020243"/>
            <a:chOff x="2732479" y="3001708"/>
            <a:chExt cx="6133709" cy="1333755"/>
          </a:xfrm>
          <a:solidFill>
            <a:srgbClr val="7BD2DB"/>
          </a:solidFill>
        </p:grpSpPr>
        <p:sp>
          <p:nvSpPr>
            <p:cNvPr id="404" name="AutoShape 7"/>
            <p:cNvSpPr>
              <a:spLocks noChangeArrowheads="1"/>
            </p:cNvSpPr>
            <p:nvPr/>
          </p:nvSpPr>
          <p:spPr bwMode="gray">
            <a:xfrm>
              <a:off x="3408363" y="3030538"/>
              <a:ext cx="5457825" cy="1304925"/>
            </a:xfrm>
            <a:prstGeom prst="roundRect">
              <a:avLst>
                <a:gd name="adj" fmla="val 11505"/>
              </a:avLst>
            </a:prstGeom>
            <a:grpFill/>
            <a:ln w="6350" algn="ctr">
              <a:noFill/>
              <a:prstDash val="sysDot"/>
              <a:round/>
              <a:headEnd/>
              <a:tailEnd/>
            </a:ln>
            <a:effectLst/>
          </p:spPr>
          <p:txBody>
            <a:bodyPr wrap="none" anchor="ctr"/>
            <a:lstStyle/>
            <a:p>
              <a:endParaRPr lang="en-US" sz="2400" b="1">
                <a:latin typeface="Arial" panose="020B0604020202020204" pitchFamily="34" charset="0"/>
                <a:cs typeface="Arial" panose="020B0604020202020204" pitchFamily="34" charset="0"/>
              </a:endParaRPr>
            </a:p>
          </p:txBody>
        </p:sp>
        <p:sp>
          <p:nvSpPr>
            <p:cNvPr id="405" name="AutoShape 8"/>
            <p:cNvSpPr>
              <a:spLocks noChangeArrowheads="1"/>
            </p:cNvSpPr>
            <p:nvPr/>
          </p:nvSpPr>
          <p:spPr bwMode="gray">
            <a:xfrm>
              <a:off x="3582288" y="3478752"/>
              <a:ext cx="376237" cy="344488"/>
            </a:xfrm>
            <a:prstGeom prst="rightArrow">
              <a:avLst>
                <a:gd name="adj1" fmla="val 50000"/>
                <a:gd name="adj2" fmla="val 45507"/>
              </a:avLst>
            </a:prstGeom>
            <a:grpFill/>
            <a:ln w="9525">
              <a:noFill/>
              <a:miter lim="800000"/>
              <a:headEnd/>
              <a:tailEnd/>
            </a:ln>
            <a:effectLst/>
          </p:spPr>
          <p:txBody>
            <a:bodyPr wrap="none" anchor="ctr"/>
            <a:lstStyle/>
            <a:p>
              <a:endParaRPr lang="en-US" sz="2400" b="1">
                <a:latin typeface="Arial" panose="020B0604020202020204" pitchFamily="34" charset="0"/>
                <a:cs typeface="Arial" panose="020B0604020202020204" pitchFamily="34" charset="0"/>
              </a:endParaRPr>
            </a:p>
          </p:txBody>
        </p:sp>
        <p:grpSp>
          <p:nvGrpSpPr>
            <p:cNvPr id="406" name="Group 405"/>
            <p:cNvGrpSpPr/>
            <p:nvPr/>
          </p:nvGrpSpPr>
          <p:grpSpPr>
            <a:xfrm>
              <a:off x="2732479" y="3001708"/>
              <a:ext cx="956789" cy="1298575"/>
              <a:chOff x="2851350" y="3021012"/>
              <a:chExt cx="1380536" cy="1298575"/>
            </a:xfrm>
            <a:grpFill/>
          </p:grpSpPr>
          <p:sp>
            <p:nvSpPr>
              <p:cNvPr id="408" name="AutoShape 15"/>
              <p:cNvSpPr>
                <a:spLocks noChangeArrowheads="1"/>
              </p:cNvSpPr>
              <p:nvPr/>
            </p:nvSpPr>
            <p:spPr bwMode="gray">
              <a:xfrm>
                <a:off x="2851350" y="3021012"/>
                <a:ext cx="1380536" cy="1298575"/>
              </a:xfrm>
              <a:prstGeom prst="roundRect">
                <a:avLst>
                  <a:gd name="adj" fmla="val 11921"/>
                </a:avLst>
              </a:prstGeom>
              <a:grpFill/>
              <a:ln w="25400">
                <a:solidFill>
                  <a:srgbClr val="FEFEFE"/>
                </a:solidFill>
                <a:round/>
                <a:headEnd/>
                <a:tailEnd/>
              </a:ln>
              <a:effectLst>
                <a:outerShdw dist="53882" dir="2700000" algn="ctr" rotWithShape="0">
                  <a:srgbClr val="000000">
                    <a:alpha val="50000"/>
                  </a:srgbClr>
                </a:outerShdw>
              </a:effectLst>
            </p:spPr>
            <p:txBody>
              <a:bodyPr wrap="none" anchor="ctr"/>
              <a:lstStyle/>
              <a:p>
                <a:pPr algn="ctr"/>
                <a:r>
                  <a:rPr lang="en-US" sz="3600" b="1" dirty="0">
                    <a:solidFill>
                      <a:srgbClr val="FF0000"/>
                    </a:solidFill>
                    <a:latin typeface="Arial" panose="020B0604020202020204" pitchFamily="34" charset="0"/>
                    <a:cs typeface="Arial" panose="020B0604020202020204" pitchFamily="34" charset="0"/>
                  </a:rPr>
                  <a:t>3</a:t>
                </a:r>
              </a:p>
            </p:txBody>
          </p:sp>
          <p:sp>
            <p:nvSpPr>
              <p:cNvPr id="410" name="Freeform 16"/>
              <p:cNvSpPr>
                <a:spLocks/>
              </p:cNvSpPr>
              <p:nvPr/>
            </p:nvSpPr>
            <p:spPr bwMode="gray">
              <a:xfrm>
                <a:off x="2892425" y="3086100"/>
                <a:ext cx="811213" cy="64928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en-US" sz="2400" b="1">
                  <a:latin typeface="Arial" panose="020B0604020202020204" pitchFamily="34" charset="0"/>
                  <a:cs typeface="Arial" panose="020B0604020202020204" pitchFamily="34" charset="0"/>
                </a:endParaRPr>
              </a:p>
            </p:txBody>
          </p:sp>
        </p:grpSp>
        <p:sp>
          <p:nvSpPr>
            <p:cNvPr id="407" name="Text Box 21"/>
            <p:cNvSpPr txBox="1">
              <a:spLocks noChangeArrowheads="1"/>
            </p:cNvSpPr>
            <p:nvPr/>
          </p:nvSpPr>
          <p:spPr bwMode="black">
            <a:xfrm>
              <a:off x="4016599" y="3053398"/>
              <a:ext cx="4849589" cy="1086355"/>
            </a:xfrm>
            <a:prstGeom prst="rect">
              <a:avLst/>
            </a:prstGeom>
            <a:grpFill/>
            <a:ln w="9525" algn="ctr">
              <a:noFill/>
              <a:miter lim="800000"/>
              <a:headEnd/>
              <a:tailEnd/>
            </a:ln>
            <a:effectLst/>
          </p:spPr>
          <p:txBody>
            <a:bodyPr wrap="square">
              <a:spAutoFit/>
            </a:bodyPr>
            <a:lstStyle/>
            <a:p>
              <a:pPr algn="just" eaLnBrk="0" hangingPunct="0"/>
              <a:r>
                <a:rPr lang="en-GB" sz="2400" b="1" dirty="0" err="1">
                  <a:solidFill>
                    <a:srgbClr val="5F0066"/>
                  </a:solidFill>
                  <a:latin typeface="Arial" panose="020B0604020202020204" pitchFamily="34" charset="0"/>
                  <a:cs typeface="Arial" panose="020B0604020202020204" pitchFamily="34" charset="0"/>
                </a:rPr>
                <a:t>Tác</a:t>
              </a:r>
              <a:r>
                <a:rPr lang="en-GB" sz="2400" b="1" dirty="0">
                  <a:solidFill>
                    <a:srgbClr val="5F0066"/>
                  </a:solidFill>
                  <a:latin typeface="Arial" panose="020B0604020202020204" pitchFamily="34" charset="0"/>
                  <a:cs typeface="Arial" panose="020B0604020202020204" pitchFamily="34" charset="0"/>
                </a:rPr>
                <a:t> </a:t>
              </a:r>
              <a:r>
                <a:rPr lang="en-GB" sz="2400" b="1" dirty="0" err="1">
                  <a:solidFill>
                    <a:srgbClr val="5F0066"/>
                  </a:solidFill>
                  <a:latin typeface="Arial" panose="020B0604020202020204" pitchFamily="34" charset="0"/>
                  <a:cs typeface="Arial" panose="020B0604020202020204" pitchFamily="34" charset="0"/>
                </a:rPr>
                <a:t>động</a:t>
              </a:r>
              <a:r>
                <a:rPr lang="en-GB" sz="2400" b="1" dirty="0">
                  <a:solidFill>
                    <a:srgbClr val="5F0066"/>
                  </a:solidFill>
                  <a:latin typeface="Arial" panose="020B0604020202020204" pitchFamily="34" charset="0"/>
                  <a:cs typeface="Arial" panose="020B0604020202020204" pitchFamily="34" charset="0"/>
                </a:rPr>
                <a:t> </a:t>
              </a:r>
              <a:r>
                <a:rPr lang="en-GB" sz="2400" b="1" dirty="0" err="1">
                  <a:solidFill>
                    <a:srgbClr val="5F0066"/>
                  </a:solidFill>
                  <a:latin typeface="Arial" panose="020B0604020202020204" pitchFamily="34" charset="0"/>
                  <a:cs typeface="Arial" panose="020B0604020202020204" pitchFamily="34" charset="0"/>
                </a:rPr>
                <a:t>của</a:t>
              </a:r>
              <a:r>
                <a:rPr lang="en-GB" sz="2400" b="1" dirty="0">
                  <a:solidFill>
                    <a:srgbClr val="5F0066"/>
                  </a:solidFill>
                  <a:latin typeface="Arial" panose="020B0604020202020204" pitchFamily="34" charset="0"/>
                  <a:cs typeface="Arial" panose="020B0604020202020204" pitchFamily="34" charset="0"/>
                </a:rPr>
                <a:t> </a:t>
              </a:r>
              <a:r>
                <a:rPr lang="en-GB" sz="2400" b="1" dirty="0" err="1">
                  <a:solidFill>
                    <a:srgbClr val="5F0066"/>
                  </a:solidFill>
                  <a:latin typeface="Arial" panose="020B0604020202020204" pitchFamily="34" charset="0"/>
                  <a:cs typeface="Arial" panose="020B0604020202020204" pitchFamily="34" charset="0"/>
                </a:rPr>
                <a:t>đại</a:t>
              </a:r>
              <a:r>
                <a:rPr lang="en-GB" sz="2400" b="1" dirty="0">
                  <a:solidFill>
                    <a:srgbClr val="5F0066"/>
                  </a:solidFill>
                  <a:latin typeface="Arial" panose="020B0604020202020204" pitchFamily="34" charset="0"/>
                  <a:cs typeface="Arial" panose="020B0604020202020204" pitchFamily="34" charset="0"/>
                </a:rPr>
                <a:t> </a:t>
              </a:r>
              <a:r>
                <a:rPr lang="en-GB" sz="2400" b="1" dirty="0" err="1">
                  <a:solidFill>
                    <a:srgbClr val="5F0066"/>
                  </a:solidFill>
                  <a:latin typeface="Arial" panose="020B0604020202020204" pitchFamily="34" charset="0"/>
                  <a:cs typeface="Arial" panose="020B0604020202020204" pitchFamily="34" charset="0"/>
                </a:rPr>
                <a:t>dịch</a:t>
              </a:r>
              <a:r>
                <a:rPr lang="en-GB" sz="2400" b="1" dirty="0">
                  <a:solidFill>
                    <a:srgbClr val="5F0066"/>
                  </a:solidFill>
                  <a:latin typeface="Arial" panose="020B0604020202020204" pitchFamily="34" charset="0"/>
                  <a:cs typeface="Arial" panose="020B0604020202020204" pitchFamily="34" charset="0"/>
                </a:rPr>
                <a:t> Covid-19 </a:t>
              </a:r>
              <a:r>
                <a:rPr lang="en-GB" sz="2400" b="1" dirty="0" err="1">
                  <a:solidFill>
                    <a:srgbClr val="5F0066"/>
                  </a:solidFill>
                  <a:latin typeface="Arial" panose="020B0604020202020204" pitchFamily="34" charset="0"/>
                  <a:cs typeface="Arial" panose="020B0604020202020204" pitchFamily="34" charset="0"/>
                </a:rPr>
                <a:t>trên</a:t>
              </a:r>
              <a:r>
                <a:rPr lang="en-GB" sz="2400" b="1" dirty="0">
                  <a:solidFill>
                    <a:srgbClr val="5F0066"/>
                  </a:solidFill>
                  <a:latin typeface="Arial" panose="020B0604020202020204" pitchFamily="34" charset="0"/>
                  <a:cs typeface="Arial" panose="020B0604020202020204" pitchFamily="34" charset="0"/>
                </a:rPr>
                <a:t> </a:t>
              </a:r>
              <a:r>
                <a:rPr lang="en-GB" sz="2400" b="1" dirty="0" err="1">
                  <a:solidFill>
                    <a:srgbClr val="5F0066"/>
                  </a:solidFill>
                  <a:latin typeface="Arial" panose="020B0604020202020204" pitchFamily="34" charset="0"/>
                  <a:cs typeface="Arial" panose="020B0604020202020204" pitchFamily="34" charset="0"/>
                </a:rPr>
                <a:t>nhiều</a:t>
              </a:r>
              <a:r>
                <a:rPr lang="en-GB" sz="2400" b="1" dirty="0">
                  <a:solidFill>
                    <a:srgbClr val="5F0066"/>
                  </a:solidFill>
                  <a:latin typeface="Arial" panose="020B0604020202020204" pitchFamily="34" charset="0"/>
                  <a:cs typeface="Arial" panose="020B0604020202020204" pitchFamily="34" charset="0"/>
                </a:rPr>
                <a:t> </a:t>
              </a:r>
              <a:r>
                <a:rPr lang="en-GB" sz="2400" b="1" dirty="0" err="1">
                  <a:solidFill>
                    <a:srgbClr val="5F0066"/>
                  </a:solidFill>
                  <a:latin typeface="Arial" panose="020B0604020202020204" pitchFamily="34" charset="0"/>
                  <a:cs typeface="Arial" panose="020B0604020202020204" pitchFamily="34" charset="0"/>
                </a:rPr>
                <a:t>mặt</a:t>
              </a:r>
              <a:r>
                <a:rPr lang="en-GB" sz="2400" b="1" dirty="0">
                  <a:solidFill>
                    <a:srgbClr val="5F0066"/>
                  </a:solidFill>
                  <a:latin typeface="Arial" panose="020B0604020202020204" pitchFamily="34" charset="0"/>
                  <a:cs typeface="Arial" panose="020B0604020202020204" pitchFamily="34" charset="0"/>
                </a:rPr>
                <a:t>: </a:t>
              </a:r>
              <a:r>
                <a:rPr lang="en-GB" sz="2400" b="1" dirty="0" err="1">
                  <a:solidFill>
                    <a:srgbClr val="5F0066"/>
                  </a:solidFill>
                  <a:latin typeface="Arial" panose="020B0604020202020204" pitchFamily="34" charset="0"/>
                  <a:cs typeface="Arial" panose="020B0604020202020204" pitchFamily="34" charset="0"/>
                </a:rPr>
                <a:t>kinh</a:t>
              </a:r>
              <a:r>
                <a:rPr lang="en-GB" sz="2400" b="1" dirty="0">
                  <a:solidFill>
                    <a:srgbClr val="5F0066"/>
                  </a:solidFill>
                  <a:latin typeface="Arial" panose="020B0604020202020204" pitchFamily="34" charset="0"/>
                  <a:cs typeface="Arial" panose="020B0604020202020204" pitchFamily="34" charset="0"/>
                </a:rPr>
                <a:t> </a:t>
              </a:r>
              <a:r>
                <a:rPr lang="en-GB" sz="2400" b="1" dirty="0" err="1">
                  <a:solidFill>
                    <a:srgbClr val="5F0066"/>
                  </a:solidFill>
                  <a:latin typeface="Arial" panose="020B0604020202020204" pitchFamily="34" charset="0"/>
                  <a:cs typeface="Arial" panose="020B0604020202020204" pitchFamily="34" charset="0"/>
                </a:rPr>
                <a:t>tế</a:t>
              </a:r>
              <a:r>
                <a:rPr lang="en-GB" sz="2400" b="1" dirty="0">
                  <a:solidFill>
                    <a:srgbClr val="5F0066"/>
                  </a:solidFill>
                  <a:latin typeface="Arial" panose="020B0604020202020204" pitchFamily="34" charset="0"/>
                  <a:cs typeface="Arial" panose="020B0604020202020204" pitchFamily="34" charset="0"/>
                </a:rPr>
                <a:t>, </a:t>
              </a:r>
              <a:r>
                <a:rPr lang="en-GB" sz="2400" b="1" dirty="0" err="1">
                  <a:solidFill>
                    <a:srgbClr val="5F0066"/>
                  </a:solidFill>
                  <a:latin typeface="Arial" panose="020B0604020202020204" pitchFamily="34" charset="0"/>
                  <a:cs typeface="Arial" panose="020B0604020202020204" pitchFamily="34" charset="0"/>
                </a:rPr>
                <a:t>chính</a:t>
              </a:r>
              <a:r>
                <a:rPr lang="en-GB" sz="2400" b="1" dirty="0">
                  <a:solidFill>
                    <a:srgbClr val="5F0066"/>
                  </a:solidFill>
                  <a:latin typeface="Arial" panose="020B0604020202020204" pitchFamily="34" charset="0"/>
                  <a:cs typeface="Arial" panose="020B0604020202020204" pitchFamily="34" charset="0"/>
                </a:rPr>
                <a:t> </a:t>
              </a:r>
              <a:r>
                <a:rPr lang="en-GB" sz="2400" b="1" dirty="0" err="1">
                  <a:solidFill>
                    <a:srgbClr val="5F0066"/>
                  </a:solidFill>
                  <a:latin typeface="Arial" panose="020B0604020202020204" pitchFamily="34" charset="0"/>
                  <a:cs typeface="Arial" panose="020B0604020202020204" pitchFamily="34" charset="0"/>
                </a:rPr>
                <a:t>trị</a:t>
              </a:r>
              <a:r>
                <a:rPr lang="en-GB" sz="2400" b="1" dirty="0">
                  <a:solidFill>
                    <a:srgbClr val="5F0066"/>
                  </a:solidFill>
                  <a:latin typeface="Arial" panose="020B0604020202020204" pitchFamily="34" charset="0"/>
                  <a:cs typeface="Arial" panose="020B0604020202020204" pitchFamily="34" charset="0"/>
                </a:rPr>
                <a:t>, </a:t>
              </a:r>
              <a:r>
                <a:rPr lang="en-GB" sz="2400" b="1" dirty="0" err="1">
                  <a:solidFill>
                    <a:srgbClr val="5F0066"/>
                  </a:solidFill>
                  <a:latin typeface="Arial" panose="020B0604020202020204" pitchFamily="34" charset="0"/>
                  <a:cs typeface="Arial" panose="020B0604020202020204" pitchFamily="34" charset="0"/>
                </a:rPr>
                <a:t>xã</a:t>
              </a:r>
              <a:r>
                <a:rPr lang="en-GB" sz="2400" b="1" dirty="0">
                  <a:solidFill>
                    <a:srgbClr val="5F0066"/>
                  </a:solidFill>
                  <a:latin typeface="Arial" panose="020B0604020202020204" pitchFamily="34" charset="0"/>
                  <a:cs typeface="Arial" panose="020B0604020202020204" pitchFamily="34" charset="0"/>
                </a:rPr>
                <a:t> </a:t>
              </a:r>
              <a:r>
                <a:rPr lang="en-GB" sz="2400" b="1" dirty="0" err="1">
                  <a:solidFill>
                    <a:srgbClr val="5F0066"/>
                  </a:solidFill>
                  <a:latin typeface="Arial" panose="020B0604020202020204" pitchFamily="34" charset="0"/>
                  <a:cs typeface="Arial" panose="020B0604020202020204" pitchFamily="34" charset="0"/>
                </a:rPr>
                <a:t>hội</a:t>
              </a:r>
              <a:r>
                <a:rPr lang="en-GB" sz="2400" b="1" dirty="0">
                  <a:solidFill>
                    <a:srgbClr val="5F0066"/>
                  </a:solidFill>
                  <a:latin typeface="Arial" panose="020B0604020202020204" pitchFamily="34" charset="0"/>
                  <a:cs typeface="Arial" panose="020B0604020202020204" pitchFamily="34" charset="0"/>
                </a:rPr>
                <a:t>, </a:t>
              </a:r>
              <a:r>
                <a:rPr lang="en-GB" sz="2400" b="1" dirty="0" err="1">
                  <a:solidFill>
                    <a:srgbClr val="5F0066"/>
                  </a:solidFill>
                  <a:latin typeface="Arial" panose="020B0604020202020204" pitchFamily="34" charset="0"/>
                  <a:cs typeface="Arial" panose="020B0604020202020204" pitchFamily="34" charset="0"/>
                </a:rPr>
                <a:t>quản</a:t>
              </a:r>
              <a:r>
                <a:rPr lang="en-GB" sz="2400" b="1" dirty="0">
                  <a:solidFill>
                    <a:srgbClr val="5F0066"/>
                  </a:solidFill>
                  <a:latin typeface="Arial" panose="020B0604020202020204" pitchFamily="34" charset="0"/>
                  <a:cs typeface="Arial" panose="020B0604020202020204" pitchFamily="34" charset="0"/>
                </a:rPr>
                <a:t> </a:t>
              </a:r>
              <a:r>
                <a:rPr lang="en-GB" sz="2400" b="1" dirty="0" err="1">
                  <a:solidFill>
                    <a:srgbClr val="5F0066"/>
                  </a:solidFill>
                  <a:latin typeface="Arial" panose="020B0604020202020204" pitchFamily="34" charset="0"/>
                  <a:cs typeface="Arial" panose="020B0604020202020204" pitchFamily="34" charset="0"/>
                </a:rPr>
                <a:t>trị</a:t>
              </a:r>
              <a:r>
                <a:rPr lang="en-US" sz="2400" b="1" dirty="0">
                  <a:solidFill>
                    <a:srgbClr val="5F0066"/>
                  </a:solidFill>
                  <a:latin typeface="Arial" panose="020B0604020202020204" pitchFamily="34" charset="0"/>
                  <a:cs typeface="Arial" panose="020B0604020202020204" pitchFamily="34" charset="0"/>
                </a:rPr>
                <a:t>…</a:t>
              </a:r>
            </a:p>
          </p:txBody>
        </p:sp>
      </p:grpSp>
      <p:grpSp>
        <p:nvGrpSpPr>
          <p:cNvPr id="411" name="Group 410"/>
          <p:cNvGrpSpPr/>
          <p:nvPr/>
        </p:nvGrpSpPr>
        <p:grpSpPr>
          <a:xfrm>
            <a:off x="3894261" y="2196051"/>
            <a:ext cx="8031049" cy="922524"/>
            <a:chOff x="2723539" y="4543425"/>
            <a:chExt cx="6145824" cy="1363670"/>
          </a:xfrm>
          <a:solidFill>
            <a:srgbClr val="FFFF00"/>
          </a:solidFill>
        </p:grpSpPr>
        <p:sp>
          <p:nvSpPr>
            <p:cNvPr id="414" name="AutoShape 9"/>
            <p:cNvSpPr>
              <a:spLocks noChangeArrowheads="1"/>
            </p:cNvSpPr>
            <p:nvPr/>
          </p:nvSpPr>
          <p:spPr bwMode="ltGray">
            <a:xfrm>
              <a:off x="3446463" y="4552949"/>
              <a:ext cx="5422900" cy="1314450"/>
            </a:xfrm>
            <a:prstGeom prst="roundRect">
              <a:avLst>
                <a:gd name="adj" fmla="val 11505"/>
              </a:avLst>
            </a:prstGeom>
            <a:grpFill/>
            <a:ln w="6350" algn="ctr">
              <a:noFill/>
              <a:prstDash val="sysDot"/>
              <a:round/>
              <a:headEnd/>
              <a:tailEnd/>
            </a:ln>
            <a:effectLst/>
          </p:spPr>
          <p:txBody>
            <a:bodyPr wrap="none" anchor="ctr"/>
            <a:lstStyle/>
            <a:p>
              <a:endParaRPr lang="en-US" sz="2400">
                <a:latin typeface="Arial" panose="020B0604020202020204" pitchFamily="34" charset="0"/>
                <a:cs typeface="Arial" panose="020B0604020202020204" pitchFamily="34" charset="0"/>
              </a:endParaRPr>
            </a:p>
          </p:txBody>
        </p:sp>
        <p:sp>
          <p:nvSpPr>
            <p:cNvPr id="415" name="AutoShape 10"/>
            <p:cNvSpPr>
              <a:spLocks noChangeArrowheads="1"/>
            </p:cNvSpPr>
            <p:nvPr/>
          </p:nvSpPr>
          <p:spPr bwMode="gray">
            <a:xfrm>
              <a:off x="3590173" y="5018881"/>
              <a:ext cx="376238" cy="347661"/>
            </a:xfrm>
            <a:prstGeom prst="rightArrow">
              <a:avLst>
                <a:gd name="adj1" fmla="val 50000"/>
                <a:gd name="adj2" fmla="val 45091"/>
              </a:avLst>
            </a:prstGeom>
            <a:grpFill/>
            <a:ln w="9525">
              <a:noFill/>
              <a:miter lim="800000"/>
              <a:headEnd/>
              <a:tailEnd/>
            </a:ln>
            <a:effectLst/>
          </p:spPr>
          <p:txBody>
            <a:bodyPr wrap="none" anchor="ctr"/>
            <a:lstStyle/>
            <a:p>
              <a:endParaRPr lang="en-US" sz="2400">
                <a:latin typeface="Arial" panose="020B0604020202020204" pitchFamily="34" charset="0"/>
                <a:cs typeface="Arial" panose="020B0604020202020204" pitchFamily="34" charset="0"/>
              </a:endParaRPr>
            </a:p>
          </p:txBody>
        </p:sp>
        <p:grpSp>
          <p:nvGrpSpPr>
            <p:cNvPr id="416" name="Group 415"/>
            <p:cNvGrpSpPr/>
            <p:nvPr/>
          </p:nvGrpSpPr>
          <p:grpSpPr>
            <a:xfrm>
              <a:off x="2723539" y="4543425"/>
              <a:ext cx="949652" cy="1298575"/>
              <a:chOff x="2819400" y="4543425"/>
              <a:chExt cx="1359474" cy="1298575"/>
            </a:xfrm>
            <a:grpFill/>
          </p:grpSpPr>
          <p:sp>
            <p:nvSpPr>
              <p:cNvPr id="418" name="AutoShape 17"/>
              <p:cNvSpPr>
                <a:spLocks noChangeArrowheads="1"/>
              </p:cNvSpPr>
              <p:nvPr/>
            </p:nvSpPr>
            <p:spPr bwMode="gray">
              <a:xfrm>
                <a:off x="2819400" y="4543425"/>
                <a:ext cx="1359474" cy="1298575"/>
              </a:xfrm>
              <a:prstGeom prst="roundRect">
                <a:avLst>
                  <a:gd name="adj" fmla="val 11921"/>
                </a:avLst>
              </a:prstGeom>
              <a:grpFill/>
              <a:ln w="25400">
                <a:solidFill>
                  <a:srgbClr val="FEFEFE"/>
                </a:solidFill>
                <a:round/>
                <a:headEnd/>
                <a:tailEnd/>
              </a:ln>
              <a:effectLst>
                <a:outerShdw dist="53882" dir="2700000" algn="ctr" rotWithShape="0">
                  <a:srgbClr val="000000">
                    <a:alpha val="50000"/>
                  </a:srgbClr>
                </a:outerShdw>
              </a:effectLst>
            </p:spPr>
            <p:txBody>
              <a:bodyPr wrap="none" anchor="ctr"/>
              <a:lstStyle/>
              <a:p>
                <a:pPr algn="ctr"/>
                <a:r>
                  <a:rPr lang="en-US" sz="3600" b="1" dirty="0" smtClean="0">
                    <a:solidFill>
                      <a:srgbClr val="FF0000"/>
                    </a:solidFill>
                    <a:latin typeface="Arial" panose="020B0604020202020204" pitchFamily="34" charset="0"/>
                    <a:cs typeface="Arial" panose="020B0604020202020204" pitchFamily="34" charset="0"/>
                  </a:rPr>
                  <a:t>2</a:t>
                </a:r>
                <a:endParaRPr lang="en-US" sz="3600" b="1" dirty="0">
                  <a:solidFill>
                    <a:srgbClr val="FF0000"/>
                  </a:solidFill>
                  <a:latin typeface="Arial" panose="020B0604020202020204" pitchFamily="34" charset="0"/>
                  <a:cs typeface="Arial" panose="020B0604020202020204" pitchFamily="34" charset="0"/>
                </a:endParaRPr>
              </a:p>
            </p:txBody>
          </p:sp>
          <p:sp>
            <p:nvSpPr>
              <p:cNvPr id="419" name="Freeform 18"/>
              <p:cNvSpPr>
                <a:spLocks/>
              </p:cNvSpPr>
              <p:nvPr/>
            </p:nvSpPr>
            <p:spPr bwMode="gray">
              <a:xfrm>
                <a:off x="2873375" y="4598988"/>
                <a:ext cx="811213" cy="649287"/>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en-US" sz="2400">
                  <a:latin typeface="Arial" panose="020B0604020202020204" pitchFamily="34" charset="0"/>
                  <a:cs typeface="Arial" panose="020B0604020202020204" pitchFamily="34" charset="0"/>
                </a:endParaRPr>
              </a:p>
            </p:txBody>
          </p:sp>
        </p:grpSp>
        <p:sp>
          <p:nvSpPr>
            <p:cNvPr id="417" name="Text Box 22"/>
            <p:cNvSpPr txBox="1">
              <a:spLocks noChangeArrowheads="1"/>
            </p:cNvSpPr>
            <p:nvPr/>
          </p:nvSpPr>
          <p:spPr bwMode="black">
            <a:xfrm>
              <a:off x="4037305" y="4633224"/>
              <a:ext cx="4832057" cy="1273871"/>
            </a:xfrm>
            <a:prstGeom prst="rect">
              <a:avLst/>
            </a:prstGeom>
            <a:grpFill/>
            <a:ln w="9525" algn="ctr">
              <a:noFill/>
              <a:miter lim="800000"/>
              <a:headEnd/>
              <a:tailEnd/>
            </a:ln>
            <a:effectLst/>
          </p:spPr>
          <p:txBody>
            <a:bodyPr wrap="square">
              <a:spAutoFit/>
            </a:bodyPr>
            <a:lstStyle/>
            <a:p>
              <a:pPr algn="just" eaLnBrk="0" hangingPunct="0"/>
              <a:r>
                <a:rPr lang="en-US" sz="2400" b="1" dirty="0" err="1">
                  <a:solidFill>
                    <a:srgbClr val="5E2106"/>
                  </a:solidFill>
                  <a:latin typeface="Arial" panose="020B0604020202020204" pitchFamily="34" charset="0"/>
                  <a:cs typeface="Arial" panose="020B0604020202020204" pitchFamily="34" charset="0"/>
                </a:rPr>
                <a:t>Cuộc</a:t>
              </a:r>
              <a:r>
                <a:rPr lang="en-US" sz="2400" b="1" dirty="0">
                  <a:solidFill>
                    <a:srgbClr val="5E2106"/>
                  </a:solidFill>
                  <a:latin typeface="Arial" panose="020B0604020202020204" pitchFamily="34" charset="0"/>
                  <a:cs typeface="Arial" panose="020B0604020202020204" pitchFamily="34" charset="0"/>
                </a:rPr>
                <a:t> </a:t>
              </a:r>
              <a:r>
                <a:rPr lang="en-US" sz="2400" b="1" dirty="0" err="1">
                  <a:solidFill>
                    <a:srgbClr val="5E2106"/>
                  </a:solidFill>
                  <a:latin typeface="Arial" panose="020B0604020202020204" pitchFamily="34" charset="0"/>
                  <a:cs typeface="Arial" panose="020B0604020202020204" pitchFamily="34" charset="0"/>
                </a:rPr>
                <a:t>cách</a:t>
              </a:r>
              <a:r>
                <a:rPr lang="en-US" sz="2400" b="1" dirty="0">
                  <a:solidFill>
                    <a:srgbClr val="5E2106"/>
                  </a:solidFill>
                  <a:latin typeface="Arial" panose="020B0604020202020204" pitchFamily="34" charset="0"/>
                  <a:cs typeface="Arial" panose="020B0604020202020204" pitchFamily="34" charset="0"/>
                </a:rPr>
                <a:t> </a:t>
              </a:r>
              <a:r>
                <a:rPr lang="en-US" sz="2400" b="1" dirty="0" err="1">
                  <a:solidFill>
                    <a:srgbClr val="5E2106"/>
                  </a:solidFill>
                  <a:latin typeface="Arial" panose="020B0604020202020204" pitchFamily="34" charset="0"/>
                  <a:cs typeface="Arial" panose="020B0604020202020204" pitchFamily="34" charset="0"/>
                </a:rPr>
                <a:t>mạng</a:t>
              </a:r>
              <a:r>
                <a:rPr lang="en-US" sz="2400" b="1" dirty="0">
                  <a:solidFill>
                    <a:srgbClr val="5E2106"/>
                  </a:solidFill>
                  <a:latin typeface="Arial" panose="020B0604020202020204" pitchFamily="34" charset="0"/>
                  <a:cs typeface="Arial" panose="020B0604020202020204" pitchFamily="34" charset="0"/>
                </a:rPr>
                <a:t> </a:t>
              </a:r>
              <a:r>
                <a:rPr lang="en-US" sz="2400" b="1" dirty="0" err="1">
                  <a:solidFill>
                    <a:srgbClr val="5E2106"/>
                  </a:solidFill>
                  <a:latin typeface="Arial" panose="020B0604020202020204" pitchFamily="34" charset="0"/>
                  <a:cs typeface="Arial" panose="020B0604020202020204" pitchFamily="34" charset="0"/>
                </a:rPr>
                <a:t>công</a:t>
              </a:r>
              <a:r>
                <a:rPr lang="en-US" sz="2400" b="1" dirty="0">
                  <a:solidFill>
                    <a:srgbClr val="5E2106"/>
                  </a:solidFill>
                  <a:latin typeface="Arial" panose="020B0604020202020204" pitchFamily="34" charset="0"/>
                  <a:cs typeface="Arial" panose="020B0604020202020204" pitchFamily="34" charset="0"/>
                </a:rPr>
                <a:t> </a:t>
              </a:r>
              <a:r>
                <a:rPr lang="en-US" sz="2400" b="1" dirty="0" err="1">
                  <a:solidFill>
                    <a:srgbClr val="5E2106"/>
                  </a:solidFill>
                  <a:latin typeface="Arial" panose="020B0604020202020204" pitchFamily="34" charset="0"/>
                  <a:cs typeface="Arial" panose="020B0604020202020204" pitchFamily="34" charset="0"/>
                </a:rPr>
                <a:t>nghiệp</a:t>
              </a:r>
              <a:r>
                <a:rPr lang="en-US" sz="2400" b="1" dirty="0">
                  <a:solidFill>
                    <a:srgbClr val="5E2106"/>
                  </a:solidFill>
                  <a:latin typeface="Arial" panose="020B0604020202020204" pitchFamily="34" charset="0"/>
                  <a:cs typeface="Arial" panose="020B0604020202020204" pitchFamily="34" charset="0"/>
                </a:rPr>
                <a:t> </a:t>
              </a:r>
              <a:r>
                <a:rPr lang="en-US" sz="2400" b="1" dirty="0" err="1">
                  <a:solidFill>
                    <a:srgbClr val="5E2106"/>
                  </a:solidFill>
                  <a:latin typeface="Arial" panose="020B0604020202020204" pitchFamily="34" charset="0"/>
                  <a:cs typeface="Arial" panose="020B0604020202020204" pitchFamily="34" charset="0"/>
                </a:rPr>
                <a:t>lần</a:t>
              </a:r>
              <a:r>
                <a:rPr lang="en-US" sz="2400" b="1" dirty="0">
                  <a:solidFill>
                    <a:srgbClr val="5E2106"/>
                  </a:solidFill>
                  <a:latin typeface="Arial" panose="020B0604020202020204" pitchFamily="34" charset="0"/>
                  <a:cs typeface="Arial" panose="020B0604020202020204" pitchFamily="34" charset="0"/>
                </a:rPr>
                <a:t> </a:t>
              </a:r>
              <a:r>
                <a:rPr lang="en-US" sz="2400" b="1" dirty="0" err="1">
                  <a:solidFill>
                    <a:srgbClr val="5E2106"/>
                  </a:solidFill>
                  <a:latin typeface="Arial" panose="020B0604020202020204" pitchFamily="34" charset="0"/>
                  <a:cs typeface="Arial" panose="020B0604020202020204" pitchFamily="34" charset="0"/>
                </a:rPr>
                <a:t>thứ</a:t>
              </a:r>
              <a:r>
                <a:rPr lang="en-US" sz="2400" b="1" dirty="0">
                  <a:solidFill>
                    <a:srgbClr val="5E2106"/>
                  </a:solidFill>
                  <a:latin typeface="Arial" panose="020B0604020202020204" pitchFamily="34" charset="0"/>
                  <a:cs typeface="Arial" panose="020B0604020202020204" pitchFamily="34" charset="0"/>
                </a:rPr>
                <a:t> </a:t>
              </a:r>
              <a:r>
                <a:rPr lang="en-US" sz="2400" b="1" dirty="0" err="1">
                  <a:solidFill>
                    <a:srgbClr val="5E2106"/>
                  </a:solidFill>
                  <a:latin typeface="Arial" panose="020B0604020202020204" pitchFamily="34" charset="0"/>
                  <a:cs typeface="Arial" panose="020B0604020202020204" pitchFamily="34" charset="0"/>
                </a:rPr>
                <a:t>tư</a:t>
              </a:r>
              <a:r>
                <a:rPr lang="en-US" sz="2400" b="1" dirty="0">
                  <a:solidFill>
                    <a:srgbClr val="5E2106"/>
                  </a:solidFill>
                  <a:latin typeface="Arial" panose="020B0604020202020204" pitchFamily="34" charset="0"/>
                  <a:cs typeface="Arial" panose="020B0604020202020204" pitchFamily="34" charset="0"/>
                </a:rPr>
                <a:t>, </a:t>
              </a:r>
              <a:r>
                <a:rPr lang="en-US" sz="2400" b="1" dirty="0" err="1">
                  <a:solidFill>
                    <a:srgbClr val="5E2106"/>
                  </a:solidFill>
                  <a:latin typeface="Arial" panose="020B0604020202020204" pitchFamily="34" charset="0"/>
                  <a:cs typeface="Arial" panose="020B0604020202020204" pitchFamily="34" charset="0"/>
                </a:rPr>
                <a:t>quá</a:t>
              </a:r>
              <a:r>
                <a:rPr lang="en-US" sz="2400" b="1" dirty="0">
                  <a:solidFill>
                    <a:srgbClr val="5E2106"/>
                  </a:solidFill>
                  <a:latin typeface="Arial" panose="020B0604020202020204" pitchFamily="34" charset="0"/>
                  <a:cs typeface="Arial" panose="020B0604020202020204" pitchFamily="34" charset="0"/>
                </a:rPr>
                <a:t> </a:t>
              </a:r>
              <a:r>
                <a:rPr lang="en-US" sz="2400" b="1" dirty="0" err="1">
                  <a:solidFill>
                    <a:srgbClr val="5E2106"/>
                  </a:solidFill>
                  <a:latin typeface="Arial" panose="020B0604020202020204" pitchFamily="34" charset="0"/>
                  <a:cs typeface="Arial" panose="020B0604020202020204" pitchFamily="34" charset="0"/>
                </a:rPr>
                <a:t>trình</a:t>
              </a:r>
              <a:r>
                <a:rPr lang="en-US" sz="2400" b="1" dirty="0">
                  <a:solidFill>
                    <a:srgbClr val="5E2106"/>
                  </a:solidFill>
                  <a:latin typeface="Arial" panose="020B0604020202020204" pitchFamily="34" charset="0"/>
                  <a:cs typeface="Arial" panose="020B0604020202020204" pitchFamily="34" charset="0"/>
                </a:rPr>
                <a:t> </a:t>
              </a:r>
              <a:r>
                <a:rPr lang="en-US" sz="2400" b="1" dirty="0" err="1">
                  <a:solidFill>
                    <a:srgbClr val="5E2106"/>
                  </a:solidFill>
                  <a:latin typeface="Arial" panose="020B0604020202020204" pitchFamily="34" charset="0"/>
                  <a:cs typeface="Arial" panose="020B0604020202020204" pitchFamily="34" charset="0"/>
                </a:rPr>
                <a:t>chuyển</a:t>
              </a:r>
              <a:r>
                <a:rPr lang="en-US" sz="2400" b="1" dirty="0">
                  <a:solidFill>
                    <a:srgbClr val="5E2106"/>
                  </a:solidFill>
                  <a:latin typeface="Arial" panose="020B0604020202020204" pitchFamily="34" charset="0"/>
                  <a:cs typeface="Arial" panose="020B0604020202020204" pitchFamily="34" charset="0"/>
                </a:rPr>
                <a:t> </a:t>
              </a:r>
              <a:r>
                <a:rPr lang="en-US" sz="2400" b="1" dirty="0" err="1">
                  <a:solidFill>
                    <a:srgbClr val="5E2106"/>
                  </a:solidFill>
                  <a:latin typeface="Arial" panose="020B0604020202020204" pitchFamily="34" charset="0"/>
                  <a:cs typeface="Arial" panose="020B0604020202020204" pitchFamily="34" charset="0"/>
                </a:rPr>
                <a:t>đổi</a:t>
              </a:r>
              <a:r>
                <a:rPr lang="en-US" sz="2400" b="1" dirty="0">
                  <a:solidFill>
                    <a:srgbClr val="5E2106"/>
                  </a:solidFill>
                  <a:latin typeface="Arial" panose="020B0604020202020204" pitchFamily="34" charset="0"/>
                  <a:cs typeface="Arial" panose="020B0604020202020204" pitchFamily="34" charset="0"/>
                </a:rPr>
                <a:t> </a:t>
              </a:r>
              <a:r>
                <a:rPr lang="en-US" sz="2400" b="1" dirty="0" err="1">
                  <a:solidFill>
                    <a:srgbClr val="5E2106"/>
                  </a:solidFill>
                  <a:latin typeface="Arial" panose="020B0604020202020204" pitchFamily="34" charset="0"/>
                  <a:cs typeface="Arial" panose="020B0604020202020204" pitchFamily="34" charset="0"/>
                </a:rPr>
                <a:t>số</a:t>
              </a:r>
              <a:endParaRPr lang="en-US" sz="2400" b="1" dirty="0">
                <a:solidFill>
                  <a:srgbClr val="5E2106"/>
                </a:solidFill>
                <a:latin typeface="Arial" panose="020B0604020202020204" pitchFamily="34" charset="0"/>
                <a:cs typeface="Arial" panose="020B0604020202020204" pitchFamily="34" charset="0"/>
              </a:endParaRPr>
            </a:p>
          </p:txBody>
        </p:sp>
      </p:grpSp>
      <p:grpSp>
        <p:nvGrpSpPr>
          <p:cNvPr id="420" name="Group 419"/>
          <p:cNvGrpSpPr/>
          <p:nvPr/>
        </p:nvGrpSpPr>
        <p:grpSpPr>
          <a:xfrm>
            <a:off x="3855534" y="5514517"/>
            <a:ext cx="7915869" cy="1053555"/>
            <a:chOff x="2714563" y="1519239"/>
            <a:chExt cx="6168272" cy="1320799"/>
          </a:xfrm>
          <a:solidFill>
            <a:srgbClr val="92D050"/>
          </a:solidFill>
        </p:grpSpPr>
        <p:sp>
          <p:nvSpPr>
            <p:cNvPr id="421" name="AutoShape 11"/>
            <p:cNvSpPr>
              <a:spLocks noChangeArrowheads="1"/>
            </p:cNvSpPr>
            <p:nvPr/>
          </p:nvSpPr>
          <p:spPr bwMode="gray">
            <a:xfrm>
              <a:off x="3408363" y="1535113"/>
              <a:ext cx="5457825" cy="1304925"/>
            </a:xfrm>
            <a:prstGeom prst="roundRect">
              <a:avLst>
                <a:gd name="adj" fmla="val 11505"/>
              </a:avLst>
            </a:prstGeom>
            <a:grpFill/>
            <a:ln w="6350" algn="ctr">
              <a:noFill/>
              <a:prstDash val="sysDot"/>
              <a:round/>
              <a:headEnd/>
              <a:tailEnd/>
            </a:ln>
            <a:effectLst/>
          </p:spPr>
          <p:txBody>
            <a:bodyPr wrap="none" anchor="ctr"/>
            <a:lstStyle/>
            <a:p>
              <a:endParaRPr lang="en-US" sz="2400">
                <a:latin typeface="Arial" panose="020B0604020202020204" pitchFamily="34" charset="0"/>
                <a:cs typeface="Arial" panose="020B0604020202020204" pitchFamily="34" charset="0"/>
              </a:endParaRPr>
            </a:p>
          </p:txBody>
        </p:sp>
        <p:sp>
          <p:nvSpPr>
            <p:cNvPr id="422" name="AutoShape 12"/>
            <p:cNvSpPr>
              <a:spLocks noChangeArrowheads="1"/>
            </p:cNvSpPr>
            <p:nvPr/>
          </p:nvSpPr>
          <p:spPr bwMode="gray">
            <a:xfrm>
              <a:off x="3602386" y="1961661"/>
              <a:ext cx="376237" cy="344488"/>
            </a:xfrm>
            <a:prstGeom prst="rightArrow">
              <a:avLst>
                <a:gd name="adj1" fmla="val 50000"/>
                <a:gd name="adj2" fmla="val 45507"/>
              </a:avLst>
            </a:prstGeom>
            <a:grpFill/>
            <a:ln w="9525">
              <a:noFill/>
              <a:miter lim="800000"/>
              <a:headEnd/>
              <a:tailEnd/>
            </a:ln>
            <a:effectLst/>
          </p:spPr>
          <p:txBody>
            <a:bodyPr wrap="none" anchor="ctr"/>
            <a:lstStyle/>
            <a:p>
              <a:endParaRPr lang="en-US" sz="2400">
                <a:latin typeface="Arial" panose="020B0604020202020204" pitchFamily="34" charset="0"/>
                <a:cs typeface="Arial" panose="020B0604020202020204" pitchFamily="34" charset="0"/>
              </a:endParaRPr>
            </a:p>
          </p:txBody>
        </p:sp>
        <p:sp>
          <p:nvSpPr>
            <p:cNvPr id="423" name="Text Box 20"/>
            <p:cNvSpPr txBox="1">
              <a:spLocks noChangeArrowheads="1"/>
            </p:cNvSpPr>
            <p:nvPr/>
          </p:nvSpPr>
          <p:spPr bwMode="black">
            <a:xfrm>
              <a:off x="4021095" y="1654054"/>
              <a:ext cx="4861740" cy="1041787"/>
            </a:xfrm>
            <a:prstGeom prst="rect">
              <a:avLst/>
            </a:prstGeom>
            <a:grpFill/>
            <a:ln w="9525" algn="ctr">
              <a:noFill/>
              <a:miter lim="800000"/>
              <a:headEnd/>
              <a:tailEnd/>
            </a:ln>
            <a:effectLst/>
          </p:spPr>
          <p:txBody>
            <a:bodyPr wrap="square">
              <a:spAutoFit/>
            </a:bodyPr>
            <a:lstStyle>
              <a:defPPr>
                <a:defRPr lang="en-US"/>
              </a:defPPr>
              <a:lvl1pPr algn="just" eaLnBrk="0" hangingPunct="0">
                <a:defRPr sz="2400" spc="-170">
                  <a:solidFill>
                    <a:schemeClr val="accent5">
                      <a:lumMod val="50000"/>
                    </a:schemeClr>
                  </a:solidFill>
                  <a:latin typeface="Times New Roman" panose="02020603050405020304" pitchFamily="18" charset="0"/>
                  <a:cs typeface="Times New Roman" panose="02020603050405020304" pitchFamily="18" charset="0"/>
                </a:defRPr>
              </a:lvl1pPr>
            </a:lstStyle>
            <a:p>
              <a:r>
                <a:rPr lang="en-GB" b="1" spc="0" dirty="0" err="1">
                  <a:solidFill>
                    <a:srgbClr val="921639"/>
                  </a:solidFill>
                  <a:latin typeface="Arial" panose="020B0604020202020204" pitchFamily="34" charset="0"/>
                  <a:cs typeface="Arial" panose="020B0604020202020204" pitchFamily="34" charset="0"/>
                </a:rPr>
                <a:t>Khu</a:t>
              </a:r>
              <a:r>
                <a:rPr lang="en-GB" b="1" spc="0" dirty="0">
                  <a:solidFill>
                    <a:srgbClr val="921639"/>
                  </a:solidFill>
                  <a:latin typeface="Arial" panose="020B0604020202020204" pitchFamily="34" charset="0"/>
                  <a:cs typeface="Arial" panose="020B0604020202020204" pitchFamily="34" charset="0"/>
                </a:rPr>
                <a:t> </a:t>
              </a:r>
              <a:r>
                <a:rPr lang="en-GB" b="1" spc="0" dirty="0" err="1">
                  <a:solidFill>
                    <a:srgbClr val="921639"/>
                  </a:solidFill>
                  <a:latin typeface="Arial" panose="020B0604020202020204" pitchFamily="34" charset="0"/>
                  <a:cs typeface="Arial" panose="020B0604020202020204" pitchFamily="34" charset="0"/>
                </a:rPr>
                <a:t>vực</a:t>
              </a:r>
              <a:r>
                <a:rPr lang="en-GB" b="1" spc="0" dirty="0">
                  <a:solidFill>
                    <a:srgbClr val="921639"/>
                  </a:solidFill>
                  <a:latin typeface="Arial" panose="020B0604020202020204" pitchFamily="34" charset="0"/>
                  <a:cs typeface="Arial" panose="020B0604020202020204" pitchFamily="34" charset="0"/>
                </a:rPr>
                <a:t> </a:t>
              </a:r>
              <a:r>
                <a:rPr lang="en-GB" b="1" spc="0" dirty="0" err="1">
                  <a:solidFill>
                    <a:srgbClr val="921639"/>
                  </a:solidFill>
                  <a:latin typeface="Arial" panose="020B0604020202020204" pitchFamily="34" charset="0"/>
                  <a:cs typeface="Arial" panose="020B0604020202020204" pitchFamily="34" charset="0"/>
                </a:rPr>
                <a:t>châu</a:t>
              </a:r>
              <a:r>
                <a:rPr lang="en-GB" b="1" spc="0" dirty="0">
                  <a:solidFill>
                    <a:srgbClr val="921639"/>
                  </a:solidFill>
                  <a:latin typeface="Arial" panose="020B0604020202020204" pitchFamily="34" charset="0"/>
                  <a:cs typeface="Arial" panose="020B0604020202020204" pitchFamily="34" charset="0"/>
                </a:rPr>
                <a:t> </a:t>
              </a:r>
              <a:r>
                <a:rPr lang="en-GB" b="1" spc="0" dirty="0" err="1">
                  <a:solidFill>
                    <a:srgbClr val="921639"/>
                  </a:solidFill>
                  <a:latin typeface="Arial" panose="020B0604020202020204" pitchFamily="34" charset="0"/>
                  <a:cs typeface="Arial" panose="020B0604020202020204" pitchFamily="34" charset="0"/>
                </a:rPr>
                <a:t>Á</a:t>
              </a:r>
              <a:r>
                <a:rPr lang="en-GB" b="1" spc="0" dirty="0">
                  <a:solidFill>
                    <a:srgbClr val="921639"/>
                  </a:solidFill>
                  <a:latin typeface="Arial" panose="020B0604020202020204" pitchFamily="34" charset="0"/>
                  <a:cs typeface="Arial" panose="020B0604020202020204" pitchFamily="34" charset="0"/>
                </a:rPr>
                <a:t> </a:t>
              </a:r>
              <a:r>
                <a:rPr lang="en-US" b="1" spc="0" dirty="0">
                  <a:solidFill>
                    <a:srgbClr val="921639"/>
                  </a:solidFill>
                  <a:latin typeface="Arial" panose="020B0604020202020204" pitchFamily="34" charset="0"/>
                  <a:cs typeface="Arial" panose="020B0604020202020204" pitchFamily="34" charset="0"/>
                </a:rPr>
                <a:t>–</a:t>
              </a:r>
              <a:r>
                <a:rPr lang="en-GB" b="1" spc="0" dirty="0">
                  <a:solidFill>
                    <a:srgbClr val="921639"/>
                  </a:solidFill>
                  <a:latin typeface="Arial" panose="020B0604020202020204" pitchFamily="34" charset="0"/>
                  <a:cs typeface="Arial" panose="020B0604020202020204" pitchFamily="34" charset="0"/>
                </a:rPr>
                <a:t> </a:t>
              </a:r>
              <a:r>
                <a:rPr lang="en-GB" b="1" spc="0" dirty="0" err="1">
                  <a:solidFill>
                    <a:srgbClr val="921639"/>
                  </a:solidFill>
                  <a:latin typeface="Arial" panose="020B0604020202020204" pitchFamily="34" charset="0"/>
                  <a:cs typeface="Arial" panose="020B0604020202020204" pitchFamily="34" charset="0"/>
                </a:rPr>
                <a:t>Thái</a:t>
              </a:r>
              <a:r>
                <a:rPr lang="en-GB" b="1" spc="0" dirty="0">
                  <a:solidFill>
                    <a:srgbClr val="921639"/>
                  </a:solidFill>
                  <a:latin typeface="Arial" panose="020B0604020202020204" pitchFamily="34" charset="0"/>
                  <a:cs typeface="Arial" panose="020B0604020202020204" pitchFamily="34" charset="0"/>
                </a:rPr>
                <a:t> </a:t>
              </a:r>
              <a:r>
                <a:rPr lang="en-GB" b="1" spc="0" dirty="0" err="1">
                  <a:solidFill>
                    <a:srgbClr val="921639"/>
                  </a:solidFill>
                  <a:latin typeface="Arial" panose="020B0604020202020204" pitchFamily="34" charset="0"/>
                  <a:cs typeface="Arial" panose="020B0604020202020204" pitchFamily="34" charset="0"/>
                </a:rPr>
                <a:t>Bình</a:t>
              </a:r>
              <a:r>
                <a:rPr lang="en-GB" b="1" spc="0" dirty="0">
                  <a:solidFill>
                    <a:srgbClr val="921639"/>
                  </a:solidFill>
                  <a:latin typeface="Arial" panose="020B0604020202020204" pitchFamily="34" charset="0"/>
                  <a:cs typeface="Arial" panose="020B0604020202020204" pitchFamily="34" charset="0"/>
                </a:rPr>
                <a:t> </a:t>
              </a:r>
              <a:r>
                <a:rPr lang="en-GB" b="1" spc="0" dirty="0" err="1">
                  <a:solidFill>
                    <a:srgbClr val="921639"/>
                  </a:solidFill>
                  <a:latin typeface="Arial" panose="020B0604020202020204" pitchFamily="34" charset="0"/>
                  <a:cs typeface="Arial" panose="020B0604020202020204" pitchFamily="34" charset="0"/>
                </a:rPr>
                <a:t>Dương</a:t>
              </a:r>
              <a:r>
                <a:rPr lang="en-GB" b="1" spc="0" dirty="0">
                  <a:solidFill>
                    <a:srgbClr val="921639"/>
                  </a:solidFill>
                  <a:latin typeface="Arial" panose="020B0604020202020204" pitchFamily="34" charset="0"/>
                  <a:cs typeface="Arial" panose="020B0604020202020204" pitchFamily="34" charset="0"/>
                </a:rPr>
                <a:t>, </a:t>
              </a:r>
              <a:r>
                <a:rPr lang="en-GB" b="1" spc="0" dirty="0" err="1">
                  <a:solidFill>
                    <a:srgbClr val="921639"/>
                  </a:solidFill>
                  <a:latin typeface="Arial" panose="020B0604020202020204" pitchFamily="34" charset="0"/>
                  <a:cs typeface="Arial" panose="020B0604020202020204" pitchFamily="34" charset="0"/>
                </a:rPr>
                <a:t>trong</a:t>
              </a:r>
              <a:r>
                <a:rPr lang="en-GB" b="1" spc="0" dirty="0">
                  <a:solidFill>
                    <a:srgbClr val="921639"/>
                  </a:solidFill>
                  <a:latin typeface="Arial" panose="020B0604020202020204" pitchFamily="34" charset="0"/>
                  <a:cs typeface="Arial" panose="020B0604020202020204" pitchFamily="34" charset="0"/>
                </a:rPr>
                <a:t> </a:t>
              </a:r>
              <a:r>
                <a:rPr lang="en-GB" b="1" spc="0" dirty="0" err="1">
                  <a:solidFill>
                    <a:srgbClr val="921639"/>
                  </a:solidFill>
                  <a:latin typeface="Arial" panose="020B0604020202020204" pitchFamily="34" charset="0"/>
                  <a:cs typeface="Arial" panose="020B0604020202020204" pitchFamily="34" charset="0"/>
                </a:rPr>
                <a:t>đó</a:t>
              </a:r>
              <a:r>
                <a:rPr lang="en-GB" b="1" spc="0" dirty="0">
                  <a:solidFill>
                    <a:srgbClr val="921639"/>
                  </a:solidFill>
                  <a:latin typeface="Arial" panose="020B0604020202020204" pitchFamily="34" charset="0"/>
                  <a:cs typeface="Arial" panose="020B0604020202020204" pitchFamily="34" charset="0"/>
                </a:rPr>
                <a:t> </a:t>
              </a:r>
              <a:r>
                <a:rPr lang="en-GB" b="1" spc="0" dirty="0" err="1">
                  <a:solidFill>
                    <a:srgbClr val="921639"/>
                  </a:solidFill>
                  <a:latin typeface="Arial" panose="020B0604020202020204" pitchFamily="34" charset="0"/>
                  <a:cs typeface="Arial" panose="020B0604020202020204" pitchFamily="34" charset="0"/>
                </a:rPr>
                <a:t>có</a:t>
              </a:r>
              <a:r>
                <a:rPr lang="en-GB" b="1" spc="0" dirty="0">
                  <a:solidFill>
                    <a:srgbClr val="921639"/>
                  </a:solidFill>
                  <a:latin typeface="Arial" panose="020B0604020202020204" pitchFamily="34" charset="0"/>
                  <a:cs typeface="Arial" panose="020B0604020202020204" pitchFamily="34" charset="0"/>
                </a:rPr>
                <a:t> </a:t>
              </a:r>
              <a:r>
                <a:rPr lang="en-GB" b="1" spc="0" dirty="0" err="1">
                  <a:solidFill>
                    <a:srgbClr val="921639"/>
                  </a:solidFill>
                  <a:latin typeface="Arial" panose="020B0604020202020204" pitchFamily="34" charset="0"/>
                  <a:cs typeface="Arial" panose="020B0604020202020204" pitchFamily="34" charset="0"/>
                </a:rPr>
                <a:t>Đông</a:t>
              </a:r>
              <a:r>
                <a:rPr lang="en-GB" b="1" spc="0" dirty="0">
                  <a:solidFill>
                    <a:srgbClr val="921639"/>
                  </a:solidFill>
                  <a:latin typeface="Arial" panose="020B0604020202020204" pitchFamily="34" charset="0"/>
                  <a:cs typeface="Arial" panose="020B0604020202020204" pitchFamily="34" charset="0"/>
                </a:rPr>
                <a:t> Nam </a:t>
              </a:r>
              <a:r>
                <a:rPr lang="en-GB" b="1" spc="0" dirty="0" err="1">
                  <a:solidFill>
                    <a:srgbClr val="921639"/>
                  </a:solidFill>
                  <a:latin typeface="Arial" panose="020B0604020202020204" pitchFamily="34" charset="0"/>
                  <a:cs typeface="Arial" panose="020B0604020202020204" pitchFamily="34" charset="0"/>
                </a:rPr>
                <a:t>Á</a:t>
              </a:r>
              <a:endParaRPr lang="en-GB" b="1" spc="0" dirty="0">
                <a:solidFill>
                  <a:srgbClr val="921639"/>
                </a:solidFill>
                <a:latin typeface="Arial" panose="020B0604020202020204" pitchFamily="34" charset="0"/>
                <a:cs typeface="Arial" panose="020B0604020202020204" pitchFamily="34" charset="0"/>
              </a:endParaRPr>
            </a:p>
          </p:txBody>
        </p:sp>
        <p:grpSp>
          <p:nvGrpSpPr>
            <p:cNvPr id="424" name="Group 423"/>
            <p:cNvGrpSpPr/>
            <p:nvPr/>
          </p:nvGrpSpPr>
          <p:grpSpPr>
            <a:xfrm>
              <a:off x="2714563" y="1519239"/>
              <a:ext cx="1012550" cy="1298576"/>
              <a:chOff x="2825751" y="1519239"/>
              <a:chExt cx="1432562" cy="1298576"/>
            </a:xfrm>
            <a:grpFill/>
          </p:grpSpPr>
          <p:sp>
            <p:nvSpPr>
              <p:cNvPr id="425" name="AutoShape 13"/>
              <p:cNvSpPr>
                <a:spLocks noChangeArrowheads="1"/>
              </p:cNvSpPr>
              <p:nvPr/>
            </p:nvSpPr>
            <p:spPr bwMode="gray">
              <a:xfrm>
                <a:off x="2825751" y="1519239"/>
                <a:ext cx="1432562" cy="1298576"/>
              </a:xfrm>
              <a:prstGeom prst="roundRect">
                <a:avLst>
                  <a:gd name="adj" fmla="val 11921"/>
                </a:avLst>
              </a:prstGeom>
              <a:grpFill/>
              <a:ln w="25400">
                <a:solidFill>
                  <a:srgbClr val="FEFEFE"/>
                </a:solidFill>
                <a:round/>
                <a:headEnd/>
                <a:tailEnd/>
              </a:ln>
              <a:effectLst>
                <a:outerShdw dist="53882" dir="2700000" algn="ctr" rotWithShape="0">
                  <a:srgbClr val="000000">
                    <a:alpha val="50000"/>
                  </a:srgbClr>
                </a:outerShdw>
              </a:effectLst>
            </p:spPr>
            <p:txBody>
              <a:bodyPr wrap="none" anchor="ctr"/>
              <a:lstStyle/>
              <a:p>
                <a:pPr algn="ctr"/>
                <a:r>
                  <a:rPr lang="en-US" sz="3200" b="1" dirty="0">
                    <a:solidFill>
                      <a:srgbClr val="FF0000"/>
                    </a:solidFill>
                    <a:latin typeface="Arial" panose="020B0604020202020204" pitchFamily="34" charset="0"/>
                    <a:cs typeface="Arial" panose="020B0604020202020204" pitchFamily="34" charset="0"/>
                  </a:rPr>
                  <a:t>5</a:t>
                </a:r>
              </a:p>
            </p:txBody>
          </p:sp>
          <p:sp>
            <p:nvSpPr>
              <p:cNvPr id="426" name="Freeform 14"/>
              <p:cNvSpPr>
                <a:spLocks/>
              </p:cNvSpPr>
              <p:nvPr/>
            </p:nvSpPr>
            <p:spPr bwMode="gray">
              <a:xfrm>
                <a:off x="2889250" y="1584325"/>
                <a:ext cx="811213" cy="64928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en-US" sz="2400">
                  <a:latin typeface="Arial" panose="020B0604020202020204" pitchFamily="34" charset="0"/>
                  <a:cs typeface="Arial" panose="020B0604020202020204" pitchFamily="34" charset="0"/>
                </a:endParaRPr>
              </a:p>
            </p:txBody>
          </p:sp>
        </p:grpSp>
      </p:grpSp>
      <p:grpSp>
        <p:nvGrpSpPr>
          <p:cNvPr id="428" name="Group 427"/>
          <p:cNvGrpSpPr/>
          <p:nvPr/>
        </p:nvGrpSpPr>
        <p:grpSpPr>
          <a:xfrm>
            <a:off x="3855543" y="4415874"/>
            <a:ext cx="8069767" cy="936343"/>
            <a:chOff x="2723540" y="4543423"/>
            <a:chExt cx="6145823" cy="1351540"/>
          </a:xfrm>
          <a:solidFill>
            <a:schemeClr val="accent6">
              <a:lumMod val="40000"/>
              <a:lumOff val="60000"/>
            </a:schemeClr>
          </a:solidFill>
        </p:grpSpPr>
        <p:sp>
          <p:nvSpPr>
            <p:cNvPr id="429" name="AutoShape 9"/>
            <p:cNvSpPr>
              <a:spLocks noChangeArrowheads="1"/>
            </p:cNvSpPr>
            <p:nvPr/>
          </p:nvSpPr>
          <p:spPr bwMode="ltGray">
            <a:xfrm>
              <a:off x="3446463" y="4552952"/>
              <a:ext cx="5422900" cy="1314450"/>
            </a:xfrm>
            <a:prstGeom prst="roundRect">
              <a:avLst>
                <a:gd name="adj" fmla="val 11505"/>
              </a:avLst>
            </a:prstGeom>
            <a:grpFill/>
            <a:ln w="6350" algn="ctr">
              <a:noFill/>
              <a:prstDash val="sysDot"/>
              <a:round/>
              <a:headEnd/>
              <a:tailEnd/>
            </a:ln>
            <a:effectLst/>
          </p:spPr>
          <p:txBody>
            <a:bodyPr wrap="none" anchor="ctr"/>
            <a:lstStyle/>
            <a:p>
              <a:endParaRPr lang="en-US" sz="2400">
                <a:latin typeface="Arial" panose="020B0604020202020204" pitchFamily="34" charset="0"/>
                <a:cs typeface="Arial" panose="020B0604020202020204" pitchFamily="34" charset="0"/>
              </a:endParaRPr>
            </a:p>
          </p:txBody>
        </p:sp>
        <p:grpSp>
          <p:nvGrpSpPr>
            <p:cNvPr id="431" name="Group 430"/>
            <p:cNvGrpSpPr/>
            <p:nvPr/>
          </p:nvGrpSpPr>
          <p:grpSpPr>
            <a:xfrm>
              <a:off x="2723540" y="4543423"/>
              <a:ext cx="934491" cy="1298578"/>
              <a:chOff x="2819402" y="4543423"/>
              <a:chExt cx="1337770" cy="1298578"/>
            </a:xfrm>
            <a:grpFill/>
          </p:grpSpPr>
          <p:sp>
            <p:nvSpPr>
              <p:cNvPr id="433" name="AutoShape 17"/>
              <p:cNvSpPr>
                <a:spLocks noChangeArrowheads="1"/>
              </p:cNvSpPr>
              <p:nvPr/>
            </p:nvSpPr>
            <p:spPr bwMode="gray">
              <a:xfrm>
                <a:off x="2819402" y="4543423"/>
                <a:ext cx="1337770" cy="1298578"/>
              </a:xfrm>
              <a:prstGeom prst="roundRect">
                <a:avLst>
                  <a:gd name="adj" fmla="val 11921"/>
                </a:avLst>
              </a:prstGeom>
              <a:grpFill/>
              <a:ln w="25400">
                <a:solidFill>
                  <a:srgbClr val="FEFEFE"/>
                </a:solidFill>
                <a:round/>
                <a:headEnd/>
                <a:tailEnd/>
              </a:ln>
              <a:effectLst>
                <a:outerShdw dist="53882" dir="2700000" algn="ctr" rotWithShape="0">
                  <a:srgbClr val="000000">
                    <a:alpha val="50000"/>
                  </a:srgbClr>
                </a:outerShdw>
              </a:effectLst>
            </p:spPr>
            <p:txBody>
              <a:bodyPr wrap="none" anchor="ctr"/>
              <a:lstStyle/>
              <a:p>
                <a:pPr algn="ctr"/>
                <a:r>
                  <a:rPr lang="en-US" sz="3600" b="1" dirty="0">
                    <a:solidFill>
                      <a:srgbClr val="FF0000"/>
                    </a:solidFill>
                    <a:latin typeface="Arial" panose="020B0604020202020204" pitchFamily="34" charset="0"/>
                    <a:cs typeface="Arial" panose="020B0604020202020204" pitchFamily="34" charset="0"/>
                  </a:rPr>
                  <a:t>4</a:t>
                </a:r>
              </a:p>
            </p:txBody>
          </p:sp>
          <p:sp>
            <p:nvSpPr>
              <p:cNvPr id="434" name="Freeform 18"/>
              <p:cNvSpPr>
                <a:spLocks/>
              </p:cNvSpPr>
              <p:nvPr/>
            </p:nvSpPr>
            <p:spPr bwMode="gray">
              <a:xfrm>
                <a:off x="2873375" y="4598988"/>
                <a:ext cx="811213" cy="649287"/>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en-US" sz="2400">
                  <a:latin typeface="Arial" panose="020B0604020202020204" pitchFamily="34" charset="0"/>
                  <a:cs typeface="Arial" panose="020B0604020202020204" pitchFamily="34" charset="0"/>
                </a:endParaRPr>
              </a:p>
            </p:txBody>
          </p:sp>
        </p:grpSp>
        <p:sp>
          <p:nvSpPr>
            <p:cNvPr id="432" name="Text Box 22"/>
            <p:cNvSpPr txBox="1">
              <a:spLocks noChangeArrowheads="1"/>
            </p:cNvSpPr>
            <p:nvPr/>
          </p:nvSpPr>
          <p:spPr bwMode="black">
            <a:xfrm>
              <a:off x="4149439" y="4651056"/>
              <a:ext cx="4682943" cy="1243907"/>
            </a:xfrm>
            <a:prstGeom prst="rect">
              <a:avLst/>
            </a:prstGeom>
            <a:grpFill/>
            <a:ln w="9525" algn="ctr">
              <a:noFill/>
              <a:miter lim="800000"/>
              <a:headEnd/>
              <a:tailEnd/>
            </a:ln>
            <a:effectLst/>
          </p:spPr>
          <p:txBody>
            <a:bodyPr wrap="square">
              <a:spAutoFit/>
            </a:bodyPr>
            <a:lstStyle/>
            <a:p>
              <a:pPr algn="just" eaLnBrk="0" hangingPunct="0"/>
              <a:r>
                <a:rPr lang="en-US" sz="2400" b="1" dirty="0" err="1">
                  <a:solidFill>
                    <a:srgbClr val="002060"/>
                  </a:solidFill>
                  <a:latin typeface="Arial" panose="020B0604020202020204" pitchFamily="34" charset="0"/>
                  <a:cs typeface="Arial" panose="020B0604020202020204" pitchFamily="34" charset="0"/>
                </a:rPr>
                <a:t>Các</a:t>
              </a:r>
              <a:r>
                <a:rPr lang="en-US" sz="2400" b="1" dirty="0">
                  <a:solidFill>
                    <a:srgbClr val="002060"/>
                  </a:solidFill>
                  <a:latin typeface="Arial" panose="020B0604020202020204" pitchFamily="34" charset="0"/>
                  <a:cs typeface="Arial" panose="020B0604020202020204" pitchFamily="34" charset="0"/>
                </a:rPr>
                <a:t> </a:t>
              </a:r>
              <a:r>
                <a:rPr lang="en-US" sz="2400" b="1" dirty="0" err="1">
                  <a:solidFill>
                    <a:srgbClr val="002060"/>
                  </a:solidFill>
                  <a:latin typeface="Arial" panose="020B0604020202020204" pitchFamily="34" charset="0"/>
                  <a:cs typeface="Arial" panose="020B0604020202020204" pitchFamily="34" charset="0"/>
                </a:rPr>
                <a:t>vấn</a:t>
              </a:r>
              <a:r>
                <a:rPr lang="en-US" sz="2400" b="1" dirty="0">
                  <a:solidFill>
                    <a:srgbClr val="002060"/>
                  </a:solidFill>
                  <a:latin typeface="Arial" panose="020B0604020202020204" pitchFamily="34" charset="0"/>
                  <a:cs typeface="Arial" panose="020B0604020202020204" pitchFamily="34" charset="0"/>
                </a:rPr>
                <a:t> </a:t>
              </a:r>
              <a:r>
                <a:rPr lang="en-US" sz="2400" b="1" dirty="0" err="1">
                  <a:solidFill>
                    <a:srgbClr val="002060"/>
                  </a:solidFill>
                  <a:latin typeface="Arial" panose="020B0604020202020204" pitchFamily="34" charset="0"/>
                  <a:cs typeface="Arial" panose="020B0604020202020204" pitchFamily="34" charset="0"/>
                </a:rPr>
                <a:t>đề</a:t>
              </a:r>
              <a:r>
                <a:rPr lang="en-US" sz="2400" b="1" dirty="0">
                  <a:solidFill>
                    <a:srgbClr val="002060"/>
                  </a:solidFill>
                  <a:latin typeface="Arial" panose="020B0604020202020204" pitchFamily="34" charset="0"/>
                  <a:cs typeface="Arial" panose="020B0604020202020204" pitchFamily="34" charset="0"/>
                </a:rPr>
                <a:t> an </a:t>
              </a:r>
              <a:r>
                <a:rPr lang="en-US" sz="2400" b="1" dirty="0" err="1">
                  <a:solidFill>
                    <a:srgbClr val="002060"/>
                  </a:solidFill>
                  <a:latin typeface="Arial" panose="020B0604020202020204" pitchFamily="34" charset="0"/>
                  <a:cs typeface="Arial" panose="020B0604020202020204" pitchFamily="34" charset="0"/>
                </a:rPr>
                <a:t>ninh</a:t>
              </a:r>
              <a:r>
                <a:rPr lang="en-US" sz="2400" b="1" dirty="0">
                  <a:solidFill>
                    <a:srgbClr val="002060"/>
                  </a:solidFill>
                  <a:latin typeface="Arial" panose="020B0604020202020204" pitchFamily="34" charset="0"/>
                  <a:cs typeface="Arial" panose="020B0604020202020204" pitchFamily="34" charset="0"/>
                </a:rPr>
                <a:t> phi </a:t>
              </a:r>
              <a:r>
                <a:rPr lang="en-US" sz="2400" b="1" dirty="0" err="1">
                  <a:solidFill>
                    <a:srgbClr val="002060"/>
                  </a:solidFill>
                  <a:latin typeface="Arial" panose="020B0604020202020204" pitchFamily="34" charset="0"/>
                  <a:cs typeface="Arial" panose="020B0604020202020204" pitchFamily="34" charset="0"/>
                </a:rPr>
                <a:t>truyền</a:t>
              </a:r>
              <a:r>
                <a:rPr lang="en-US" sz="2400" b="1" dirty="0">
                  <a:solidFill>
                    <a:srgbClr val="002060"/>
                  </a:solidFill>
                  <a:latin typeface="Arial" panose="020B0604020202020204" pitchFamily="34" charset="0"/>
                  <a:cs typeface="Arial" panose="020B0604020202020204" pitchFamily="34" charset="0"/>
                </a:rPr>
                <a:t> </a:t>
              </a:r>
              <a:r>
                <a:rPr lang="en-US" sz="2400" b="1" dirty="0" err="1">
                  <a:solidFill>
                    <a:srgbClr val="002060"/>
                  </a:solidFill>
                  <a:latin typeface="Arial" panose="020B0604020202020204" pitchFamily="34" charset="0"/>
                  <a:cs typeface="Arial" panose="020B0604020202020204" pitchFamily="34" charset="0"/>
                </a:rPr>
                <a:t>thống</a:t>
              </a:r>
              <a:r>
                <a:rPr lang="en-US" sz="2400" b="1" dirty="0">
                  <a:solidFill>
                    <a:srgbClr val="002060"/>
                  </a:solidFill>
                  <a:latin typeface="Arial" panose="020B0604020202020204" pitchFamily="34" charset="0"/>
                  <a:cs typeface="Arial" panose="020B0604020202020204" pitchFamily="34" charset="0"/>
                </a:rPr>
                <a:t>, </a:t>
              </a:r>
              <a:r>
                <a:rPr lang="vi-VN" sz="2400" b="1" dirty="0">
                  <a:solidFill>
                    <a:srgbClr val="002060"/>
                  </a:solidFill>
                  <a:latin typeface="Arial" panose="020B0604020202020204" pitchFamily="34" charset="0"/>
                  <a:cs typeface="Arial" panose="020B0604020202020204" pitchFamily="34" charset="0"/>
                </a:rPr>
                <a:t>các vấn đề toàn cầu</a:t>
              </a:r>
            </a:p>
          </p:txBody>
        </p:sp>
      </p:grpSp>
      <p:grpSp>
        <p:nvGrpSpPr>
          <p:cNvPr id="435" name="Group 434"/>
          <p:cNvGrpSpPr/>
          <p:nvPr/>
        </p:nvGrpSpPr>
        <p:grpSpPr>
          <a:xfrm>
            <a:off x="3877129" y="1026508"/>
            <a:ext cx="8048171" cy="986810"/>
            <a:chOff x="2714564" y="1519238"/>
            <a:chExt cx="6151624" cy="1333728"/>
          </a:xfrm>
          <a:solidFill>
            <a:schemeClr val="accent6">
              <a:lumMod val="20000"/>
              <a:lumOff val="80000"/>
            </a:schemeClr>
          </a:solidFill>
        </p:grpSpPr>
        <p:sp>
          <p:nvSpPr>
            <p:cNvPr id="436" name="AutoShape 11"/>
            <p:cNvSpPr>
              <a:spLocks noChangeArrowheads="1"/>
            </p:cNvSpPr>
            <p:nvPr/>
          </p:nvSpPr>
          <p:spPr bwMode="gray">
            <a:xfrm>
              <a:off x="3408363" y="1535113"/>
              <a:ext cx="5457825" cy="1304925"/>
            </a:xfrm>
            <a:prstGeom prst="roundRect">
              <a:avLst>
                <a:gd name="adj" fmla="val 11505"/>
              </a:avLst>
            </a:prstGeom>
            <a:grpFill/>
            <a:ln w="6350" algn="ctr">
              <a:noFill/>
              <a:prstDash val="sysDot"/>
              <a:round/>
              <a:headEnd/>
              <a:tailEnd/>
            </a:ln>
            <a:effectLst/>
          </p:spPr>
          <p:txBody>
            <a:bodyPr wrap="none" anchor="ctr"/>
            <a:lstStyle/>
            <a:p>
              <a:endParaRPr lang="en-US" sz="2400">
                <a:latin typeface="Arial" panose="020B0604020202020204" pitchFamily="34" charset="0"/>
                <a:cs typeface="Arial" panose="020B0604020202020204" pitchFamily="34" charset="0"/>
              </a:endParaRPr>
            </a:p>
          </p:txBody>
        </p:sp>
        <p:sp>
          <p:nvSpPr>
            <p:cNvPr id="437" name="AutoShape 12"/>
            <p:cNvSpPr>
              <a:spLocks noChangeArrowheads="1"/>
            </p:cNvSpPr>
            <p:nvPr/>
          </p:nvSpPr>
          <p:spPr bwMode="gray">
            <a:xfrm>
              <a:off x="3602386" y="1961661"/>
              <a:ext cx="376237" cy="344488"/>
            </a:xfrm>
            <a:prstGeom prst="rightArrow">
              <a:avLst>
                <a:gd name="adj1" fmla="val 50000"/>
                <a:gd name="adj2" fmla="val 45507"/>
              </a:avLst>
            </a:prstGeom>
            <a:grpFill/>
            <a:ln w="9525">
              <a:noFill/>
              <a:miter lim="800000"/>
              <a:headEnd/>
              <a:tailEnd/>
            </a:ln>
            <a:effectLst/>
          </p:spPr>
          <p:txBody>
            <a:bodyPr wrap="none" anchor="ctr"/>
            <a:lstStyle/>
            <a:p>
              <a:endParaRPr lang="en-US" sz="2400">
                <a:latin typeface="Arial" panose="020B0604020202020204" pitchFamily="34" charset="0"/>
                <a:cs typeface="Arial" panose="020B0604020202020204" pitchFamily="34" charset="0"/>
              </a:endParaRPr>
            </a:p>
          </p:txBody>
        </p:sp>
        <p:sp>
          <p:nvSpPr>
            <p:cNvPr id="438" name="Text Box 20"/>
            <p:cNvSpPr txBox="1">
              <a:spLocks noChangeArrowheads="1"/>
            </p:cNvSpPr>
            <p:nvPr/>
          </p:nvSpPr>
          <p:spPr bwMode="black">
            <a:xfrm>
              <a:off x="3986723" y="1688231"/>
              <a:ext cx="4761834" cy="1164735"/>
            </a:xfrm>
            <a:prstGeom prst="rect">
              <a:avLst/>
            </a:prstGeom>
            <a:grpFill/>
            <a:ln w="9525" algn="ctr">
              <a:noFill/>
              <a:miter lim="800000"/>
              <a:headEnd/>
              <a:tailEnd/>
            </a:ln>
            <a:effectLst/>
          </p:spPr>
          <p:txBody>
            <a:bodyPr wrap="square">
              <a:spAutoFit/>
            </a:bodyPr>
            <a:lstStyle/>
            <a:p>
              <a:pPr algn="just" eaLnBrk="0" hangingPunct="0"/>
              <a:r>
                <a:rPr lang="en-GB" sz="2400" b="1" spc="-169" dirty="0" err="1">
                  <a:latin typeface="Arial" panose="020B0604020202020204" pitchFamily="34" charset="0"/>
                  <a:cs typeface="Arial" panose="020B0604020202020204" pitchFamily="34" charset="0"/>
                </a:rPr>
                <a:t>Xu</a:t>
              </a:r>
              <a:r>
                <a:rPr lang="en-GB" sz="2400" b="1" spc="-169" dirty="0">
                  <a:latin typeface="Arial" panose="020B0604020202020204" pitchFamily="34" charset="0"/>
                  <a:cs typeface="Arial" panose="020B0604020202020204" pitchFamily="34" charset="0"/>
                </a:rPr>
                <a:t> </a:t>
              </a:r>
              <a:r>
                <a:rPr lang="en-GB" sz="2400" b="1" spc="-169" dirty="0" err="1">
                  <a:latin typeface="Arial" panose="020B0604020202020204" pitchFamily="34" charset="0"/>
                  <a:cs typeface="Arial" panose="020B0604020202020204" pitchFamily="34" charset="0"/>
                </a:rPr>
                <a:t>hướng</a:t>
              </a:r>
              <a:r>
                <a:rPr lang="en-GB" sz="2400" b="1" spc="-169" dirty="0">
                  <a:latin typeface="Arial" panose="020B0604020202020204" pitchFamily="34" charset="0"/>
                  <a:cs typeface="Arial" panose="020B0604020202020204" pitchFamily="34" charset="0"/>
                </a:rPr>
                <a:t> </a:t>
              </a:r>
              <a:r>
                <a:rPr lang="en-GB" sz="2400" b="1" spc="-169" dirty="0" err="1">
                  <a:latin typeface="Arial" panose="020B0604020202020204" pitchFamily="34" charset="0"/>
                  <a:cs typeface="Arial" panose="020B0604020202020204" pitchFamily="34" charset="0"/>
                </a:rPr>
                <a:t>đa</a:t>
              </a:r>
              <a:r>
                <a:rPr lang="en-GB" sz="2400" b="1" spc="-169" dirty="0">
                  <a:latin typeface="Arial" panose="020B0604020202020204" pitchFamily="34" charset="0"/>
                  <a:cs typeface="Arial" panose="020B0604020202020204" pitchFamily="34" charset="0"/>
                </a:rPr>
                <a:t> </a:t>
              </a:r>
              <a:r>
                <a:rPr lang="en-GB" sz="2400" b="1" spc="-169" dirty="0" err="1">
                  <a:latin typeface="Arial" panose="020B0604020202020204" pitchFamily="34" charset="0"/>
                  <a:cs typeface="Arial" panose="020B0604020202020204" pitchFamily="34" charset="0"/>
                </a:rPr>
                <a:t>cực</a:t>
              </a:r>
              <a:r>
                <a:rPr lang="en-GB" sz="2400" b="1" spc="-169" dirty="0">
                  <a:latin typeface="Arial" panose="020B0604020202020204" pitchFamily="34" charset="0"/>
                  <a:cs typeface="Arial" panose="020B0604020202020204" pitchFamily="34" charset="0"/>
                </a:rPr>
                <a:t>, </a:t>
              </a:r>
              <a:r>
                <a:rPr lang="en-GB" sz="2400" b="1" spc="-169" dirty="0" err="1">
                  <a:latin typeface="Arial" panose="020B0604020202020204" pitchFamily="34" charset="0"/>
                  <a:cs typeface="Arial" panose="020B0604020202020204" pitchFamily="34" charset="0"/>
                </a:rPr>
                <a:t>đa</a:t>
              </a:r>
              <a:r>
                <a:rPr lang="en-GB" sz="2400" b="1" spc="-169" dirty="0">
                  <a:latin typeface="Arial" panose="020B0604020202020204" pitchFamily="34" charset="0"/>
                  <a:cs typeface="Arial" panose="020B0604020202020204" pitchFamily="34" charset="0"/>
                </a:rPr>
                <a:t> </a:t>
              </a:r>
              <a:r>
                <a:rPr lang="en-GB" sz="2400" b="1" spc="-169" dirty="0" err="1">
                  <a:latin typeface="Arial" panose="020B0604020202020204" pitchFamily="34" charset="0"/>
                  <a:cs typeface="Arial" panose="020B0604020202020204" pitchFamily="34" charset="0"/>
                </a:rPr>
                <a:t>trung</a:t>
              </a:r>
              <a:r>
                <a:rPr lang="en-GB" sz="2400" b="1" spc="-169" dirty="0">
                  <a:latin typeface="Arial" panose="020B0604020202020204" pitchFamily="34" charset="0"/>
                  <a:cs typeface="Arial" panose="020B0604020202020204" pitchFamily="34" charset="0"/>
                </a:rPr>
                <a:t> </a:t>
              </a:r>
              <a:r>
                <a:rPr lang="en-GB" sz="2400" b="1" spc="-169" dirty="0" err="1">
                  <a:latin typeface="Arial" panose="020B0604020202020204" pitchFamily="34" charset="0"/>
                  <a:cs typeface="Arial" panose="020B0604020202020204" pitchFamily="34" charset="0"/>
                </a:rPr>
                <a:t>tâm</a:t>
              </a:r>
              <a:r>
                <a:rPr lang="en-GB" sz="2400" b="1" spc="-169" dirty="0">
                  <a:latin typeface="Arial" panose="020B0604020202020204" pitchFamily="34" charset="0"/>
                  <a:cs typeface="Arial" panose="020B0604020202020204" pitchFamily="34" charset="0"/>
                </a:rPr>
                <a:t>, </a:t>
              </a:r>
              <a:r>
                <a:rPr lang="en-GB" sz="2400" b="1" spc="-169" dirty="0" err="1">
                  <a:latin typeface="Arial" panose="020B0604020202020204" pitchFamily="34" charset="0"/>
                  <a:cs typeface="Arial" panose="020B0604020202020204" pitchFamily="34" charset="0"/>
                </a:rPr>
                <a:t>cạnh</a:t>
              </a:r>
              <a:r>
                <a:rPr lang="en-GB" sz="2400" b="1" spc="-169" dirty="0">
                  <a:latin typeface="Arial" panose="020B0604020202020204" pitchFamily="34" charset="0"/>
                  <a:cs typeface="Arial" panose="020B0604020202020204" pitchFamily="34" charset="0"/>
                </a:rPr>
                <a:t> </a:t>
              </a:r>
              <a:r>
                <a:rPr lang="en-GB" sz="2400" b="1" spc="-169" dirty="0" err="1">
                  <a:latin typeface="Arial" panose="020B0604020202020204" pitchFamily="34" charset="0"/>
                  <a:cs typeface="Arial" panose="020B0604020202020204" pitchFamily="34" charset="0"/>
                </a:rPr>
                <a:t>tranh</a:t>
              </a:r>
              <a:r>
                <a:rPr lang="en-GB" sz="2400" b="1" spc="-169" dirty="0">
                  <a:latin typeface="Arial" panose="020B0604020202020204" pitchFamily="34" charset="0"/>
                  <a:cs typeface="Arial" panose="020B0604020202020204" pitchFamily="34" charset="0"/>
                </a:rPr>
                <a:t> </a:t>
              </a:r>
              <a:r>
                <a:rPr lang="en-GB" sz="2400" b="1" spc="-169" dirty="0" err="1">
                  <a:latin typeface="Arial" panose="020B0604020202020204" pitchFamily="34" charset="0"/>
                  <a:cs typeface="Arial" panose="020B0604020202020204" pitchFamily="34" charset="0"/>
                </a:rPr>
                <a:t>chiến</a:t>
              </a:r>
              <a:r>
                <a:rPr lang="en-GB" sz="2400" b="1" spc="-169" dirty="0">
                  <a:latin typeface="Arial" panose="020B0604020202020204" pitchFamily="34" charset="0"/>
                  <a:cs typeface="Arial" panose="020B0604020202020204" pitchFamily="34" charset="0"/>
                </a:rPr>
                <a:t> </a:t>
              </a:r>
              <a:r>
                <a:rPr lang="en-GB" sz="2400" b="1" spc="-169" dirty="0" err="1">
                  <a:latin typeface="Arial" panose="020B0604020202020204" pitchFamily="34" charset="0"/>
                  <a:cs typeface="Arial" panose="020B0604020202020204" pitchFamily="34" charset="0"/>
                </a:rPr>
                <a:t>lược</a:t>
              </a:r>
              <a:r>
                <a:rPr lang="en-GB" sz="2400" b="1" spc="-169" dirty="0">
                  <a:latin typeface="Arial" panose="020B0604020202020204" pitchFamily="34" charset="0"/>
                  <a:cs typeface="Arial" panose="020B0604020202020204" pitchFamily="34" charset="0"/>
                </a:rPr>
                <a:t> </a:t>
              </a:r>
              <a:r>
                <a:rPr lang="en-GB" sz="2400" b="1" spc="-169" dirty="0" err="1">
                  <a:latin typeface="Arial" panose="020B0604020202020204" pitchFamily="34" charset="0"/>
                  <a:cs typeface="Arial" panose="020B0604020202020204" pitchFamily="34" charset="0"/>
                </a:rPr>
                <a:t>giữa</a:t>
              </a:r>
              <a:r>
                <a:rPr lang="en-GB" sz="2400" b="1" spc="-169" dirty="0">
                  <a:latin typeface="Arial" panose="020B0604020202020204" pitchFamily="34" charset="0"/>
                  <a:cs typeface="Arial" panose="020B0604020202020204" pitchFamily="34" charset="0"/>
                </a:rPr>
                <a:t> </a:t>
              </a:r>
              <a:r>
                <a:rPr lang="en-GB" sz="2400" b="1" spc="-169" dirty="0" err="1">
                  <a:latin typeface="Arial" panose="020B0604020202020204" pitchFamily="34" charset="0"/>
                  <a:cs typeface="Arial" panose="020B0604020202020204" pitchFamily="34" charset="0"/>
                </a:rPr>
                <a:t>các</a:t>
              </a:r>
              <a:r>
                <a:rPr lang="en-GB" sz="2400" b="1" spc="-169" dirty="0">
                  <a:latin typeface="Arial" panose="020B0604020202020204" pitchFamily="34" charset="0"/>
                  <a:cs typeface="Arial" panose="020B0604020202020204" pitchFamily="34" charset="0"/>
                </a:rPr>
                <a:t> </a:t>
              </a:r>
              <a:r>
                <a:rPr lang="en-GB" sz="2400" b="1" spc="-169" dirty="0" err="1">
                  <a:latin typeface="Arial" panose="020B0604020202020204" pitchFamily="34" charset="0"/>
                  <a:cs typeface="Arial" panose="020B0604020202020204" pitchFamily="34" charset="0"/>
                </a:rPr>
                <a:t>nước</a:t>
              </a:r>
              <a:r>
                <a:rPr lang="en-GB" sz="2400" b="1" spc="-169" dirty="0">
                  <a:latin typeface="Arial" panose="020B0604020202020204" pitchFamily="34" charset="0"/>
                  <a:cs typeface="Arial" panose="020B0604020202020204" pitchFamily="34" charset="0"/>
                </a:rPr>
                <a:t> </a:t>
              </a:r>
              <a:r>
                <a:rPr lang="en-GB" sz="2400" b="1" spc="-169" dirty="0" err="1">
                  <a:latin typeface="Arial" panose="020B0604020202020204" pitchFamily="34" charset="0"/>
                  <a:cs typeface="Arial" panose="020B0604020202020204" pitchFamily="34" charset="0"/>
                </a:rPr>
                <a:t>lớn</a:t>
              </a:r>
              <a:endParaRPr lang="en-US" sz="2400" b="1" spc="-169" dirty="0">
                <a:latin typeface="Arial" panose="020B0604020202020204" pitchFamily="34" charset="0"/>
                <a:cs typeface="Arial" panose="020B0604020202020204" pitchFamily="34" charset="0"/>
              </a:endParaRPr>
            </a:p>
          </p:txBody>
        </p:sp>
        <p:grpSp>
          <p:nvGrpSpPr>
            <p:cNvPr id="439" name="Group 438"/>
            <p:cNvGrpSpPr/>
            <p:nvPr/>
          </p:nvGrpSpPr>
          <p:grpSpPr>
            <a:xfrm>
              <a:off x="2714564" y="1519238"/>
              <a:ext cx="961614" cy="1298575"/>
              <a:chOff x="2825751" y="1519238"/>
              <a:chExt cx="1360497" cy="1298575"/>
            </a:xfrm>
            <a:grpFill/>
          </p:grpSpPr>
          <p:sp>
            <p:nvSpPr>
              <p:cNvPr id="440" name="AutoShape 13"/>
              <p:cNvSpPr>
                <a:spLocks noChangeArrowheads="1"/>
              </p:cNvSpPr>
              <p:nvPr/>
            </p:nvSpPr>
            <p:spPr bwMode="gray">
              <a:xfrm>
                <a:off x="2825751" y="1519238"/>
                <a:ext cx="1360497" cy="1298575"/>
              </a:xfrm>
              <a:prstGeom prst="roundRect">
                <a:avLst>
                  <a:gd name="adj" fmla="val 11921"/>
                </a:avLst>
              </a:prstGeom>
              <a:grpFill/>
              <a:ln w="25400">
                <a:solidFill>
                  <a:srgbClr val="FEFEFE"/>
                </a:solidFill>
                <a:round/>
                <a:headEnd/>
                <a:tailEnd/>
              </a:ln>
              <a:effectLst>
                <a:outerShdw dist="53882" dir="2700000" algn="ctr" rotWithShape="0">
                  <a:srgbClr val="000000">
                    <a:alpha val="50000"/>
                  </a:srgbClr>
                </a:outerShdw>
              </a:effectLst>
            </p:spPr>
            <p:txBody>
              <a:bodyPr wrap="none" anchor="ctr"/>
              <a:lstStyle/>
              <a:p>
                <a:pPr algn="ctr"/>
                <a:r>
                  <a:rPr lang="en-US" sz="2400" b="1" dirty="0">
                    <a:solidFill>
                      <a:schemeClr val="bg1"/>
                    </a:solidFill>
                    <a:latin typeface="Arial" panose="020B0604020202020204" pitchFamily="34" charset="0"/>
                    <a:cs typeface="Arial" panose="020B0604020202020204" pitchFamily="34" charset="0"/>
                  </a:rPr>
                  <a:t>1</a:t>
                </a:r>
              </a:p>
            </p:txBody>
          </p:sp>
          <p:sp>
            <p:nvSpPr>
              <p:cNvPr id="441" name="Freeform 14"/>
              <p:cNvSpPr>
                <a:spLocks/>
              </p:cNvSpPr>
              <p:nvPr/>
            </p:nvSpPr>
            <p:spPr bwMode="gray">
              <a:xfrm>
                <a:off x="2889250" y="1584325"/>
                <a:ext cx="811213" cy="64928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pFill/>
              <a:ln w="0">
                <a:noFill/>
                <a:prstDash val="solid"/>
                <a:round/>
                <a:headEnd/>
                <a:tailEnd/>
              </a:ln>
            </p:spPr>
            <p:txBody>
              <a:bodyPr/>
              <a:lstStyle/>
              <a:p>
                <a:endParaRPr lang="en-US" sz="2400">
                  <a:latin typeface="Arial" panose="020B0604020202020204" pitchFamily="34" charset="0"/>
                  <a:cs typeface="Arial" panose="020B0604020202020204" pitchFamily="34" charset="0"/>
                </a:endParaRPr>
              </a:p>
            </p:txBody>
          </p:sp>
          <p:sp>
            <p:nvSpPr>
              <p:cNvPr id="442" name="Text Box 24"/>
              <p:cNvSpPr txBox="1">
                <a:spLocks noChangeArrowheads="1"/>
              </p:cNvSpPr>
              <p:nvPr/>
            </p:nvSpPr>
            <p:spPr bwMode="white">
              <a:xfrm>
                <a:off x="2838450" y="1689100"/>
                <a:ext cx="1347798" cy="873552"/>
              </a:xfrm>
              <a:prstGeom prst="rect">
                <a:avLst/>
              </a:prstGeom>
              <a:grpFill/>
              <a:ln w="9525" algn="ctr">
                <a:noFill/>
                <a:miter lim="800000"/>
                <a:headEnd/>
                <a:tailEnd/>
              </a:ln>
              <a:effectLst/>
            </p:spPr>
            <p:txBody>
              <a:bodyPr wrap="square">
                <a:spAutoFit/>
              </a:bodyPr>
              <a:lstStyle/>
              <a:p>
                <a:pPr algn="ctr">
                  <a:spcBef>
                    <a:spcPct val="50000"/>
                  </a:spcBef>
                </a:pPr>
                <a:r>
                  <a:rPr lang="en-US" sz="3600" b="1" dirty="0" smtClean="0">
                    <a:solidFill>
                      <a:srgbClr val="FF0000"/>
                    </a:solidFill>
                    <a:latin typeface="Arial" panose="020B0604020202020204" pitchFamily="34" charset="0"/>
                    <a:cs typeface="Arial" panose="020B0604020202020204" pitchFamily="34" charset="0"/>
                  </a:rPr>
                  <a:t>1</a:t>
                </a:r>
                <a:endParaRPr lang="en-US" sz="3600" b="1" dirty="0">
                  <a:solidFill>
                    <a:srgbClr val="FF0000"/>
                  </a:solidFill>
                  <a:latin typeface="Arial" panose="020B0604020202020204" pitchFamily="34" charset="0"/>
                  <a:cs typeface="Arial" panose="020B0604020202020204" pitchFamily="34" charset="0"/>
                </a:endParaRPr>
              </a:p>
            </p:txBody>
          </p:sp>
        </p:grpSp>
      </p:grpSp>
      <p:sp>
        <p:nvSpPr>
          <p:cNvPr id="443" name="Title 1"/>
          <p:cNvSpPr>
            <a:spLocks noGrp="1"/>
          </p:cNvSpPr>
          <p:nvPr>
            <p:ph type="title"/>
          </p:nvPr>
        </p:nvSpPr>
        <p:spPr>
          <a:xfrm>
            <a:off x="1839235" y="135793"/>
            <a:ext cx="9920975" cy="587499"/>
          </a:xfrm>
        </p:spPr>
        <p:txBody>
          <a:bodyPr>
            <a:noAutofit/>
          </a:bodyPr>
          <a:lstStyle/>
          <a:p>
            <a:pPr algn="ctr"/>
            <a:r>
              <a:rPr lang="en-US" sz="4000" b="1" dirty="0">
                <a:latin typeface="Times New Roman" panose="02020603050405020304" pitchFamily="18" charset="0"/>
                <a:cs typeface="Times New Roman" panose="02020603050405020304" pitchFamily="18" charset="0"/>
              </a:rPr>
              <a:t>TÌNH HÌNH THẾ GIỚI, KHU VỰC</a:t>
            </a:r>
            <a:endParaRPr lang="en-GB" sz="4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50582062"/>
      </p:ext>
    </p:extLst>
  </p:cSld>
  <p:clrMapOvr>
    <a:masterClrMapping/>
  </p:clrMapOvr>
  <p:transition spd="slow">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5219" y="126588"/>
            <a:ext cx="10515600" cy="734805"/>
          </a:xfrm>
        </p:spPr>
        <p:txBody>
          <a:bodyPr>
            <a:normAutofit/>
          </a:bodyPr>
          <a:lstStyle/>
          <a:p>
            <a:pPr algn="ctr"/>
            <a:r>
              <a:rPr lang="en-GB" altLang="en-US" sz="4000" b="1" dirty="0">
                <a:solidFill>
                  <a:srgbClr val="FFFF00"/>
                </a:solidFill>
                <a:latin typeface="Arial" pitchFamily="34" charset="0"/>
                <a:cs typeface="Arial" pitchFamily="34" charset="0"/>
              </a:rPr>
              <a:t>TÌNH HÌNH TRONG NƯỚC</a:t>
            </a:r>
            <a:endParaRPr lang="en-US" sz="4000" dirty="0">
              <a:solidFill>
                <a:srgbClr val="FFFF00"/>
              </a:solidFill>
            </a:endParaRPr>
          </a:p>
        </p:txBody>
      </p:sp>
      <p:sp>
        <p:nvSpPr>
          <p:cNvPr id="4" name="Content Placeholder 2"/>
          <p:cNvSpPr txBox="1">
            <a:spLocks/>
          </p:cNvSpPr>
          <p:nvPr/>
        </p:nvSpPr>
        <p:spPr>
          <a:xfrm>
            <a:off x="443529" y="904878"/>
            <a:ext cx="11148699" cy="1254121"/>
          </a:xfrm>
          <a:prstGeom prst="roundRect">
            <a:avLst/>
          </a:prstGeom>
          <a:solidFill>
            <a:schemeClr val="accent1">
              <a:lumMod val="40000"/>
              <a:lumOff val="60000"/>
            </a:schemeClr>
          </a:solidFill>
          <a:ln>
            <a:solidFill>
              <a:srgbClr val="FF0000"/>
            </a:solidFill>
          </a:ln>
        </p:spPr>
        <p:style>
          <a:lnRef idx="1">
            <a:schemeClr val="accent1"/>
          </a:lnRef>
          <a:fillRef idx="2">
            <a:schemeClr val="accent1"/>
          </a:fillRef>
          <a:effectRef idx="1">
            <a:schemeClr val="accent1"/>
          </a:effectRef>
          <a:fontRef idx="minor">
            <a:schemeClr val="dk1"/>
          </a:fontRef>
        </p:style>
        <p:txBody>
          <a:bodyPr lIns="91430" tIns="45718" rIns="91430" bIns="45718"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buNone/>
            </a:pPr>
            <a:r>
              <a:rPr lang="vi-VN" sz="2400" b="1" dirty="0">
                <a:solidFill>
                  <a:srgbClr val="0000CC"/>
                </a:solidFill>
              </a:rPr>
              <a:t>Sau 35 năm đổi mới, thế và lực, sức mạnh tổng hợp quốc gia, uy tín quốc tế, niềm tin của nhân dân ngày càng được nâng cao, tạo ra những tiền đề quan trọng để xây dựng và bảo vệ Tổ quốc</a:t>
            </a:r>
            <a:endParaRPr lang="vi-VN" altLang="en-US" sz="2400" b="1" spc="-51" dirty="0">
              <a:solidFill>
                <a:srgbClr val="0000CC"/>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5" name="Rounded Rectangle 4"/>
          <p:cNvSpPr/>
          <p:nvPr/>
        </p:nvSpPr>
        <p:spPr>
          <a:xfrm>
            <a:off x="443528" y="2362200"/>
            <a:ext cx="11249501" cy="3946560"/>
          </a:xfrm>
          <a:prstGeom prst="roundRect">
            <a:avLst/>
          </a:prstGeom>
          <a:solidFill>
            <a:srgbClr val="FFFFFF"/>
          </a:solidFill>
          <a:ln w="38100" cmpd="sng">
            <a:solidFill>
              <a:srgbClr val="FF6600"/>
            </a:solidFill>
          </a:ln>
        </p:spPr>
        <p:style>
          <a:lnRef idx="1">
            <a:schemeClr val="accent1"/>
          </a:lnRef>
          <a:fillRef idx="3">
            <a:schemeClr val="accent1"/>
          </a:fillRef>
          <a:effectRef idx="2">
            <a:schemeClr val="accent1"/>
          </a:effectRef>
          <a:fontRef idx="minor">
            <a:schemeClr val="lt1"/>
          </a:fontRef>
        </p:style>
        <p:txBody>
          <a:bodyPr lIns="91430" tIns="45718" rIns="91430" bIns="45718" rtlCol="0" anchor="ctr"/>
          <a:lstStyle/>
          <a:p>
            <a:pPr marL="457143" indent="-457143" algn="just">
              <a:spcBef>
                <a:spcPts val="600"/>
              </a:spcBef>
              <a:buClr>
                <a:srgbClr val="5F0066"/>
              </a:buClr>
              <a:buFont typeface="Wingdings" charset="2"/>
              <a:buChar char="²"/>
            </a:pPr>
            <a:r>
              <a:rPr lang="en-US" sz="2400" b="1" dirty="0" err="1">
                <a:solidFill>
                  <a:srgbClr val="0000CC"/>
                </a:solidFill>
                <a:latin typeface="Arial" pitchFamily="34" charset="0"/>
                <a:cs typeface="Arial" pitchFamily="34" charset="0"/>
              </a:rPr>
              <a:t>Chúng</a:t>
            </a:r>
            <a:r>
              <a:rPr lang="en-US" sz="2400" b="1" dirty="0">
                <a:solidFill>
                  <a:srgbClr val="0000CC"/>
                </a:solidFill>
                <a:latin typeface="Arial" pitchFamily="34" charset="0"/>
                <a:cs typeface="Arial" pitchFamily="34" charset="0"/>
              </a:rPr>
              <a:t> ta </a:t>
            </a:r>
            <a:r>
              <a:rPr lang="en-US" sz="2400" b="1" dirty="0" err="1">
                <a:solidFill>
                  <a:srgbClr val="0000CC"/>
                </a:solidFill>
                <a:latin typeface="Arial" pitchFamily="34" charset="0"/>
                <a:cs typeface="Arial" pitchFamily="34" charset="0"/>
              </a:rPr>
              <a:t>đã</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có</a:t>
            </a:r>
            <a:r>
              <a:rPr lang="en-US" sz="2400" b="1" dirty="0">
                <a:solidFill>
                  <a:srgbClr val="0000CC"/>
                </a:solidFill>
                <a:latin typeface="Arial" pitchFamily="34" charset="0"/>
                <a:cs typeface="Arial" pitchFamily="34" charset="0"/>
              </a:rPr>
              <a:t> 35 </a:t>
            </a:r>
            <a:r>
              <a:rPr lang="en-US" sz="2400" b="1" dirty="0" err="1">
                <a:solidFill>
                  <a:srgbClr val="0000CC"/>
                </a:solidFill>
                <a:latin typeface="Arial" pitchFamily="34" charset="0"/>
                <a:cs typeface="Arial" pitchFamily="34" charset="0"/>
              </a:rPr>
              <a:t>năm</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đổi</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mới</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thành</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công</a:t>
            </a:r>
            <a:r>
              <a:rPr lang="en-US" sz="2400" b="1" dirty="0">
                <a:solidFill>
                  <a:srgbClr val="0000CC"/>
                </a:solidFill>
                <a:latin typeface="Arial" pitchFamily="34" charset="0"/>
                <a:cs typeface="Arial" pitchFamily="34" charset="0"/>
              </a:rPr>
              <a:t>, 35 </a:t>
            </a:r>
            <a:r>
              <a:rPr lang="en-US" sz="2400" b="1" dirty="0" err="1">
                <a:solidFill>
                  <a:srgbClr val="0000CC"/>
                </a:solidFill>
                <a:latin typeface="Arial" pitchFamily="34" charset="0"/>
                <a:cs typeface="Arial" pitchFamily="34" charset="0"/>
              </a:rPr>
              <a:t>năm</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vừa</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thiết</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kế</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vừa</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thi</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công</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vừa</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làm</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vừa</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mày</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mò</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vừa</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nghiên</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cứu</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vừa</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tính</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toán</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vừa</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đúc</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kết</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một</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mô</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hình</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chưa</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có</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tiền</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lệ</a:t>
            </a:r>
            <a:r>
              <a:rPr lang="en-US" sz="2400" b="1" dirty="0">
                <a:solidFill>
                  <a:srgbClr val="0000CC"/>
                </a:solidFill>
                <a:latin typeface="Arial" pitchFamily="34" charset="0"/>
                <a:cs typeface="Arial" pitchFamily="34" charset="0"/>
              </a:rPr>
              <a:t> - </a:t>
            </a:r>
            <a:r>
              <a:rPr lang="en-US" sz="2400" b="1" i="1" dirty="0" err="1">
                <a:solidFill>
                  <a:srgbClr val="0000CC"/>
                </a:solidFill>
                <a:latin typeface="Arial" pitchFamily="34" charset="0"/>
                <a:cs typeface="Arial" pitchFamily="34" charset="0"/>
              </a:rPr>
              <a:t>kinh</a:t>
            </a:r>
            <a:r>
              <a:rPr lang="en-US" sz="2400" b="1" i="1" dirty="0">
                <a:solidFill>
                  <a:srgbClr val="0000CC"/>
                </a:solidFill>
                <a:latin typeface="Arial" pitchFamily="34" charset="0"/>
                <a:cs typeface="Arial" pitchFamily="34" charset="0"/>
              </a:rPr>
              <a:t> </a:t>
            </a:r>
            <a:r>
              <a:rPr lang="en-US" sz="2400" b="1" i="1" dirty="0" err="1">
                <a:solidFill>
                  <a:srgbClr val="0000CC"/>
                </a:solidFill>
                <a:latin typeface="Arial" pitchFamily="34" charset="0"/>
                <a:cs typeface="Arial" pitchFamily="34" charset="0"/>
              </a:rPr>
              <a:t>tế</a:t>
            </a:r>
            <a:r>
              <a:rPr lang="en-US" sz="2400" b="1" i="1" dirty="0">
                <a:solidFill>
                  <a:srgbClr val="0000CC"/>
                </a:solidFill>
                <a:latin typeface="Arial" pitchFamily="34" charset="0"/>
                <a:cs typeface="Arial" pitchFamily="34" charset="0"/>
              </a:rPr>
              <a:t> </a:t>
            </a:r>
            <a:r>
              <a:rPr lang="en-US" sz="2400" b="1" i="1" dirty="0" err="1">
                <a:solidFill>
                  <a:srgbClr val="0000CC"/>
                </a:solidFill>
                <a:latin typeface="Arial" pitchFamily="34" charset="0"/>
                <a:cs typeface="Arial" pitchFamily="34" charset="0"/>
              </a:rPr>
              <a:t>thị</a:t>
            </a:r>
            <a:r>
              <a:rPr lang="en-US" sz="2400" b="1" i="1" dirty="0">
                <a:solidFill>
                  <a:srgbClr val="0000CC"/>
                </a:solidFill>
                <a:latin typeface="Arial" pitchFamily="34" charset="0"/>
                <a:cs typeface="Arial" pitchFamily="34" charset="0"/>
              </a:rPr>
              <a:t> </a:t>
            </a:r>
            <a:r>
              <a:rPr lang="en-US" sz="2400" b="1" i="1" dirty="0" err="1">
                <a:solidFill>
                  <a:srgbClr val="0000CC"/>
                </a:solidFill>
                <a:latin typeface="Arial" pitchFamily="34" charset="0"/>
                <a:cs typeface="Arial" pitchFamily="34" charset="0"/>
              </a:rPr>
              <a:t>trường</a:t>
            </a:r>
            <a:r>
              <a:rPr lang="en-US" sz="2400" b="1" i="1" dirty="0">
                <a:solidFill>
                  <a:srgbClr val="0000CC"/>
                </a:solidFill>
                <a:latin typeface="Arial" pitchFamily="34" charset="0"/>
                <a:cs typeface="Arial" pitchFamily="34" charset="0"/>
              </a:rPr>
              <a:t> </a:t>
            </a:r>
            <a:r>
              <a:rPr lang="en-US" sz="2400" b="1" i="1" dirty="0" err="1">
                <a:solidFill>
                  <a:srgbClr val="0000CC"/>
                </a:solidFill>
                <a:latin typeface="Arial" pitchFamily="34" charset="0"/>
                <a:cs typeface="Arial" pitchFamily="34" charset="0"/>
              </a:rPr>
              <a:t>định</a:t>
            </a:r>
            <a:r>
              <a:rPr lang="en-US" sz="2400" b="1" i="1" dirty="0">
                <a:solidFill>
                  <a:srgbClr val="0000CC"/>
                </a:solidFill>
                <a:latin typeface="Arial" pitchFamily="34" charset="0"/>
                <a:cs typeface="Arial" pitchFamily="34" charset="0"/>
              </a:rPr>
              <a:t> </a:t>
            </a:r>
            <a:r>
              <a:rPr lang="en-US" sz="2400" b="1" i="1" dirty="0" err="1">
                <a:solidFill>
                  <a:srgbClr val="0000CC"/>
                </a:solidFill>
                <a:latin typeface="Arial" pitchFamily="34" charset="0"/>
                <a:cs typeface="Arial" pitchFamily="34" charset="0"/>
              </a:rPr>
              <a:t>hướng</a:t>
            </a:r>
            <a:r>
              <a:rPr lang="en-US" sz="2400" b="1" i="1" dirty="0">
                <a:solidFill>
                  <a:srgbClr val="0000CC"/>
                </a:solidFill>
                <a:latin typeface="Arial" pitchFamily="34" charset="0"/>
                <a:cs typeface="Arial" pitchFamily="34" charset="0"/>
              </a:rPr>
              <a:t> </a:t>
            </a:r>
            <a:r>
              <a:rPr lang="en-US" sz="2400" b="1" i="1" dirty="0" err="1">
                <a:solidFill>
                  <a:srgbClr val="0000CC"/>
                </a:solidFill>
                <a:latin typeface="Arial" pitchFamily="34" charset="0"/>
                <a:cs typeface="Arial" pitchFamily="34" charset="0"/>
              </a:rPr>
              <a:t>xã</a:t>
            </a:r>
            <a:r>
              <a:rPr lang="en-US" sz="2400" b="1" i="1" dirty="0">
                <a:solidFill>
                  <a:srgbClr val="0000CC"/>
                </a:solidFill>
                <a:latin typeface="Arial" pitchFamily="34" charset="0"/>
                <a:cs typeface="Arial" pitchFamily="34" charset="0"/>
              </a:rPr>
              <a:t> </a:t>
            </a:r>
            <a:r>
              <a:rPr lang="en-US" sz="2400" b="1" i="1" dirty="0" err="1">
                <a:solidFill>
                  <a:srgbClr val="0000CC"/>
                </a:solidFill>
                <a:latin typeface="Arial" pitchFamily="34" charset="0"/>
                <a:cs typeface="Arial" pitchFamily="34" charset="0"/>
              </a:rPr>
              <a:t>hội</a:t>
            </a:r>
            <a:r>
              <a:rPr lang="en-US" sz="2400" b="1" i="1" dirty="0">
                <a:solidFill>
                  <a:srgbClr val="0000CC"/>
                </a:solidFill>
                <a:latin typeface="Arial" pitchFamily="34" charset="0"/>
                <a:cs typeface="Arial" pitchFamily="34" charset="0"/>
              </a:rPr>
              <a:t> </a:t>
            </a:r>
            <a:r>
              <a:rPr lang="en-US" sz="2400" b="1" i="1" dirty="0" err="1">
                <a:solidFill>
                  <a:srgbClr val="0000CC"/>
                </a:solidFill>
                <a:latin typeface="Arial" pitchFamily="34" charset="0"/>
                <a:cs typeface="Arial" pitchFamily="34" charset="0"/>
              </a:rPr>
              <a:t>chủ</a:t>
            </a:r>
            <a:r>
              <a:rPr lang="en-US" sz="2400" b="1" i="1" dirty="0">
                <a:solidFill>
                  <a:srgbClr val="0000CC"/>
                </a:solidFill>
                <a:latin typeface="Arial" pitchFamily="34" charset="0"/>
                <a:cs typeface="Arial" pitchFamily="34" charset="0"/>
              </a:rPr>
              <a:t> </a:t>
            </a:r>
            <a:r>
              <a:rPr lang="en-US" sz="2400" b="1" i="1" dirty="0" err="1">
                <a:solidFill>
                  <a:srgbClr val="0000CC"/>
                </a:solidFill>
                <a:latin typeface="Arial" pitchFamily="34" charset="0"/>
                <a:cs typeface="Arial" pitchFamily="34" charset="0"/>
              </a:rPr>
              <a:t>nghĩa</a:t>
            </a:r>
            <a:r>
              <a:rPr lang="en-US" sz="2400" b="1" i="1" dirty="0">
                <a:solidFill>
                  <a:srgbClr val="0000CC"/>
                </a:solidFill>
                <a:latin typeface="Arial" pitchFamily="34" charset="0"/>
                <a:cs typeface="Arial" pitchFamily="34" charset="0"/>
              </a:rPr>
              <a:t>.</a:t>
            </a:r>
          </a:p>
          <a:p>
            <a:pPr marL="457143" indent="-457143" algn="just">
              <a:spcBef>
                <a:spcPts val="600"/>
              </a:spcBef>
              <a:buFont typeface="Wingdings" charset="2"/>
              <a:buChar char="²"/>
            </a:pPr>
            <a:r>
              <a:rPr lang="en-US" sz="2400" b="1" dirty="0" err="1">
                <a:solidFill>
                  <a:srgbClr val="0000CC"/>
                </a:solidFill>
                <a:latin typeface="Arial" pitchFamily="34" charset="0"/>
                <a:cs typeface="Arial" pitchFamily="34" charset="0"/>
              </a:rPr>
              <a:t>Việt</a:t>
            </a:r>
            <a:r>
              <a:rPr lang="en-US" sz="2400" b="1" dirty="0">
                <a:solidFill>
                  <a:srgbClr val="0000CC"/>
                </a:solidFill>
                <a:latin typeface="Arial" pitchFamily="34" charset="0"/>
                <a:cs typeface="Arial" pitchFamily="34" charset="0"/>
              </a:rPr>
              <a:t> Nam </a:t>
            </a:r>
            <a:r>
              <a:rPr lang="en-US" sz="2400" b="1" dirty="0" err="1">
                <a:solidFill>
                  <a:srgbClr val="0000CC"/>
                </a:solidFill>
                <a:latin typeface="Arial" pitchFamily="34" charset="0"/>
                <a:cs typeface="Arial" pitchFamily="34" charset="0"/>
              </a:rPr>
              <a:t>hội</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nhập</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rộng</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rãi</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và</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có</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độ</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mở</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lớn</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sẽ</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còn</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tiếp</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tục</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hội</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nhập</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sâu</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rộng</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hơn</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nữa</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và</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thực</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hiện</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nghĩa</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vụ</a:t>
            </a:r>
            <a:r>
              <a:rPr lang="en-US" sz="2400" b="1" dirty="0">
                <a:solidFill>
                  <a:srgbClr val="0000CC"/>
                </a:solidFill>
                <a:latin typeface="Arial" pitchFamily="34" charset="0"/>
                <a:cs typeface="Arial" pitchFamily="34" charset="0"/>
              </a:rPr>
              <a:t> cam </a:t>
            </a:r>
            <a:r>
              <a:rPr lang="en-US" sz="2400" b="1" dirty="0" err="1">
                <a:solidFill>
                  <a:srgbClr val="0000CC"/>
                </a:solidFill>
                <a:latin typeface="Arial" pitchFamily="34" charset="0"/>
                <a:cs typeface="Arial" pitchFamily="34" charset="0"/>
              </a:rPr>
              <a:t>kết</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đầy</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đủ</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hơn</a:t>
            </a:r>
            <a:r>
              <a:rPr lang="en-US" sz="2400" b="1" dirty="0">
                <a:solidFill>
                  <a:srgbClr val="0000CC"/>
                </a:solidFill>
                <a:latin typeface="Arial" pitchFamily="34" charset="0"/>
                <a:cs typeface="Arial" pitchFamily="34" charset="0"/>
              </a:rPr>
              <a:t>.</a:t>
            </a:r>
          </a:p>
          <a:p>
            <a:pPr marL="457143" indent="-457143" algn="just">
              <a:spcBef>
                <a:spcPts val="600"/>
              </a:spcBef>
              <a:buFont typeface="Wingdings" charset="2"/>
              <a:buChar char="²"/>
            </a:pPr>
            <a:r>
              <a:rPr lang="en-US" sz="2400" b="1" dirty="0" err="1">
                <a:solidFill>
                  <a:srgbClr val="0000CC"/>
                </a:solidFill>
                <a:latin typeface="Arial" pitchFamily="34" charset="0"/>
                <a:cs typeface="Arial" pitchFamily="34" charset="0"/>
              </a:rPr>
              <a:t>Việt</a:t>
            </a:r>
            <a:r>
              <a:rPr lang="en-US" sz="2400" b="1" dirty="0">
                <a:solidFill>
                  <a:srgbClr val="0000CC"/>
                </a:solidFill>
                <a:latin typeface="Arial" pitchFamily="34" charset="0"/>
                <a:cs typeface="Arial" pitchFamily="34" charset="0"/>
              </a:rPr>
              <a:t> Nam </a:t>
            </a:r>
            <a:r>
              <a:rPr lang="en-US" sz="2400" b="1" dirty="0" err="1">
                <a:solidFill>
                  <a:srgbClr val="0000CC"/>
                </a:solidFill>
                <a:latin typeface="Arial" pitchFamily="34" charset="0"/>
                <a:cs typeface="Arial" pitchFamily="34" charset="0"/>
              </a:rPr>
              <a:t>đang</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đứng</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giữa</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những</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tập</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hợp</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và</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cạnh</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tranh</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chiến</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lược</a:t>
            </a:r>
            <a:r>
              <a:rPr lang="en-US" sz="2400" b="1" dirty="0">
                <a:solidFill>
                  <a:srgbClr val="0000CC"/>
                </a:solidFill>
                <a:latin typeface="Arial" pitchFamily="34" charset="0"/>
                <a:cs typeface="Arial" pitchFamily="34" charset="0"/>
              </a:rPr>
              <a:t> gay </a:t>
            </a:r>
            <a:r>
              <a:rPr lang="en-US" sz="2400" b="1" dirty="0" err="1">
                <a:solidFill>
                  <a:srgbClr val="0000CC"/>
                </a:solidFill>
                <a:latin typeface="Arial" pitchFamily="34" charset="0"/>
                <a:cs typeface="Arial" pitchFamily="34" charset="0"/>
              </a:rPr>
              <a:t>gắt</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Cơ</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hội</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có</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nhưng</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thách</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thức</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cũng</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nhiều</a:t>
            </a:r>
            <a:r>
              <a:rPr lang="en-US" sz="2400" b="1" dirty="0">
                <a:solidFill>
                  <a:srgbClr val="0000CC"/>
                </a:solidFill>
                <a:latin typeface="Arial" pitchFamily="34" charset="0"/>
                <a:cs typeface="Arial" pitchFamily="34" charset="0"/>
              </a:rPr>
              <a:t>.</a:t>
            </a:r>
          </a:p>
          <a:p>
            <a:pPr marL="457143" indent="-457143" algn="just">
              <a:spcBef>
                <a:spcPts val="600"/>
              </a:spcBef>
              <a:buFont typeface="Wingdings" charset="2"/>
              <a:buChar char="²"/>
            </a:pPr>
            <a:r>
              <a:rPr lang="en-US" sz="2400" b="1" dirty="0" err="1">
                <a:solidFill>
                  <a:srgbClr val="0000CC"/>
                </a:solidFill>
                <a:latin typeface="Arial" pitchFamily="34" charset="0"/>
                <a:cs typeface="Arial" pitchFamily="34" charset="0"/>
              </a:rPr>
              <a:t>Việt</a:t>
            </a:r>
            <a:r>
              <a:rPr lang="en-US" sz="2400" b="1" dirty="0">
                <a:solidFill>
                  <a:srgbClr val="0000CC"/>
                </a:solidFill>
                <a:latin typeface="Arial" pitchFamily="34" charset="0"/>
                <a:cs typeface="Arial" pitchFamily="34" charset="0"/>
              </a:rPr>
              <a:t> Nam </a:t>
            </a:r>
            <a:r>
              <a:rPr lang="en-US" sz="2400" b="1" dirty="0" err="1">
                <a:solidFill>
                  <a:srgbClr val="0000CC"/>
                </a:solidFill>
                <a:latin typeface="Arial" pitchFamily="34" charset="0"/>
                <a:cs typeface="Arial" pitchFamily="34" charset="0"/>
              </a:rPr>
              <a:t>có</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địa</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chính</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trị</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rất</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quan</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trọng</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trong</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cạnh</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tranh</a:t>
            </a:r>
            <a:r>
              <a:rPr lang="en-US" sz="2400" b="1" dirty="0">
                <a:solidFill>
                  <a:srgbClr val="0000CC"/>
                </a:solidFill>
                <a:latin typeface="Arial" pitchFamily="34" charset="0"/>
                <a:cs typeface="Arial" pitchFamily="34" charset="0"/>
              </a:rPr>
              <a:t> </a:t>
            </a:r>
            <a:r>
              <a:rPr lang="en-US" sz="2400" b="1" dirty="0" err="1">
                <a:solidFill>
                  <a:srgbClr val="0000CC"/>
                </a:solidFill>
                <a:latin typeface="Arial" pitchFamily="34" charset="0"/>
                <a:cs typeface="Arial" pitchFamily="34" charset="0"/>
              </a:rPr>
              <a:t>chiến</a:t>
            </a:r>
            <a:r>
              <a:rPr lang="en-US" sz="2400" b="1" dirty="0">
                <a:solidFill>
                  <a:srgbClr val="0000CC"/>
                </a:solidFill>
                <a:latin typeface="Arial" pitchFamily="34" charset="0"/>
                <a:cs typeface="Arial" pitchFamily="34" charset="0"/>
              </a:rPr>
              <a:t> </a:t>
            </a:r>
            <a:r>
              <a:rPr lang="en-US" sz="2400" b="1" dirty="0" err="1" smtClean="0">
                <a:solidFill>
                  <a:srgbClr val="0000CC"/>
                </a:solidFill>
                <a:latin typeface="Arial" pitchFamily="34" charset="0"/>
                <a:cs typeface="Arial" pitchFamily="34" charset="0"/>
              </a:rPr>
              <a:t>lược</a:t>
            </a:r>
            <a:endParaRPr lang="en-US" sz="2400" b="1" dirty="0">
              <a:solidFill>
                <a:srgbClr val="0000CC"/>
              </a:solidFill>
              <a:latin typeface="Arial" pitchFamily="34" charset="0"/>
              <a:cs typeface="Arial" pitchFamily="34" charset="0"/>
            </a:endParaRPr>
          </a:p>
        </p:txBody>
      </p:sp>
    </p:spTree>
    <p:extLst>
      <p:ext uri="{BB962C8B-B14F-4D97-AF65-F5344CB8AC3E}">
        <p14:creationId xmlns:p14="http://schemas.microsoft.com/office/powerpoint/2010/main" val="2822063092"/>
      </p:ext>
    </p:extLst>
  </p:cSld>
  <p:clrMapOvr>
    <a:masterClrMapping/>
  </p:clrMapOvr>
  <p:transition spd="slow">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5219" y="126588"/>
            <a:ext cx="10515600" cy="734805"/>
          </a:xfrm>
        </p:spPr>
        <p:txBody>
          <a:bodyPr>
            <a:normAutofit/>
          </a:bodyPr>
          <a:lstStyle/>
          <a:p>
            <a:pPr algn="ctr"/>
            <a:r>
              <a:rPr lang="en-GB" altLang="en-US" sz="4000" b="1" dirty="0">
                <a:solidFill>
                  <a:srgbClr val="FFFF00"/>
                </a:solidFill>
                <a:latin typeface="Arial" pitchFamily="34" charset="0"/>
                <a:cs typeface="Arial" pitchFamily="34" charset="0"/>
              </a:rPr>
              <a:t>TÌNH HÌNH TRONG NƯỚC</a:t>
            </a:r>
            <a:endParaRPr lang="en-US" sz="4000" dirty="0">
              <a:solidFill>
                <a:srgbClr val="FFFF00"/>
              </a:solidFill>
            </a:endParaRPr>
          </a:p>
        </p:txBody>
      </p:sp>
      <p:sp>
        <p:nvSpPr>
          <p:cNvPr id="4" name="Content Placeholder 2"/>
          <p:cNvSpPr txBox="1">
            <a:spLocks/>
          </p:cNvSpPr>
          <p:nvPr/>
        </p:nvSpPr>
        <p:spPr>
          <a:xfrm>
            <a:off x="443529" y="1007172"/>
            <a:ext cx="11148699" cy="954157"/>
          </a:xfrm>
          <a:prstGeom prst="roundRect">
            <a:avLst/>
          </a:prstGeom>
          <a:solidFill>
            <a:schemeClr val="accent4">
              <a:lumMod val="20000"/>
              <a:lumOff val="80000"/>
            </a:schemeClr>
          </a:solidFill>
          <a:ln>
            <a:solidFill>
              <a:srgbClr val="FF0000"/>
            </a:solidFill>
          </a:ln>
        </p:spPr>
        <p:style>
          <a:lnRef idx="1">
            <a:schemeClr val="accent1"/>
          </a:lnRef>
          <a:fillRef idx="2">
            <a:schemeClr val="accent1"/>
          </a:fillRef>
          <a:effectRef idx="1">
            <a:schemeClr val="accent1"/>
          </a:effectRef>
          <a:fontRef idx="minor">
            <a:schemeClr val="dk1"/>
          </a:fontRef>
        </p:style>
        <p:txBody>
          <a:bodyPr lIns="91430" tIns="45718" rIns="91430" bIns="45718"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buNone/>
            </a:pPr>
            <a:r>
              <a:rPr lang="vi-VN" altLang="en-US" sz="3100" b="1" spc="-51" dirty="0">
                <a:solidFill>
                  <a:srgbClr val="0000CC"/>
                </a:solidFill>
                <a:latin typeface="Times New Roman" panose="02020603050405020304" pitchFamily="18" charset="0"/>
                <a:ea typeface="Tahoma" panose="020B0604030504040204" pitchFamily="34" charset="0"/>
                <a:cs typeface="Times New Roman" panose="02020603050405020304" pitchFamily="18" charset="0"/>
              </a:rPr>
              <a:t>Bên cạnh những thành tựu đạt được, tình hình trong nước vẫn còn những khó khăn, hạn chế</a:t>
            </a:r>
            <a:r>
              <a:rPr lang="en-US" altLang="en-US" sz="3100" b="1" spc="-51" dirty="0">
                <a:solidFill>
                  <a:srgbClr val="0000CC"/>
                </a:solidFill>
                <a:latin typeface="Times New Roman" panose="02020603050405020304" pitchFamily="18" charset="0"/>
                <a:ea typeface="Tahoma" panose="020B0604030504040204" pitchFamily="34" charset="0"/>
                <a:cs typeface="Times New Roman" panose="02020603050405020304" pitchFamily="18" charset="0"/>
              </a:rPr>
              <a:t>, </a:t>
            </a:r>
            <a:r>
              <a:rPr lang="en-US" altLang="en-US" sz="3100" b="1" spc="-51" dirty="0" err="1">
                <a:solidFill>
                  <a:srgbClr val="0000CC"/>
                </a:solidFill>
                <a:latin typeface="Times New Roman" panose="02020603050405020304" pitchFamily="18" charset="0"/>
                <a:ea typeface="Tahoma" panose="020B0604030504040204" pitchFamily="34" charset="0"/>
                <a:cs typeface="Times New Roman" panose="02020603050405020304" pitchFamily="18" charset="0"/>
              </a:rPr>
              <a:t>thách</a:t>
            </a:r>
            <a:r>
              <a:rPr lang="en-US" altLang="en-US" sz="3100" b="1" spc="-51" dirty="0">
                <a:solidFill>
                  <a:srgbClr val="0000CC"/>
                </a:solidFill>
                <a:latin typeface="Times New Roman" panose="02020603050405020304" pitchFamily="18" charset="0"/>
                <a:ea typeface="Tahoma" panose="020B0604030504040204" pitchFamily="34" charset="0"/>
                <a:cs typeface="Times New Roman" panose="02020603050405020304" pitchFamily="18" charset="0"/>
              </a:rPr>
              <a:t> </a:t>
            </a:r>
            <a:r>
              <a:rPr lang="en-US" altLang="en-US" sz="3100" b="1" spc="-51" dirty="0" err="1">
                <a:solidFill>
                  <a:srgbClr val="0000CC"/>
                </a:solidFill>
                <a:latin typeface="Times New Roman" panose="02020603050405020304" pitchFamily="18" charset="0"/>
                <a:ea typeface="Tahoma" panose="020B0604030504040204" pitchFamily="34" charset="0"/>
                <a:cs typeface="Times New Roman" panose="02020603050405020304" pitchFamily="18" charset="0"/>
              </a:rPr>
              <a:t>thức</a:t>
            </a:r>
            <a:endParaRPr lang="vi-VN" altLang="en-US" sz="3100" b="1" spc="-51" dirty="0">
              <a:solidFill>
                <a:srgbClr val="0000CC"/>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5" name="Rounded Rectangle 4"/>
          <p:cNvSpPr/>
          <p:nvPr/>
        </p:nvSpPr>
        <p:spPr>
          <a:xfrm>
            <a:off x="443528" y="2136517"/>
            <a:ext cx="11249501" cy="4172243"/>
          </a:xfrm>
          <a:prstGeom prst="roundRect">
            <a:avLst/>
          </a:prstGeom>
          <a:solidFill>
            <a:srgbClr val="FFFFFF"/>
          </a:solidFill>
          <a:ln w="38100" cmpd="sng">
            <a:solidFill>
              <a:srgbClr val="0000CC"/>
            </a:solidFill>
          </a:ln>
        </p:spPr>
        <p:style>
          <a:lnRef idx="1">
            <a:schemeClr val="accent1"/>
          </a:lnRef>
          <a:fillRef idx="3">
            <a:schemeClr val="accent1"/>
          </a:fillRef>
          <a:effectRef idx="2">
            <a:schemeClr val="accent1"/>
          </a:effectRef>
          <a:fontRef idx="minor">
            <a:schemeClr val="lt1"/>
          </a:fontRef>
        </p:style>
        <p:txBody>
          <a:bodyPr lIns="91430" tIns="45718" rIns="91430" bIns="45718" rtlCol="0" anchor="ctr"/>
          <a:lstStyle/>
          <a:p>
            <a:pPr marL="457143" indent="-457143" algn="just">
              <a:spcBef>
                <a:spcPts val="600"/>
              </a:spcBef>
              <a:buClr>
                <a:srgbClr val="5F0066"/>
              </a:buClr>
              <a:buFont typeface="Wingdings" charset="2"/>
              <a:buChar char="²"/>
            </a:pPr>
            <a:r>
              <a:rPr lang="vi-VN" sz="2000" b="1" dirty="0">
                <a:solidFill>
                  <a:srgbClr val="0000CC"/>
                </a:solidFill>
              </a:rPr>
              <a:t>Nền kinh tế phát triển chưa bền vững, còn nhiều hạn chế, yếu kém, đứng trước nhiều khó khăn, thách thức mới do tác động của đại dịch Covid-19 và khủng hoảng kinh tế toàn cầu gây ra</a:t>
            </a:r>
            <a:endParaRPr lang="en-US" sz="2000" b="1" dirty="0">
              <a:solidFill>
                <a:srgbClr val="0000CC"/>
              </a:solidFill>
            </a:endParaRPr>
          </a:p>
          <a:p>
            <a:pPr marL="457143" indent="-457143" algn="just">
              <a:spcBef>
                <a:spcPts val="600"/>
              </a:spcBef>
              <a:buClr>
                <a:srgbClr val="5F0066"/>
              </a:buClr>
              <a:buFont typeface="Wingdings" charset="2"/>
              <a:buChar char="²"/>
            </a:pPr>
            <a:r>
              <a:rPr lang="vi-VN" sz="2000" b="1" dirty="0">
                <a:solidFill>
                  <a:srgbClr val="0000CC"/>
                </a:solidFill>
              </a:rPr>
              <a:t>Xu hướng già hóa dân số nhanh; tốc độ công nghiệp hóa, đô thị hóa tăng mạnh</a:t>
            </a:r>
            <a:r>
              <a:rPr lang="en-US" sz="2000" b="1" dirty="0">
                <a:solidFill>
                  <a:srgbClr val="0000CC"/>
                </a:solidFill>
              </a:rPr>
              <a:t>;</a:t>
            </a:r>
          </a:p>
          <a:p>
            <a:pPr marL="457143" indent="-457143" algn="just">
              <a:spcBef>
                <a:spcPts val="600"/>
              </a:spcBef>
              <a:buClr>
                <a:srgbClr val="5F0066"/>
              </a:buClr>
              <a:buFont typeface="Wingdings" charset="2"/>
              <a:buChar char="²"/>
            </a:pPr>
            <a:r>
              <a:rPr lang="en-US" sz="2000" b="1" dirty="0" err="1">
                <a:solidFill>
                  <a:srgbClr val="0000CC"/>
                </a:solidFill>
                <a:latin typeface="Arial" pitchFamily="34" charset="0"/>
                <a:cs typeface="Arial" pitchFamily="34" charset="0"/>
              </a:rPr>
              <a:t>Biến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đổi</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khí</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hậu</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thiên</a:t>
            </a:r>
            <a:r>
              <a:rPr lang="en-US" sz="2000" b="1" dirty="0">
                <a:solidFill>
                  <a:srgbClr val="0000CC"/>
                </a:solidFill>
                <a:latin typeface="Arial" pitchFamily="34" charset="0"/>
                <a:cs typeface="Arial" pitchFamily="34" charset="0"/>
              </a:rPr>
              <a:t> tai, </a:t>
            </a:r>
            <a:r>
              <a:rPr lang="en-US" sz="2000" b="1" dirty="0" err="1">
                <a:solidFill>
                  <a:srgbClr val="0000CC"/>
                </a:solidFill>
                <a:latin typeface="Arial" pitchFamily="34" charset="0"/>
                <a:cs typeface="Arial" pitchFamily="34" charset="0"/>
              </a:rPr>
              <a:t>dịch</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bệnh</a:t>
            </a:r>
            <a:r>
              <a:rPr lang="en-US" sz="2000" b="1" dirty="0">
                <a:solidFill>
                  <a:srgbClr val="0000CC"/>
                </a:solidFill>
                <a:latin typeface="Arial" pitchFamily="34" charset="0"/>
                <a:cs typeface="Arial" pitchFamily="34" charset="0"/>
              </a:rPr>
              <a:t> gay </a:t>
            </a:r>
            <a:r>
              <a:rPr lang="en-US" sz="2000" b="1" dirty="0" err="1">
                <a:solidFill>
                  <a:srgbClr val="0000CC"/>
                </a:solidFill>
                <a:latin typeface="Arial" pitchFamily="34" charset="0"/>
                <a:cs typeface="Arial" pitchFamily="34" charset="0"/>
              </a:rPr>
              <a:t>gắt</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phức</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tạp</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ngày</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càng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tác</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động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mạnh</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đến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sự</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phát</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triển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của</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đất</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nước</a:t>
            </a:r>
            <a:endParaRPr lang="en-US" sz="2000" b="1" dirty="0">
              <a:solidFill>
                <a:srgbClr val="0000CC"/>
              </a:solidFill>
              <a:latin typeface="Arial" pitchFamily="34" charset="0"/>
              <a:cs typeface="Arial" pitchFamily="34" charset="0"/>
            </a:endParaRPr>
          </a:p>
          <a:p>
            <a:pPr marL="457143" indent="-457143" algn="just">
              <a:spcBef>
                <a:spcPts val="600"/>
              </a:spcBef>
              <a:buClr>
                <a:srgbClr val="5F0066"/>
              </a:buClr>
              <a:buFont typeface="Wingdings" charset="2"/>
              <a:buChar char="²"/>
            </a:pPr>
            <a:r>
              <a:rPr lang="en-US" sz="2000" b="1" dirty="0" err="1">
                <a:solidFill>
                  <a:srgbClr val="0000CC"/>
                </a:solidFill>
                <a:latin typeface="Arial" pitchFamily="34" charset="0"/>
                <a:cs typeface="Arial" pitchFamily="34" charset="0"/>
              </a:rPr>
              <a:t>Bốn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nguy</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cơ</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mà</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Đảng</a:t>
            </a:r>
            <a:r>
              <a:rPr lang="en-US" sz="2000" b="1" dirty="0">
                <a:solidFill>
                  <a:srgbClr val="0000CC"/>
                </a:solidFill>
                <a:latin typeface="Arial" pitchFamily="34" charset="0"/>
                <a:cs typeface="Arial" pitchFamily="34" charset="0"/>
              </a:rPr>
              <a:t> ta </a:t>
            </a:r>
            <a:r>
              <a:rPr lang="en-US" sz="2000" b="1" dirty="0" err="1">
                <a:solidFill>
                  <a:srgbClr val="0000CC"/>
                </a:solidFill>
                <a:latin typeface="Arial" pitchFamily="34" charset="0"/>
                <a:cs typeface="Arial" pitchFamily="34" charset="0"/>
              </a:rPr>
              <a:t>đã</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chỉ</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ra</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còn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tồn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tại</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có</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mặt</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còn</a:t>
            </a:r>
            <a:r>
              <a:rPr lang="en-US" sz="2000" b="1" dirty="0">
                <a:solidFill>
                  <a:srgbClr val="0000CC"/>
                </a:solidFill>
                <a:latin typeface="Arial" pitchFamily="34" charset="0"/>
                <a:cs typeface="Arial" pitchFamily="34" charset="0"/>
              </a:rPr>
              <a:t> gay </a:t>
            </a:r>
            <a:r>
              <a:rPr lang="en-US" sz="2000" b="1" dirty="0" err="1">
                <a:solidFill>
                  <a:srgbClr val="0000CC"/>
                </a:solidFill>
                <a:latin typeface="Arial" pitchFamily="34" charset="0"/>
                <a:cs typeface="Arial" pitchFamily="34" charset="0"/>
              </a:rPr>
              <a:t>gắt</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hơn</a:t>
            </a:r>
            <a:endParaRPr lang="en-US" sz="2000" b="1" dirty="0">
              <a:solidFill>
                <a:srgbClr val="0000CC"/>
              </a:solidFill>
              <a:latin typeface="Arial" pitchFamily="34" charset="0"/>
              <a:cs typeface="Arial" pitchFamily="34" charset="0"/>
            </a:endParaRPr>
          </a:p>
          <a:p>
            <a:pPr marL="457143" indent="-457143" algn="just">
              <a:spcBef>
                <a:spcPts val="600"/>
              </a:spcBef>
              <a:buClr>
                <a:srgbClr val="5F0066"/>
              </a:buClr>
              <a:buFont typeface="Wingdings" charset="2"/>
              <a:buChar char="²"/>
            </a:pPr>
            <a:r>
              <a:rPr lang="en-US" altLang="en-US" sz="2000" b="1" dirty="0" err="1">
                <a:solidFill>
                  <a:srgbClr val="0000CC"/>
                </a:solidFill>
                <a:latin typeface="Arial" pitchFamily="34" charset="0"/>
                <a:cs typeface="Arial" pitchFamily="34" charset="0"/>
              </a:rPr>
              <a:t>Tình</a:t>
            </a:r>
            <a:r>
              <a:rPr lang="en-US" altLang="en-US" sz="2000" b="1" dirty="0">
                <a:solidFill>
                  <a:srgbClr val="0000CC"/>
                </a:solidFill>
                <a:latin typeface="Arial" pitchFamily="34" charset="0"/>
                <a:cs typeface="Arial" pitchFamily="34" charset="0"/>
              </a:rPr>
              <a:t> </a:t>
            </a:r>
            <a:r>
              <a:rPr lang="en-US" altLang="en-US" sz="2000" b="1" dirty="0" err="1">
                <a:solidFill>
                  <a:srgbClr val="0000CC"/>
                </a:solidFill>
                <a:latin typeface="Arial" pitchFamily="34" charset="0"/>
                <a:cs typeface="Arial" pitchFamily="34" charset="0"/>
              </a:rPr>
              <a:t>trạng</a:t>
            </a:r>
            <a:r>
              <a:rPr lang="en-US" altLang="en-US" sz="2000" b="1" dirty="0">
                <a:solidFill>
                  <a:srgbClr val="0000CC"/>
                </a:solidFill>
                <a:latin typeface="Arial" pitchFamily="34" charset="0"/>
                <a:cs typeface="Arial" pitchFamily="34" charset="0"/>
              </a:rPr>
              <a:t> tham </a:t>
            </a:r>
            <a:r>
              <a:rPr lang="en-US" altLang="en-US" sz="2000" b="1" dirty="0" err="1">
                <a:solidFill>
                  <a:srgbClr val="0000CC"/>
                </a:solidFill>
                <a:latin typeface="Arial" pitchFamily="34" charset="0"/>
                <a:cs typeface="Arial" pitchFamily="34" charset="0"/>
              </a:rPr>
              <a:t>nhũng</a:t>
            </a:r>
            <a:r>
              <a:rPr lang="en-US" altLang="en-US" sz="2000" b="1" dirty="0">
                <a:solidFill>
                  <a:srgbClr val="0000CC"/>
                </a:solidFill>
                <a:latin typeface="Arial" pitchFamily="34" charset="0"/>
                <a:cs typeface="Arial" pitchFamily="34" charset="0"/>
              </a:rPr>
              <a:t>, </a:t>
            </a:r>
            <a:r>
              <a:rPr lang="en-US" altLang="en-US" sz="2000" b="1" dirty="0" err="1">
                <a:solidFill>
                  <a:srgbClr val="0000CC"/>
                </a:solidFill>
                <a:latin typeface="Arial" pitchFamily="34" charset="0"/>
                <a:cs typeface="Arial" pitchFamily="34" charset="0"/>
              </a:rPr>
              <a:t>lãng</a:t>
            </a:r>
            <a:r>
              <a:rPr lang="en-US" altLang="en-US" sz="2000" b="1" dirty="0">
                <a:solidFill>
                  <a:srgbClr val="0000CC"/>
                </a:solidFill>
                <a:latin typeface="Arial" pitchFamily="34" charset="0"/>
                <a:cs typeface="Arial" pitchFamily="34" charset="0"/>
              </a:rPr>
              <a:t> </a:t>
            </a:r>
            <a:r>
              <a:rPr lang="en-US" altLang="en-US" sz="2000" b="1" dirty="0" err="1">
                <a:solidFill>
                  <a:srgbClr val="0000CC"/>
                </a:solidFill>
                <a:latin typeface="Arial" pitchFamily="34" charset="0"/>
                <a:cs typeface="Arial" pitchFamily="34" charset="0"/>
              </a:rPr>
              <a:t>phí</a:t>
            </a:r>
            <a:r>
              <a:rPr lang="en-US" altLang="en-US" sz="2000" b="1" dirty="0">
                <a:solidFill>
                  <a:srgbClr val="0000CC"/>
                </a:solidFill>
                <a:latin typeface="Arial" pitchFamily="34" charset="0"/>
                <a:cs typeface="Arial" pitchFamily="34" charset="0"/>
              </a:rPr>
              <a:t>, </a:t>
            </a:r>
            <a:r>
              <a:rPr lang="en-US" altLang="en-US" sz="2000" b="1" dirty="0" err="1">
                <a:solidFill>
                  <a:srgbClr val="0000CC"/>
                </a:solidFill>
                <a:latin typeface="Arial" pitchFamily="34" charset="0"/>
                <a:cs typeface="Arial" pitchFamily="34" charset="0"/>
              </a:rPr>
              <a:t>quan</a:t>
            </a:r>
            <a:r>
              <a:rPr lang="en-US" altLang="en-US" sz="2000" b="1" dirty="0">
                <a:solidFill>
                  <a:srgbClr val="0000CC"/>
                </a:solidFill>
                <a:latin typeface="Arial" pitchFamily="34" charset="0"/>
                <a:cs typeface="Arial" pitchFamily="34" charset="0"/>
              </a:rPr>
              <a:t> </a:t>
            </a:r>
            <a:r>
              <a:rPr lang="en-US" altLang="en-US" sz="2000" b="1" dirty="0" err="1">
                <a:solidFill>
                  <a:srgbClr val="0000CC"/>
                </a:solidFill>
                <a:latin typeface="Arial" pitchFamily="34" charset="0"/>
                <a:cs typeface="Arial" pitchFamily="34" charset="0"/>
              </a:rPr>
              <a:t>liêu</a:t>
            </a:r>
            <a:r>
              <a:rPr lang="en-US" altLang="en-US" sz="2000" b="1" dirty="0">
                <a:solidFill>
                  <a:srgbClr val="0000CC"/>
                </a:solidFill>
                <a:latin typeface="Arial" pitchFamily="34" charset="0"/>
                <a:cs typeface="Arial" pitchFamily="34" charset="0"/>
              </a:rPr>
              <a:t>, suy </a:t>
            </a:r>
            <a:r>
              <a:rPr lang="en-US" altLang="en-US" sz="2000" b="1" dirty="0" err="1">
                <a:solidFill>
                  <a:srgbClr val="0000CC"/>
                </a:solidFill>
                <a:latin typeface="Arial" pitchFamily="34" charset="0"/>
                <a:cs typeface="Arial" pitchFamily="34" charset="0"/>
              </a:rPr>
              <a:t>thoái</a:t>
            </a:r>
            <a:r>
              <a:rPr lang="en-US" altLang="en-US" sz="2000" b="1" dirty="0">
                <a:solidFill>
                  <a:srgbClr val="0000CC"/>
                </a:solidFill>
                <a:latin typeface="Arial" pitchFamily="34" charset="0"/>
                <a:cs typeface="Arial" pitchFamily="34" charset="0"/>
              </a:rPr>
              <a:t> </a:t>
            </a:r>
            <a:r>
              <a:rPr lang="en-US" altLang="en-US" sz="2000" b="1" dirty="0" err="1">
                <a:solidFill>
                  <a:srgbClr val="0000CC"/>
                </a:solidFill>
                <a:latin typeface="Arial" pitchFamily="34" charset="0"/>
                <a:cs typeface="Arial" pitchFamily="34" charset="0"/>
              </a:rPr>
              <a:t>về</a:t>
            </a:r>
            <a:r>
              <a:rPr lang="en-US" altLang="en-US" sz="2000" b="1" dirty="0">
                <a:solidFill>
                  <a:srgbClr val="0000CC"/>
                </a:solidFill>
                <a:latin typeface="Arial" pitchFamily="34" charset="0"/>
                <a:cs typeface="Arial" pitchFamily="34" charset="0"/>
              </a:rPr>
              <a:t> </a:t>
            </a:r>
            <a:r>
              <a:rPr lang="en-US" altLang="en-US" sz="2000" b="1" dirty="0" err="1">
                <a:solidFill>
                  <a:srgbClr val="0000CC"/>
                </a:solidFill>
                <a:latin typeface="Arial" pitchFamily="34" charset="0"/>
                <a:cs typeface="Arial" pitchFamily="34" charset="0"/>
              </a:rPr>
              <a:t>tư</a:t>
            </a:r>
            <a:r>
              <a:rPr lang="en-US" altLang="en-US" sz="2000" b="1" dirty="0">
                <a:solidFill>
                  <a:srgbClr val="0000CC"/>
                </a:solidFill>
                <a:latin typeface="Arial" pitchFamily="34" charset="0"/>
                <a:cs typeface="Arial" pitchFamily="34" charset="0"/>
              </a:rPr>
              <a:t> </a:t>
            </a:r>
            <a:r>
              <a:rPr lang="en-US" altLang="en-US" sz="2000" b="1" dirty="0" err="1">
                <a:solidFill>
                  <a:srgbClr val="0000CC"/>
                </a:solidFill>
                <a:latin typeface="Arial" pitchFamily="34" charset="0"/>
                <a:cs typeface="Arial" pitchFamily="34" charset="0"/>
              </a:rPr>
              <a:t>tưởng</a:t>
            </a:r>
            <a:r>
              <a:rPr lang="en-US" altLang="en-US" sz="2000" b="1" dirty="0">
                <a:solidFill>
                  <a:srgbClr val="0000CC"/>
                </a:solidFill>
                <a:latin typeface="Arial" pitchFamily="34" charset="0"/>
                <a:cs typeface="Arial" pitchFamily="34" charset="0"/>
              </a:rPr>
              <a:t> </a:t>
            </a:r>
            <a:r>
              <a:rPr lang="en-US" altLang="en-US" sz="2000" b="1" dirty="0" err="1">
                <a:solidFill>
                  <a:srgbClr val="0000CC"/>
                </a:solidFill>
                <a:latin typeface="Arial" pitchFamily="34" charset="0"/>
                <a:cs typeface="Arial" pitchFamily="34" charset="0"/>
              </a:rPr>
              <a:t>chính</a:t>
            </a:r>
            <a:r>
              <a:rPr lang="en-US" altLang="en-US" sz="2000" b="1" dirty="0">
                <a:solidFill>
                  <a:srgbClr val="0000CC"/>
                </a:solidFill>
                <a:latin typeface="Arial" pitchFamily="34" charset="0"/>
                <a:cs typeface="Arial" pitchFamily="34" charset="0"/>
              </a:rPr>
              <a:t> </a:t>
            </a:r>
            <a:r>
              <a:rPr lang="en-US" altLang="en-US" sz="2000" b="1" dirty="0" err="1">
                <a:solidFill>
                  <a:srgbClr val="0000CC"/>
                </a:solidFill>
                <a:latin typeface="Arial" pitchFamily="34" charset="0"/>
                <a:cs typeface="Arial" pitchFamily="34" charset="0"/>
              </a:rPr>
              <a:t>trị</a:t>
            </a:r>
            <a:r>
              <a:rPr lang="en-US" altLang="en-US" sz="2000" b="1" dirty="0">
                <a:solidFill>
                  <a:srgbClr val="0000CC"/>
                </a:solidFill>
                <a:latin typeface="Arial" pitchFamily="34" charset="0"/>
                <a:cs typeface="Arial" pitchFamily="34" charset="0"/>
              </a:rPr>
              <a:t>, </a:t>
            </a:r>
            <a:r>
              <a:rPr lang="en-US" altLang="en-US" sz="2000" b="1" dirty="0" err="1">
                <a:solidFill>
                  <a:srgbClr val="0000CC"/>
                </a:solidFill>
                <a:latin typeface="Arial" pitchFamily="34" charset="0"/>
                <a:cs typeface="Arial" pitchFamily="34" charset="0"/>
              </a:rPr>
              <a:t>đạo</a:t>
            </a:r>
            <a:r>
              <a:rPr lang="en-US" altLang="en-US" sz="2000" b="1" dirty="0">
                <a:solidFill>
                  <a:srgbClr val="0000CC"/>
                </a:solidFill>
                <a:latin typeface="Arial" pitchFamily="34" charset="0"/>
                <a:cs typeface="Arial" pitchFamily="34" charset="0"/>
              </a:rPr>
              <a:t> </a:t>
            </a:r>
            <a:r>
              <a:rPr lang="en-US" altLang="en-US" sz="2000" b="1" dirty="0" err="1">
                <a:solidFill>
                  <a:srgbClr val="0000CC"/>
                </a:solidFill>
                <a:latin typeface="Arial" pitchFamily="34" charset="0"/>
                <a:cs typeface="Arial" pitchFamily="34" charset="0"/>
              </a:rPr>
              <a:t>đức</a:t>
            </a:r>
            <a:r>
              <a:rPr lang="en-US" altLang="en-US" sz="2000" b="1" dirty="0">
                <a:solidFill>
                  <a:srgbClr val="0000CC"/>
                </a:solidFill>
                <a:latin typeface="Arial" pitchFamily="34" charset="0"/>
                <a:cs typeface="Arial" pitchFamily="34" charset="0"/>
              </a:rPr>
              <a:t> </a:t>
            </a:r>
            <a:r>
              <a:rPr lang="en-US" altLang="en-US" sz="2000" b="1" dirty="0" err="1">
                <a:solidFill>
                  <a:srgbClr val="0000CC"/>
                </a:solidFill>
                <a:latin typeface="Arial" pitchFamily="34" charset="0"/>
                <a:cs typeface="Arial" pitchFamily="34" charset="0"/>
              </a:rPr>
              <a:t>lối</a:t>
            </a:r>
            <a:r>
              <a:rPr lang="en-US" altLang="en-US" sz="2000" b="1" dirty="0">
                <a:solidFill>
                  <a:srgbClr val="0000CC"/>
                </a:solidFill>
                <a:latin typeface="Arial" pitchFamily="34" charset="0"/>
                <a:cs typeface="Arial" pitchFamily="34" charset="0"/>
              </a:rPr>
              <a:t> </a:t>
            </a:r>
            <a:r>
              <a:rPr lang="en-US" altLang="en-US" sz="2000" b="1" dirty="0" err="1">
                <a:solidFill>
                  <a:srgbClr val="0000CC"/>
                </a:solidFill>
                <a:latin typeface="Arial" pitchFamily="34" charset="0"/>
                <a:cs typeface="Arial" pitchFamily="34" charset="0"/>
              </a:rPr>
              <a:t>sống</a:t>
            </a:r>
            <a:r>
              <a:rPr lang="en-US" altLang="en-US" sz="2000" b="1" dirty="0">
                <a:solidFill>
                  <a:srgbClr val="0000CC"/>
                </a:solidFill>
                <a:latin typeface="Arial" pitchFamily="34" charset="0"/>
                <a:cs typeface="Arial" pitchFamily="34" charset="0"/>
              </a:rPr>
              <a:t>, “</a:t>
            </a:r>
            <a:r>
              <a:rPr lang="en-US" altLang="en-US" sz="2000" b="1" dirty="0" err="1">
                <a:solidFill>
                  <a:srgbClr val="0000CC"/>
                </a:solidFill>
                <a:latin typeface="Arial" pitchFamily="34" charset="0"/>
                <a:cs typeface="Arial" pitchFamily="34" charset="0"/>
              </a:rPr>
              <a:t>tự</a:t>
            </a:r>
            <a:r>
              <a:rPr lang="en-US" altLang="en-US" sz="2000" b="1" dirty="0">
                <a:solidFill>
                  <a:srgbClr val="0000CC"/>
                </a:solidFill>
                <a:latin typeface="Arial" pitchFamily="34" charset="0"/>
                <a:cs typeface="Arial" pitchFamily="34" charset="0"/>
              </a:rPr>
              <a:t> </a:t>
            </a:r>
            <a:r>
              <a:rPr lang="en-US" altLang="en-US" sz="2000" b="1" dirty="0" err="1">
                <a:solidFill>
                  <a:srgbClr val="0000CC"/>
                </a:solidFill>
                <a:latin typeface="Arial" pitchFamily="34" charset="0"/>
                <a:cs typeface="Arial" pitchFamily="34" charset="0"/>
              </a:rPr>
              <a:t>diễn</a:t>
            </a:r>
            <a:r>
              <a:rPr lang="en-US" altLang="en-US" sz="2000" b="1" dirty="0">
                <a:solidFill>
                  <a:srgbClr val="0000CC"/>
                </a:solidFill>
                <a:latin typeface="Arial" pitchFamily="34" charset="0"/>
                <a:cs typeface="Arial" pitchFamily="34" charset="0"/>
              </a:rPr>
              <a:t> </a:t>
            </a:r>
            <a:r>
              <a:rPr lang="en-US" altLang="en-US" sz="2000" b="1" dirty="0" err="1">
                <a:solidFill>
                  <a:srgbClr val="0000CC"/>
                </a:solidFill>
                <a:latin typeface="Arial" pitchFamily="34" charset="0"/>
                <a:cs typeface="Arial" pitchFamily="34" charset="0"/>
              </a:rPr>
              <a:t>biến</a:t>
            </a:r>
            <a:r>
              <a:rPr lang="en-US" altLang="en-US" sz="2000" b="1" dirty="0">
                <a:solidFill>
                  <a:srgbClr val="0000CC"/>
                </a:solidFill>
                <a:latin typeface="Arial" pitchFamily="34" charset="0"/>
                <a:cs typeface="Arial" pitchFamily="34" charset="0"/>
              </a:rPr>
              <a:t>”, “</a:t>
            </a:r>
            <a:r>
              <a:rPr lang="en-US" altLang="en-US" sz="2000" b="1" dirty="0" err="1">
                <a:solidFill>
                  <a:srgbClr val="0000CC"/>
                </a:solidFill>
                <a:latin typeface="Arial" pitchFamily="34" charset="0"/>
                <a:cs typeface="Arial" pitchFamily="34" charset="0"/>
              </a:rPr>
              <a:t>tự</a:t>
            </a:r>
            <a:r>
              <a:rPr lang="en-US" altLang="en-US" sz="2000" b="1" dirty="0">
                <a:solidFill>
                  <a:srgbClr val="0000CC"/>
                </a:solidFill>
                <a:latin typeface="Arial" pitchFamily="34" charset="0"/>
                <a:cs typeface="Arial" pitchFamily="34" charset="0"/>
              </a:rPr>
              <a:t> </a:t>
            </a:r>
            <a:r>
              <a:rPr lang="en-US" altLang="en-US" sz="2000" b="1" dirty="0" err="1">
                <a:solidFill>
                  <a:srgbClr val="0000CC"/>
                </a:solidFill>
                <a:latin typeface="Arial" pitchFamily="34" charset="0"/>
                <a:cs typeface="Arial" pitchFamily="34" charset="0"/>
              </a:rPr>
              <a:t>chuyển</a:t>
            </a:r>
            <a:r>
              <a:rPr lang="en-US" altLang="en-US" sz="2000" b="1" dirty="0">
                <a:solidFill>
                  <a:srgbClr val="0000CC"/>
                </a:solidFill>
                <a:latin typeface="Arial" pitchFamily="34" charset="0"/>
                <a:cs typeface="Arial" pitchFamily="34" charset="0"/>
              </a:rPr>
              <a:t> </a:t>
            </a:r>
            <a:r>
              <a:rPr lang="en-US" altLang="en-US" sz="2000" b="1" dirty="0" err="1">
                <a:solidFill>
                  <a:srgbClr val="0000CC"/>
                </a:solidFill>
                <a:latin typeface="Arial" pitchFamily="34" charset="0"/>
                <a:cs typeface="Arial" pitchFamily="34" charset="0"/>
              </a:rPr>
              <a:t>hóa</a:t>
            </a:r>
            <a:r>
              <a:rPr lang="en-US" altLang="en-US" sz="2000" b="1" dirty="0">
                <a:solidFill>
                  <a:srgbClr val="0000CC"/>
                </a:solidFill>
                <a:latin typeface="Arial" pitchFamily="34" charset="0"/>
                <a:cs typeface="Arial" pitchFamily="34" charset="0"/>
              </a:rPr>
              <a:t>” </a:t>
            </a:r>
            <a:r>
              <a:rPr lang="en-US" altLang="en-US" sz="2000" b="1" dirty="0" err="1">
                <a:solidFill>
                  <a:srgbClr val="0000CC"/>
                </a:solidFill>
                <a:latin typeface="Arial" pitchFamily="34" charset="0"/>
                <a:cs typeface="Arial" pitchFamily="34" charset="0"/>
              </a:rPr>
              <a:t>trong</a:t>
            </a:r>
            <a:r>
              <a:rPr lang="en-US" altLang="en-US" sz="2000" b="1" dirty="0">
                <a:solidFill>
                  <a:srgbClr val="0000CC"/>
                </a:solidFill>
                <a:latin typeface="Arial" pitchFamily="34" charset="0"/>
                <a:cs typeface="Arial" pitchFamily="34" charset="0"/>
              </a:rPr>
              <a:t> </a:t>
            </a:r>
            <a:r>
              <a:rPr lang="en-US" altLang="en-US" sz="2000" b="1" dirty="0" err="1">
                <a:solidFill>
                  <a:srgbClr val="0000CC"/>
                </a:solidFill>
                <a:latin typeface="Arial" pitchFamily="34" charset="0"/>
                <a:cs typeface="Arial" pitchFamily="34" charset="0"/>
              </a:rPr>
              <a:t>nội</a:t>
            </a:r>
            <a:r>
              <a:rPr lang="en-US" altLang="en-US" sz="2000" b="1" dirty="0">
                <a:solidFill>
                  <a:srgbClr val="0000CC"/>
                </a:solidFill>
                <a:latin typeface="Arial" pitchFamily="34" charset="0"/>
                <a:cs typeface="Arial" pitchFamily="34" charset="0"/>
              </a:rPr>
              <a:t> </a:t>
            </a:r>
            <a:r>
              <a:rPr lang="en-US" altLang="en-US" sz="2000" b="1" dirty="0" err="1">
                <a:solidFill>
                  <a:srgbClr val="0000CC"/>
                </a:solidFill>
                <a:latin typeface="Arial" pitchFamily="34" charset="0"/>
                <a:cs typeface="Arial" pitchFamily="34" charset="0"/>
              </a:rPr>
              <a:t>bộ</a:t>
            </a:r>
            <a:r>
              <a:rPr lang="en-US" alt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cũng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như</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những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mâu</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thuẫn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xã</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hội</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còn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diễn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biến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phức</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tạp</a:t>
            </a:r>
            <a:r>
              <a:rPr lang="en-US" sz="2000" b="1" dirty="0">
                <a:solidFill>
                  <a:srgbClr val="0000CC"/>
                </a:solidFill>
                <a:latin typeface="Arial" pitchFamily="34" charset="0"/>
                <a:cs typeface="Arial" pitchFamily="34" charset="0"/>
              </a:rPr>
              <a:t>. </a:t>
            </a:r>
          </a:p>
          <a:p>
            <a:pPr marL="457143" indent="-457143" algn="just">
              <a:spcBef>
                <a:spcPts val="600"/>
              </a:spcBef>
              <a:buClr>
                <a:srgbClr val="5F0066"/>
              </a:buClr>
              <a:buFont typeface="Wingdings" charset="2"/>
              <a:buChar char="²"/>
            </a:pPr>
            <a:r>
              <a:rPr lang="en-US" sz="2000" b="1" dirty="0" err="1">
                <a:solidFill>
                  <a:srgbClr val="0000CC"/>
                </a:solidFill>
                <a:latin typeface="Arial" pitchFamily="34" charset="0"/>
                <a:cs typeface="Arial" pitchFamily="34" charset="0"/>
              </a:rPr>
              <a:t>Các</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thế</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lực</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thù</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địch</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tiếp</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tục</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tăng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cường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chống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phá</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Đảng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Nhà</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nước</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và</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đất</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nước</a:t>
            </a:r>
            <a:r>
              <a:rPr lang="en-US" sz="2000" b="1" dirty="0">
                <a:solidFill>
                  <a:srgbClr val="0000CC"/>
                </a:solidFill>
                <a:latin typeface="Arial" pitchFamily="34" charset="0"/>
                <a:cs typeface="Arial" pitchFamily="34" charset="0"/>
              </a:rPr>
              <a:t> ta.</a:t>
            </a:r>
          </a:p>
        </p:txBody>
      </p:sp>
    </p:spTree>
    <p:extLst>
      <p:ext uri="{BB962C8B-B14F-4D97-AF65-F5344CB8AC3E}">
        <p14:creationId xmlns:p14="http://schemas.microsoft.com/office/powerpoint/2010/main" val="3719455415"/>
      </p:ext>
    </p:extLst>
  </p:cSld>
  <p:clrMapOvr>
    <a:masterClrMapping/>
  </p:clrMapOvr>
  <p:transition spd="slow">
    <p:push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7096" y="153093"/>
            <a:ext cx="9541277" cy="496267"/>
          </a:xfrm>
        </p:spPr>
        <p:txBody>
          <a:bodyPr>
            <a:noAutofit/>
          </a:bodyPr>
          <a:lstStyle/>
          <a:p>
            <a:pPr algn="ctr"/>
            <a:r>
              <a:rPr lang="en-US" b="1" dirty="0" err="1">
                <a:solidFill>
                  <a:srgbClr val="FFFF00"/>
                </a:solidFill>
                <a:latin typeface="Times New Roman" pitchFamily="18" charset="0"/>
                <a:cs typeface="Times New Roman" pitchFamily="18" charset="0"/>
              </a:rPr>
              <a:t>Quan</a:t>
            </a:r>
            <a:r>
              <a:rPr lang="en-US" b="1" dirty="0">
                <a:solidFill>
                  <a:srgbClr val="FFFF00"/>
                </a:solidFill>
                <a:latin typeface="Times New Roman" pitchFamily="18" charset="0"/>
                <a:cs typeface="Times New Roman" pitchFamily="18" charset="0"/>
              </a:rPr>
              <a:t> </a:t>
            </a:r>
            <a:r>
              <a:rPr lang="en-US" b="1" dirty="0" err="1">
                <a:solidFill>
                  <a:srgbClr val="FFFF00"/>
                </a:solidFill>
                <a:latin typeface="Times New Roman" pitchFamily="18" charset="0"/>
                <a:cs typeface="Times New Roman" pitchFamily="18" charset="0"/>
              </a:rPr>
              <a:t>điểm</a:t>
            </a:r>
            <a:r>
              <a:rPr lang="en-US" b="1" dirty="0">
                <a:solidFill>
                  <a:srgbClr val="FFFF00"/>
                </a:solidFill>
                <a:latin typeface="Times New Roman" pitchFamily="18" charset="0"/>
                <a:cs typeface="Times New Roman" pitchFamily="18" charset="0"/>
              </a:rPr>
              <a:t> </a:t>
            </a:r>
            <a:r>
              <a:rPr lang="en-US" b="1" dirty="0" err="1">
                <a:solidFill>
                  <a:srgbClr val="FFFF00"/>
                </a:solidFill>
                <a:latin typeface="Times New Roman" pitchFamily="18" charset="0"/>
                <a:cs typeface="Times New Roman" pitchFamily="18" charset="0"/>
              </a:rPr>
              <a:t>chỉ</a:t>
            </a:r>
            <a:r>
              <a:rPr lang="en-US" b="1" dirty="0">
                <a:solidFill>
                  <a:srgbClr val="FFFF00"/>
                </a:solidFill>
                <a:latin typeface="Times New Roman" pitchFamily="18" charset="0"/>
                <a:cs typeface="Times New Roman" pitchFamily="18" charset="0"/>
              </a:rPr>
              <a:t> </a:t>
            </a:r>
            <a:r>
              <a:rPr lang="en-US" b="1" dirty="0" err="1">
                <a:solidFill>
                  <a:srgbClr val="FFFF00"/>
                </a:solidFill>
                <a:latin typeface="Times New Roman" pitchFamily="18" charset="0"/>
                <a:cs typeface="Times New Roman" pitchFamily="18" charset="0"/>
              </a:rPr>
              <a:t>đạo</a:t>
            </a:r>
            <a:endParaRPr lang="vi-VN" b="1" dirty="0">
              <a:solidFill>
                <a:srgbClr val="FFFF00"/>
              </a:solidFill>
              <a:latin typeface="Times New Roman" pitchFamily="18" charset="0"/>
              <a:cs typeface="Times New Roman" pitchFamily="18" charset="0"/>
            </a:endParaRPr>
          </a:p>
        </p:txBody>
      </p:sp>
      <p:grpSp>
        <p:nvGrpSpPr>
          <p:cNvPr id="4" name="Group 3"/>
          <p:cNvGrpSpPr/>
          <p:nvPr/>
        </p:nvGrpSpPr>
        <p:grpSpPr>
          <a:xfrm>
            <a:off x="330203" y="2301248"/>
            <a:ext cx="11620500" cy="3931921"/>
            <a:chOff x="-15365" y="1679209"/>
            <a:chExt cx="12060100" cy="4826699"/>
          </a:xfrm>
        </p:grpSpPr>
        <p:grpSp>
          <p:nvGrpSpPr>
            <p:cNvPr id="5" name="Group 4"/>
            <p:cNvGrpSpPr/>
            <p:nvPr/>
          </p:nvGrpSpPr>
          <p:grpSpPr>
            <a:xfrm>
              <a:off x="-15365" y="1679209"/>
              <a:ext cx="12060100" cy="4826697"/>
              <a:chOff x="-15365" y="1679209"/>
              <a:chExt cx="12060100" cy="4826697"/>
            </a:xfrm>
          </p:grpSpPr>
          <p:sp>
            <p:nvSpPr>
              <p:cNvPr id="10" name="Rectangle 2"/>
              <p:cNvSpPr/>
              <p:nvPr/>
            </p:nvSpPr>
            <p:spPr>
              <a:xfrm>
                <a:off x="-15365" y="1679209"/>
                <a:ext cx="12060100" cy="4826697"/>
              </a:xfrm>
              <a:prstGeom prst="roundRect">
                <a:avLst/>
              </a:prstGeom>
              <a:solidFill>
                <a:schemeClr val="bg1"/>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endParaRPr lang="en-US" sz="2400" dirty="0"/>
              </a:p>
            </p:txBody>
          </p:sp>
          <p:sp>
            <p:nvSpPr>
              <p:cNvPr id="11" name="Rectangle 46"/>
              <p:cNvSpPr>
                <a:spLocks noChangeArrowheads="1"/>
              </p:cNvSpPr>
              <p:nvPr/>
            </p:nvSpPr>
            <p:spPr bwMode="auto">
              <a:xfrm>
                <a:off x="1734327" y="3299515"/>
                <a:ext cx="10095724" cy="1511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endParaRPr lang="en-GB" sz="7200" dirty="0">
                  <a:latin typeface="Times New Roman" panose="02020603050405020304" pitchFamily="18" charset="0"/>
                  <a:cs typeface="Times New Roman" panose="02020603050405020304" pitchFamily="18" charset="0"/>
                </a:endParaRPr>
              </a:p>
            </p:txBody>
          </p:sp>
        </p:grpSp>
        <p:sp>
          <p:nvSpPr>
            <p:cNvPr id="7" name="Round Same Side Corner Rectangle 1"/>
            <p:cNvSpPr/>
            <p:nvPr/>
          </p:nvSpPr>
          <p:spPr>
            <a:xfrm rot="16200000">
              <a:off x="-1903143" y="3566989"/>
              <a:ext cx="4826698" cy="1051139"/>
            </a:xfrm>
            <a:custGeom>
              <a:avLst/>
              <a:gdLst>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0 w 1257300"/>
                <a:gd name="connsiteY5" fmla="*/ 1416050 h 1416050"/>
                <a:gd name="connsiteX6" fmla="*/ 0 w 1257300"/>
                <a:gd name="connsiteY6" fmla="*/ 1416050 h 1416050"/>
                <a:gd name="connsiteX7" fmla="*/ 0 w 1257300"/>
                <a:gd name="connsiteY7" fmla="*/ 330205 h 1416050"/>
                <a:gd name="connsiteX8" fmla="*/ 330205 w 1257300"/>
                <a:gd name="connsiteY8" fmla="*/ 0 h 1416050"/>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590550 w 1257300"/>
                <a:gd name="connsiteY5" fmla="*/ 1416050 h 1416050"/>
                <a:gd name="connsiteX6" fmla="*/ 0 w 1257300"/>
                <a:gd name="connsiteY6" fmla="*/ 1416050 h 1416050"/>
                <a:gd name="connsiteX7" fmla="*/ 0 w 1257300"/>
                <a:gd name="connsiteY7" fmla="*/ 1416050 h 1416050"/>
                <a:gd name="connsiteX8" fmla="*/ 0 w 1257300"/>
                <a:gd name="connsiteY8" fmla="*/ 330205 h 1416050"/>
                <a:gd name="connsiteX9" fmla="*/ 330205 w 1257300"/>
                <a:gd name="connsiteY9" fmla="*/ 0 h 1416050"/>
                <a:gd name="connsiteX0" fmla="*/ 330205 w 1257300"/>
                <a:gd name="connsiteY0" fmla="*/ 0 h 2038350"/>
                <a:gd name="connsiteX1" fmla="*/ 927095 w 1257300"/>
                <a:gd name="connsiteY1" fmla="*/ 0 h 2038350"/>
                <a:gd name="connsiteX2" fmla="*/ 1257300 w 1257300"/>
                <a:gd name="connsiteY2" fmla="*/ 330205 h 2038350"/>
                <a:gd name="connsiteX3" fmla="*/ 1257300 w 1257300"/>
                <a:gd name="connsiteY3" fmla="*/ 1416050 h 2038350"/>
                <a:gd name="connsiteX4" fmla="*/ 1257300 w 1257300"/>
                <a:gd name="connsiteY4" fmla="*/ 1416050 h 2038350"/>
                <a:gd name="connsiteX5" fmla="*/ 628650 w 1257300"/>
                <a:gd name="connsiteY5" fmla="*/ 2038350 h 2038350"/>
                <a:gd name="connsiteX6" fmla="*/ 0 w 1257300"/>
                <a:gd name="connsiteY6" fmla="*/ 1416050 h 2038350"/>
                <a:gd name="connsiteX7" fmla="*/ 0 w 1257300"/>
                <a:gd name="connsiteY7" fmla="*/ 1416050 h 2038350"/>
                <a:gd name="connsiteX8" fmla="*/ 0 w 1257300"/>
                <a:gd name="connsiteY8" fmla="*/ 330205 h 2038350"/>
                <a:gd name="connsiteX9" fmla="*/ 330205 w 1257300"/>
                <a:gd name="connsiteY9" fmla="*/ 0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2038350">
                  <a:moveTo>
                    <a:pt x="330205" y="0"/>
                  </a:moveTo>
                  <a:lnTo>
                    <a:pt x="927095" y="0"/>
                  </a:lnTo>
                  <a:cubicBezTo>
                    <a:pt x="1109462" y="0"/>
                    <a:pt x="1257300" y="147838"/>
                    <a:pt x="1257300" y="330205"/>
                  </a:cubicBezTo>
                  <a:lnTo>
                    <a:pt x="1257300" y="1416050"/>
                  </a:lnTo>
                  <a:lnTo>
                    <a:pt x="1257300" y="1416050"/>
                  </a:lnTo>
                  <a:lnTo>
                    <a:pt x="628650" y="2038350"/>
                  </a:lnTo>
                  <a:lnTo>
                    <a:pt x="0" y="1416050"/>
                  </a:lnTo>
                  <a:lnTo>
                    <a:pt x="0" y="1416050"/>
                  </a:lnTo>
                  <a:lnTo>
                    <a:pt x="0" y="330205"/>
                  </a:lnTo>
                  <a:cubicBezTo>
                    <a:pt x="0" y="147838"/>
                    <a:pt x="147838" y="0"/>
                    <a:pt x="330205" y="0"/>
                  </a:cubicBezTo>
                  <a:close/>
                </a:path>
              </a:pathLst>
            </a:custGeom>
            <a:solidFill>
              <a:schemeClr val="accent6">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000" dirty="0"/>
            </a:p>
          </p:txBody>
        </p:sp>
      </p:grpSp>
      <p:grpSp>
        <p:nvGrpSpPr>
          <p:cNvPr id="15" name="Group 14"/>
          <p:cNvGrpSpPr/>
          <p:nvPr/>
        </p:nvGrpSpPr>
        <p:grpSpPr>
          <a:xfrm>
            <a:off x="966304" y="888685"/>
            <a:ext cx="10498136" cy="1231107"/>
            <a:chOff x="215759" y="1294747"/>
            <a:chExt cx="8818513" cy="2280854"/>
          </a:xfrm>
        </p:grpSpPr>
        <p:sp>
          <p:nvSpPr>
            <p:cNvPr id="16" name="Rectangle 2"/>
            <p:cNvSpPr/>
            <p:nvPr/>
          </p:nvSpPr>
          <p:spPr>
            <a:xfrm>
              <a:off x="1571946" y="1501090"/>
              <a:ext cx="7462326" cy="1955094"/>
            </a:xfrm>
            <a:custGeom>
              <a:avLst/>
              <a:gdLst>
                <a:gd name="connsiteX0" fmla="*/ 0 w 1739900"/>
                <a:gd name="connsiteY0" fmla="*/ 0 h 1257301"/>
                <a:gd name="connsiteX1" fmla="*/ 1739900 w 1739900"/>
                <a:gd name="connsiteY1" fmla="*/ 0 h 1257301"/>
                <a:gd name="connsiteX2" fmla="*/ 1739900 w 1739900"/>
                <a:gd name="connsiteY2" fmla="*/ 1257301 h 1257301"/>
                <a:gd name="connsiteX3" fmla="*/ 0 w 1739900"/>
                <a:gd name="connsiteY3" fmla="*/ 1257301 h 1257301"/>
                <a:gd name="connsiteX4" fmla="*/ 0 w 1739900"/>
                <a:gd name="connsiteY4"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2343162"/>
                <a:gd name="connsiteY0" fmla="*/ 0 h 1257301"/>
                <a:gd name="connsiteX1" fmla="*/ 1739900 w 2343162"/>
                <a:gd name="connsiteY1" fmla="*/ 0 h 1257301"/>
                <a:gd name="connsiteX2" fmla="*/ 2343150 w 2343162"/>
                <a:gd name="connsiteY2" fmla="*/ 622301 h 1257301"/>
                <a:gd name="connsiteX3" fmla="*/ 1739900 w 2343162"/>
                <a:gd name="connsiteY3" fmla="*/ 1257301 h 1257301"/>
                <a:gd name="connsiteX4" fmla="*/ 0 w 2343162"/>
                <a:gd name="connsiteY4" fmla="*/ 1257301 h 1257301"/>
                <a:gd name="connsiteX5" fmla="*/ 0 w 2343162"/>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0"/>
                <a:gd name="connsiteY0" fmla="*/ 0 h 1257301"/>
                <a:gd name="connsiteX1" fmla="*/ 1739900 w 2343150"/>
                <a:gd name="connsiteY1" fmla="*/ 0 h 1257301"/>
                <a:gd name="connsiteX2" fmla="*/ 2343150 w 2343150"/>
                <a:gd name="connsiteY2" fmla="*/ 622301 h 1257301"/>
                <a:gd name="connsiteX3" fmla="*/ 1739900 w 2343150"/>
                <a:gd name="connsiteY3" fmla="*/ 1257301 h 1257301"/>
                <a:gd name="connsiteX4" fmla="*/ 0 w 2343150"/>
                <a:gd name="connsiteY4" fmla="*/ 1257301 h 1257301"/>
                <a:gd name="connsiteX5" fmla="*/ 0 w 234315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9349" h="1257301">
                  <a:moveTo>
                    <a:pt x="0" y="0"/>
                  </a:moveTo>
                  <a:lnTo>
                    <a:pt x="1739900" y="0"/>
                  </a:lnTo>
                  <a:cubicBezTo>
                    <a:pt x="2097919" y="736600"/>
                    <a:pt x="1710758" y="-66675"/>
                    <a:pt x="2049349" y="635001"/>
                  </a:cubicBezTo>
                  <a:cubicBezTo>
                    <a:pt x="1687248" y="1352551"/>
                    <a:pt x="2110278" y="514351"/>
                    <a:pt x="1739900" y="1257301"/>
                  </a:cubicBezTo>
                  <a:lnTo>
                    <a:pt x="0" y="1257301"/>
                  </a:lnTo>
                  <a:lnTo>
                    <a:pt x="0" y="0"/>
                  </a:lnTo>
                  <a:close/>
                </a:path>
              </a:pathLst>
            </a:custGeom>
            <a:solidFill>
              <a:schemeClr val="bg1"/>
            </a:solidFill>
            <a:ln w="3175">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nvGrpSpPr>
            <p:cNvPr id="17" name="Group 16"/>
            <p:cNvGrpSpPr/>
            <p:nvPr/>
          </p:nvGrpSpPr>
          <p:grpSpPr>
            <a:xfrm>
              <a:off x="215759" y="1294747"/>
              <a:ext cx="2038350" cy="2280854"/>
              <a:chOff x="1705928" y="1563900"/>
              <a:chExt cx="2038350" cy="1466793"/>
            </a:xfrm>
            <a:solidFill>
              <a:schemeClr val="accent6">
                <a:lumMod val="75000"/>
              </a:schemeClr>
            </a:solidFill>
          </p:grpSpPr>
          <p:sp>
            <p:nvSpPr>
              <p:cNvPr id="19" name="Round Same Side Corner Rectangle 1"/>
              <p:cNvSpPr/>
              <p:nvPr/>
            </p:nvSpPr>
            <p:spPr>
              <a:xfrm rot="16200000">
                <a:off x="2096453" y="1306072"/>
                <a:ext cx="1257300" cy="2038350"/>
              </a:xfrm>
              <a:custGeom>
                <a:avLst/>
                <a:gdLst>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0 w 1257300"/>
                  <a:gd name="connsiteY5" fmla="*/ 1416050 h 1416050"/>
                  <a:gd name="connsiteX6" fmla="*/ 0 w 1257300"/>
                  <a:gd name="connsiteY6" fmla="*/ 1416050 h 1416050"/>
                  <a:gd name="connsiteX7" fmla="*/ 0 w 1257300"/>
                  <a:gd name="connsiteY7" fmla="*/ 330205 h 1416050"/>
                  <a:gd name="connsiteX8" fmla="*/ 330205 w 1257300"/>
                  <a:gd name="connsiteY8" fmla="*/ 0 h 1416050"/>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590550 w 1257300"/>
                  <a:gd name="connsiteY5" fmla="*/ 1416050 h 1416050"/>
                  <a:gd name="connsiteX6" fmla="*/ 0 w 1257300"/>
                  <a:gd name="connsiteY6" fmla="*/ 1416050 h 1416050"/>
                  <a:gd name="connsiteX7" fmla="*/ 0 w 1257300"/>
                  <a:gd name="connsiteY7" fmla="*/ 1416050 h 1416050"/>
                  <a:gd name="connsiteX8" fmla="*/ 0 w 1257300"/>
                  <a:gd name="connsiteY8" fmla="*/ 330205 h 1416050"/>
                  <a:gd name="connsiteX9" fmla="*/ 330205 w 1257300"/>
                  <a:gd name="connsiteY9" fmla="*/ 0 h 1416050"/>
                  <a:gd name="connsiteX0" fmla="*/ 330205 w 1257300"/>
                  <a:gd name="connsiteY0" fmla="*/ 0 h 2038350"/>
                  <a:gd name="connsiteX1" fmla="*/ 927095 w 1257300"/>
                  <a:gd name="connsiteY1" fmla="*/ 0 h 2038350"/>
                  <a:gd name="connsiteX2" fmla="*/ 1257300 w 1257300"/>
                  <a:gd name="connsiteY2" fmla="*/ 330205 h 2038350"/>
                  <a:gd name="connsiteX3" fmla="*/ 1257300 w 1257300"/>
                  <a:gd name="connsiteY3" fmla="*/ 1416050 h 2038350"/>
                  <a:gd name="connsiteX4" fmla="*/ 1257300 w 1257300"/>
                  <a:gd name="connsiteY4" fmla="*/ 1416050 h 2038350"/>
                  <a:gd name="connsiteX5" fmla="*/ 628650 w 1257300"/>
                  <a:gd name="connsiteY5" fmla="*/ 2038350 h 2038350"/>
                  <a:gd name="connsiteX6" fmla="*/ 0 w 1257300"/>
                  <a:gd name="connsiteY6" fmla="*/ 1416050 h 2038350"/>
                  <a:gd name="connsiteX7" fmla="*/ 0 w 1257300"/>
                  <a:gd name="connsiteY7" fmla="*/ 1416050 h 2038350"/>
                  <a:gd name="connsiteX8" fmla="*/ 0 w 1257300"/>
                  <a:gd name="connsiteY8" fmla="*/ 330205 h 2038350"/>
                  <a:gd name="connsiteX9" fmla="*/ 330205 w 1257300"/>
                  <a:gd name="connsiteY9" fmla="*/ 0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2038350">
                    <a:moveTo>
                      <a:pt x="330205" y="0"/>
                    </a:moveTo>
                    <a:lnTo>
                      <a:pt x="927095" y="0"/>
                    </a:lnTo>
                    <a:cubicBezTo>
                      <a:pt x="1109462" y="0"/>
                      <a:pt x="1257300" y="147838"/>
                      <a:pt x="1257300" y="330205"/>
                    </a:cubicBezTo>
                    <a:lnTo>
                      <a:pt x="1257300" y="1416050"/>
                    </a:lnTo>
                    <a:lnTo>
                      <a:pt x="1257300" y="1416050"/>
                    </a:lnTo>
                    <a:lnTo>
                      <a:pt x="628650" y="2038350"/>
                    </a:lnTo>
                    <a:lnTo>
                      <a:pt x="0" y="1416050"/>
                    </a:lnTo>
                    <a:lnTo>
                      <a:pt x="0" y="1416050"/>
                    </a:lnTo>
                    <a:lnTo>
                      <a:pt x="0" y="330205"/>
                    </a:lnTo>
                    <a:cubicBezTo>
                      <a:pt x="0" y="147838"/>
                      <a:pt x="147838" y="0"/>
                      <a:pt x="330205" y="0"/>
                    </a:cubicBezTo>
                    <a:close/>
                  </a:path>
                </a:pathLst>
              </a:cu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0" name="Isosceles Triangle 19"/>
              <p:cNvSpPr/>
              <p:nvPr/>
            </p:nvSpPr>
            <p:spPr>
              <a:xfrm rot="5400000">
                <a:off x="3234690" y="2234759"/>
                <a:ext cx="371475" cy="180975"/>
              </a:xfrm>
              <a:prstGeom prst="triangle">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1" name="TextBox 41"/>
              <p:cNvSpPr txBox="1">
                <a:spLocks noChangeArrowheads="1"/>
              </p:cNvSpPr>
              <p:nvPr/>
            </p:nvSpPr>
            <p:spPr bwMode="auto">
              <a:xfrm>
                <a:off x="1893253" y="1563900"/>
                <a:ext cx="1214438" cy="1466793"/>
              </a:xfrm>
              <a:prstGeom prst="rect">
                <a:avLst/>
              </a:prstGeom>
              <a:solidFill>
                <a:srgbClr val="FF0000"/>
              </a:solidFill>
              <a:ln w="9525">
                <a:noFill/>
                <a:miter lim="800000"/>
                <a:headEnd/>
                <a:tailEnd/>
              </a:ln>
            </p:spPr>
            <p:txBody>
              <a:bodyPr wrap="squar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sz="7200" b="1" dirty="0">
                    <a:solidFill>
                      <a:schemeClr val="bg1"/>
                    </a:solidFill>
                    <a:effectLst>
                      <a:outerShdw blurRad="38100" dist="38100" dir="2700000" algn="tl">
                        <a:srgbClr val="000000">
                          <a:alpha val="43137"/>
                        </a:srgbClr>
                      </a:outerShdw>
                    </a:effectLst>
                    <a:latin typeface="+mn-lt"/>
                  </a:rPr>
                  <a:t>1</a:t>
                </a:r>
              </a:p>
            </p:txBody>
          </p:sp>
        </p:grpSp>
        <p:sp>
          <p:nvSpPr>
            <p:cNvPr id="18" name="Rectangle 46"/>
            <p:cNvSpPr>
              <a:spLocks noChangeArrowheads="1"/>
            </p:cNvSpPr>
            <p:nvPr/>
          </p:nvSpPr>
          <p:spPr bwMode="auto">
            <a:xfrm>
              <a:off x="2311172" y="1825149"/>
              <a:ext cx="6331503" cy="131149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r>
                <a:rPr lang="en-US" sz="4000" b="1" i="1" dirty="0">
                  <a:solidFill>
                    <a:srgbClr val="002060"/>
                  </a:solidFill>
                  <a:latin typeface="Times New Roman" panose="02020603050405020304" pitchFamily="18" charset="0"/>
                  <a:cs typeface="Times New Roman" panose="02020603050405020304" pitchFamily="18" charset="0"/>
                </a:rPr>
                <a:t>Tư </a:t>
              </a:r>
              <a:r>
                <a:rPr lang="en-US" sz="4000" b="1" i="1" dirty="0" err="1">
                  <a:solidFill>
                    <a:srgbClr val="002060"/>
                  </a:solidFill>
                  <a:latin typeface="Times New Roman" panose="02020603050405020304" pitchFamily="18" charset="0"/>
                  <a:cs typeface="Times New Roman" panose="02020603050405020304" pitchFamily="18" charset="0"/>
                </a:rPr>
                <a:t>tưởng</a:t>
              </a:r>
              <a:r>
                <a:rPr lang="en-US" sz="4000" b="1" i="1" dirty="0">
                  <a:solidFill>
                    <a:srgbClr val="002060"/>
                  </a:solidFill>
                  <a:latin typeface="Times New Roman" panose="02020603050405020304" pitchFamily="18" charset="0"/>
                  <a:cs typeface="Times New Roman" panose="02020603050405020304" pitchFamily="18" charset="0"/>
                </a:rPr>
                <a:t> </a:t>
              </a:r>
              <a:r>
                <a:rPr lang="en-US" sz="4000" b="1" i="1" dirty="0" err="1">
                  <a:solidFill>
                    <a:srgbClr val="002060"/>
                  </a:solidFill>
                  <a:latin typeface="Times New Roman" panose="02020603050405020304" pitchFamily="18" charset="0"/>
                  <a:cs typeface="Times New Roman" panose="02020603050405020304" pitchFamily="18" charset="0"/>
                </a:rPr>
                <a:t>chỉ</a:t>
              </a:r>
              <a:r>
                <a:rPr lang="en-US" sz="4000" b="1" i="1" dirty="0">
                  <a:solidFill>
                    <a:srgbClr val="002060"/>
                  </a:solidFill>
                  <a:latin typeface="Times New Roman" panose="02020603050405020304" pitchFamily="18" charset="0"/>
                  <a:cs typeface="Times New Roman" panose="02020603050405020304" pitchFamily="18" charset="0"/>
                </a:rPr>
                <a:t> </a:t>
              </a:r>
              <a:r>
                <a:rPr lang="en-US" sz="4000" b="1" i="1" dirty="0" err="1">
                  <a:solidFill>
                    <a:srgbClr val="002060"/>
                  </a:solidFill>
                  <a:latin typeface="Times New Roman" panose="02020603050405020304" pitchFamily="18" charset="0"/>
                  <a:cs typeface="Times New Roman" panose="02020603050405020304" pitchFamily="18" charset="0"/>
                </a:rPr>
                <a:t>đạo</a:t>
              </a:r>
              <a:r>
                <a:rPr lang="en-US" sz="4000" b="1" i="1" dirty="0">
                  <a:solidFill>
                    <a:srgbClr val="002060"/>
                  </a:solidFill>
                  <a:latin typeface="Times New Roman" panose="02020603050405020304" pitchFamily="18" charset="0"/>
                  <a:cs typeface="Times New Roman" panose="02020603050405020304" pitchFamily="18" charset="0"/>
                </a:rPr>
                <a:t> </a:t>
              </a:r>
              <a:r>
                <a:rPr lang="en-US" sz="4000" b="1" i="1" dirty="0" err="1">
                  <a:solidFill>
                    <a:srgbClr val="002060"/>
                  </a:solidFill>
                  <a:latin typeface="Times New Roman" panose="02020603050405020304" pitchFamily="18" charset="0"/>
                  <a:cs typeface="Times New Roman" panose="02020603050405020304" pitchFamily="18" charset="0"/>
                </a:rPr>
                <a:t>xuyên</a:t>
              </a:r>
              <a:r>
                <a:rPr lang="en-US" sz="4000" b="1" i="1" dirty="0">
                  <a:solidFill>
                    <a:srgbClr val="002060"/>
                  </a:solidFill>
                  <a:latin typeface="Times New Roman" panose="02020603050405020304" pitchFamily="18" charset="0"/>
                  <a:cs typeface="Times New Roman" panose="02020603050405020304" pitchFamily="18" charset="0"/>
                </a:rPr>
                <a:t> </a:t>
              </a:r>
              <a:r>
                <a:rPr lang="en-US" sz="4000" b="1" i="1" dirty="0" err="1">
                  <a:solidFill>
                    <a:srgbClr val="002060"/>
                  </a:solidFill>
                  <a:latin typeface="Times New Roman" panose="02020603050405020304" pitchFamily="18" charset="0"/>
                  <a:cs typeface="Times New Roman" panose="02020603050405020304" pitchFamily="18" charset="0"/>
                </a:rPr>
                <a:t>suốt</a:t>
              </a:r>
              <a:r>
                <a:rPr lang="en-US" sz="4000" b="1" i="1" dirty="0">
                  <a:solidFill>
                    <a:srgbClr val="002060"/>
                  </a:solidFill>
                  <a:latin typeface="Times New Roman" panose="02020603050405020304" pitchFamily="18" charset="0"/>
                  <a:cs typeface="Times New Roman" panose="02020603050405020304" pitchFamily="18" charset="0"/>
                </a:rPr>
                <a:t> </a:t>
              </a:r>
              <a:endParaRPr lang="en-GB" sz="4000" b="1" i="1" dirty="0">
                <a:solidFill>
                  <a:srgbClr val="002060"/>
                </a:solidFill>
                <a:latin typeface="Times New Roman" panose="02020603050405020304" pitchFamily="18" charset="0"/>
                <a:cs typeface="Times New Roman" panose="02020603050405020304" pitchFamily="18" charset="0"/>
              </a:endParaRPr>
            </a:p>
          </p:txBody>
        </p:sp>
      </p:grpSp>
      <p:pic>
        <p:nvPicPr>
          <p:cNvPr id="22" name="Picture 6" descr="See the source image">
            <a:extLst>
              <a:ext uri="{FF2B5EF4-FFF2-40B4-BE49-F238E27FC236}">
                <a16:creationId xmlns:a16="http://schemas.microsoft.com/office/drawing/2014/main" xmlns="" id="{3A75FBD6-313A-4F36-91E4-76FCC18BBD7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647611" y="1882859"/>
            <a:ext cx="3544389" cy="3247911"/>
          </a:xfrm>
          <a:prstGeom prst="rect">
            <a:avLst/>
          </a:prstGeom>
          <a:noFill/>
          <a:effectLst>
            <a:softEdge rad="1270000"/>
          </a:effectLst>
          <a:extLst>
            <a:ext uri="{909E8E84-426E-40DD-AFC4-6F175D3DCCD1}">
              <a14:hiddenFill xmlns:a14="http://schemas.microsoft.com/office/drawing/2010/main">
                <a:solidFill>
                  <a:srgbClr val="FFFFFF"/>
                </a:solidFill>
              </a14:hiddenFill>
            </a:ext>
          </a:extLst>
        </p:spPr>
      </p:pic>
      <p:sp>
        <p:nvSpPr>
          <p:cNvPr id="23" name="Rectangle 22"/>
          <p:cNvSpPr/>
          <p:nvPr/>
        </p:nvSpPr>
        <p:spPr>
          <a:xfrm>
            <a:off x="1485903" y="2441691"/>
            <a:ext cx="10257940" cy="3847207"/>
          </a:xfrm>
          <a:prstGeom prst="rect">
            <a:avLst/>
          </a:prstGeom>
        </p:spPr>
        <p:txBody>
          <a:bodyPr wrap="square" lIns="91430" tIns="45718" rIns="91430" bIns="45718">
            <a:spAutoFit/>
          </a:bodyPr>
          <a:lstStyle/>
          <a:p>
            <a:pPr marL="457143" indent="-457143" algn="just">
              <a:spcBef>
                <a:spcPts val="600"/>
              </a:spcBef>
              <a:buClr>
                <a:srgbClr val="FF0000"/>
              </a:buClr>
              <a:buFont typeface="Wingdings" pitchFamily="2" charset="2"/>
              <a:buChar char="q"/>
            </a:pPr>
            <a:r>
              <a:rPr lang="en-US" sz="2800" b="1" dirty="0" err="1">
                <a:solidFill>
                  <a:srgbClr val="0000CC"/>
                </a:solidFill>
                <a:latin typeface="Arial" pitchFamily="34" charset="0"/>
                <a:cs typeface="Arial" pitchFamily="34" charset="0"/>
              </a:rPr>
              <a:t>Kiên</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định</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và</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vận</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dụng</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phát</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triển</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sáng</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tạo</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chủ</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nghĩa</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Mác-Lênin</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tư</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tưởng</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Hồ</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Chí</a:t>
            </a:r>
            <a:r>
              <a:rPr lang="en-US" sz="2800" b="1" dirty="0">
                <a:solidFill>
                  <a:srgbClr val="0000CC"/>
                </a:solidFill>
                <a:latin typeface="Arial" pitchFamily="34" charset="0"/>
                <a:cs typeface="Arial" pitchFamily="34" charset="0"/>
              </a:rPr>
              <a:t> Minh; </a:t>
            </a:r>
          </a:p>
          <a:p>
            <a:pPr marL="457143" indent="-457143" algn="just">
              <a:spcBef>
                <a:spcPts val="600"/>
              </a:spcBef>
              <a:buClr>
                <a:srgbClr val="FF0000"/>
              </a:buClr>
              <a:buFont typeface="Wingdings" pitchFamily="2" charset="2"/>
              <a:buChar char="q"/>
            </a:pPr>
            <a:r>
              <a:rPr lang="en-US" sz="2800" b="1" dirty="0" err="1">
                <a:solidFill>
                  <a:srgbClr val="0000CC"/>
                </a:solidFill>
                <a:latin typeface="Arial" pitchFamily="34" charset="0"/>
                <a:cs typeface="Arial" pitchFamily="34" charset="0"/>
              </a:rPr>
              <a:t>Kiên</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định</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mục</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tiêu</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độc</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lập</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dân</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tộc</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và</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chủ</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nghĩa</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xã</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hội</a:t>
            </a:r>
            <a:endParaRPr lang="en-US" sz="2800" b="1" dirty="0">
              <a:solidFill>
                <a:srgbClr val="0000CC"/>
              </a:solidFill>
              <a:latin typeface="Arial" pitchFamily="34" charset="0"/>
              <a:cs typeface="Arial" pitchFamily="34" charset="0"/>
            </a:endParaRPr>
          </a:p>
          <a:p>
            <a:pPr marL="457143" indent="-457143" algn="just">
              <a:spcBef>
                <a:spcPts val="600"/>
              </a:spcBef>
              <a:buClr>
                <a:srgbClr val="FF0000"/>
              </a:buClr>
              <a:buFont typeface="Wingdings" pitchFamily="2" charset="2"/>
              <a:buChar char="q"/>
            </a:pPr>
            <a:r>
              <a:rPr lang="en-US" sz="2800" b="1" dirty="0" err="1">
                <a:solidFill>
                  <a:srgbClr val="0000CC"/>
                </a:solidFill>
                <a:latin typeface="Arial" pitchFamily="34" charset="0"/>
                <a:cs typeface="Arial" pitchFamily="34" charset="0"/>
              </a:rPr>
              <a:t>Kiên</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định</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đường</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lối</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đổi</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mới</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của</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Đảng</a:t>
            </a:r>
            <a:r>
              <a:rPr lang="en-US" sz="2800" b="1" dirty="0">
                <a:solidFill>
                  <a:srgbClr val="0000CC"/>
                </a:solidFill>
                <a:latin typeface="Arial" pitchFamily="34" charset="0"/>
                <a:cs typeface="Arial" pitchFamily="34" charset="0"/>
              </a:rPr>
              <a:t>;</a:t>
            </a:r>
          </a:p>
          <a:p>
            <a:pPr marL="457143" indent="-457143" algn="just">
              <a:spcBef>
                <a:spcPts val="600"/>
              </a:spcBef>
              <a:buClr>
                <a:srgbClr val="FF0000"/>
              </a:buClr>
              <a:buFont typeface="Wingdings" pitchFamily="2" charset="2"/>
              <a:buChar char="q"/>
            </a:pPr>
            <a:r>
              <a:rPr lang="en-US" sz="2800" b="1" dirty="0" err="1">
                <a:solidFill>
                  <a:srgbClr val="0000CC"/>
                </a:solidFill>
                <a:latin typeface="Arial" pitchFamily="34" charset="0"/>
                <a:cs typeface="Arial" pitchFamily="34" charset="0"/>
              </a:rPr>
              <a:t>Kiên</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định</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các</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nguyên</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tắc</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xây</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dựng</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Đảng</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để</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xây</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dựng</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và</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bảo</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vệ</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Tổ</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quốc</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Việt</a:t>
            </a:r>
            <a:r>
              <a:rPr lang="en-US" sz="2800" b="1" dirty="0">
                <a:solidFill>
                  <a:srgbClr val="0000CC"/>
                </a:solidFill>
                <a:latin typeface="Arial" pitchFamily="34" charset="0"/>
                <a:cs typeface="Arial" pitchFamily="34" charset="0"/>
              </a:rPr>
              <a:t> Nam </a:t>
            </a:r>
            <a:r>
              <a:rPr lang="en-US" sz="2800" b="1" dirty="0" err="1">
                <a:solidFill>
                  <a:srgbClr val="0000CC"/>
                </a:solidFill>
                <a:latin typeface="Arial" pitchFamily="34" charset="0"/>
                <a:cs typeface="Arial" pitchFamily="34" charset="0"/>
              </a:rPr>
              <a:t>xã</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hội</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chủ</a:t>
            </a:r>
            <a:r>
              <a:rPr lang="en-US" sz="2800" b="1" dirty="0">
                <a:solidFill>
                  <a:srgbClr val="0000CC"/>
                </a:solidFill>
                <a:latin typeface="Arial" pitchFamily="34" charset="0"/>
                <a:cs typeface="Arial" pitchFamily="34" charset="0"/>
              </a:rPr>
              <a:t> </a:t>
            </a:r>
            <a:r>
              <a:rPr lang="en-US" sz="2800" b="1" dirty="0" err="1">
                <a:solidFill>
                  <a:srgbClr val="0000CC"/>
                </a:solidFill>
                <a:latin typeface="Arial" pitchFamily="34" charset="0"/>
                <a:cs typeface="Arial" pitchFamily="34" charset="0"/>
              </a:rPr>
              <a:t>nghĩa</a:t>
            </a:r>
            <a:r>
              <a:rPr lang="en-US" sz="2800" b="1" dirty="0">
                <a:solidFill>
                  <a:srgbClr val="0000CC"/>
                </a:solidFill>
                <a:latin typeface="Arial" pitchFamily="34" charset="0"/>
                <a:cs typeface="Arial" pitchFamily="34" charset="0"/>
              </a:rPr>
              <a:t>. </a:t>
            </a:r>
          </a:p>
          <a:p>
            <a:pPr>
              <a:spcBef>
                <a:spcPts val="600"/>
              </a:spcBef>
            </a:pPr>
            <a:r>
              <a:rPr lang="en-US" sz="2800" b="1" dirty="0">
                <a:solidFill>
                  <a:srgbClr val="0000CC"/>
                </a:solidFill>
                <a:latin typeface="Arial" pitchFamily="34" charset="0"/>
                <a:cs typeface="Arial" pitchFamily="34" charset="0"/>
              </a:rPr>
              <a:t>         </a:t>
            </a:r>
            <a:r>
              <a:rPr lang="en-US" sz="2800" b="1" dirty="0">
                <a:solidFill>
                  <a:srgbClr val="FF0000"/>
                </a:solidFill>
                <a:latin typeface="Arial" pitchFamily="34" charset="0"/>
                <a:cs typeface="Arial" pitchFamily="34" charset="0"/>
              </a:rPr>
              <a:t>=&gt; </a:t>
            </a:r>
            <a:r>
              <a:rPr lang="en-US" sz="2800" b="1" dirty="0" err="1">
                <a:solidFill>
                  <a:srgbClr val="FF0000"/>
                </a:solidFill>
                <a:latin typeface="Arial" pitchFamily="34" charset="0"/>
                <a:cs typeface="Arial" pitchFamily="34" charset="0"/>
              </a:rPr>
              <a:t>Đây</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là</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những</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quan</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điểm</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có</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tính</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nguyên</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tắc</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bất</a:t>
            </a:r>
            <a:r>
              <a:rPr lang="en-US" sz="2800" b="1" dirty="0">
                <a:solidFill>
                  <a:srgbClr val="FF0000"/>
                </a:solidFill>
                <a:latin typeface="Arial" pitchFamily="34" charset="0"/>
                <a:cs typeface="Arial" pitchFamily="34" charset="0"/>
              </a:rPr>
              <a:t> di, </a:t>
            </a:r>
            <a:r>
              <a:rPr lang="en-US" sz="2800" b="1" dirty="0" err="1">
                <a:solidFill>
                  <a:srgbClr val="FF0000"/>
                </a:solidFill>
                <a:latin typeface="Arial" pitchFamily="34" charset="0"/>
                <a:cs typeface="Arial" pitchFamily="34" charset="0"/>
              </a:rPr>
              <a:t>bất</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dịch</a:t>
            </a:r>
            <a:r>
              <a:rPr lang="en-US" sz="2800" b="1" dirty="0">
                <a:solidFill>
                  <a:srgbClr val="FF0000"/>
                </a:solidFill>
                <a:latin typeface="Arial" pitchFamily="34" charset="0"/>
                <a:cs typeface="Arial" pitchFamily="34" charset="0"/>
              </a:rPr>
              <a:t>.</a:t>
            </a:r>
            <a:endParaRPr lang="en-US" sz="2800" b="1" dirty="0">
              <a:solidFill>
                <a:srgbClr val="0000CC"/>
              </a:solidFill>
              <a:latin typeface="Arial" pitchFamily="34" charset="0"/>
              <a:cs typeface="Arial" pitchFamily="34" charset="0"/>
            </a:endParaRPr>
          </a:p>
        </p:txBody>
      </p:sp>
    </p:spTree>
    <p:extLst>
      <p:ext uri="{BB962C8B-B14F-4D97-AF65-F5344CB8AC3E}">
        <p14:creationId xmlns:p14="http://schemas.microsoft.com/office/powerpoint/2010/main" val="241591269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45143" y="2599277"/>
            <a:ext cx="11280167" cy="3568395"/>
            <a:chOff x="-15365" y="1679206"/>
            <a:chExt cx="12060100" cy="4826700"/>
          </a:xfrm>
        </p:grpSpPr>
        <p:grpSp>
          <p:nvGrpSpPr>
            <p:cNvPr id="5" name="Group 4"/>
            <p:cNvGrpSpPr/>
            <p:nvPr/>
          </p:nvGrpSpPr>
          <p:grpSpPr>
            <a:xfrm>
              <a:off x="-15365" y="1679209"/>
              <a:ext cx="12060100" cy="4826697"/>
              <a:chOff x="-15365" y="1679209"/>
              <a:chExt cx="12060100" cy="4826697"/>
            </a:xfrm>
          </p:grpSpPr>
          <p:sp>
            <p:nvSpPr>
              <p:cNvPr id="10" name="Rectangle 2"/>
              <p:cNvSpPr/>
              <p:nvPr/>
            </p:nvSpPr>
            <p:spPr>
              <a:xfrm>
                <a:off x="-15365" y="1679209"/>
                <a:ext cx="12060100" cy="4826697"/>
              </a:xfrm>
              <a:prstGeom prst="roundRect">
                <a:avLst/>
              </a:prstGeom>
              <a:solidFill>
                <a:schemeClr val="bg1"/>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endParaRPr lang="en-US" dirty="0"/>
              </a:p>
            </p:txBody>
          </p:sp>
          <p:sp>
            <p:nvSpPr>
              <p:cNvPr id="11" name="Rectangle 46"/>
              <p:cNvSpPr>
                <a:spLocks noChangeArrowheads="1"/>
              </p:cNvSpPr>
              <p:nvPr/>
            </p:nvSpPr>
            <p:spPr bwMode="auto">
              <a:xfrm>
                <a:off x="1734327" y="3278043"/>
                <a:ext cx="10095723" cy="1554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endParaRPr lang="en-GB" sz="6700" dirty="0">
                  <a:latin typeface="Times New Roman" panose="02020603050405020304" pitchFamily="18" charset="0"/>
                  <a:cs typeface="Times New Roman" panose="02020603050405020304" pitchFamily="18" charset="0"/>
                </a:endParaRPr>
              </a:p>
            </p:txBody>
          </p:sp>
        </p:grpSp>
        <p:sp>
          <p:nvSpPr>
            <p:cNvPr id="7" name="Round Same Side Corner Rectangle 1"/>
            <p:cNvSpPr/>
            <p:nvPr/>
          </p:nvSpPr>
          <p:spPr>
            <a:xfrm rot="16200000">
              <a:off x="-1885548" y="3549391"/>
              <a:ext cx="4826698" cy="1086328"/>
            </a:xfrm>
            <a:custGeom>
              <a:avLst/>
              <a:gdLst>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0 w 1257300"/>
                <a:gd name="connsiteY5" fmla="*/ 1416050 h 1416050"/>
                <a:gd name="connsiteX6" fmla="*/ 0 w 1257300"/>
                <a:gd name="connsiteY6" fmla="*/ 1416050 h 1416050"/>
                <a:gd name="connsiteX7" fmla="*/ 0 w 1257300"/>
                <a:gd name="connsiteY7" fmla="*/ 330205 h 1416050"/>
                <a:gd name="connsiteX8" fmla="*/ 330205 w 1257300"/>
                <a:gd name="connsiteY8" fmla="*/ 0 h 1416050"/>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590550 w 1257300"/>
                <a:gd name="connsiteY5" fmla="*/ 1416050 h 1416050"/>
                <a:gd name="connsiteX6" fmla="*/ 0 w 1257300"/>
                <a:gd name="connsiteY6" fmla="*/ 1416050 h 1416050"/>
                <a:gd name="connsiteX7" fmla="*/ 0 w 1257300"/>
                <a:gd name="connsiteY7" fmla="*/ 1416050 h 1416050"/>
                <a:gd name="connsiteX8" fmla="*/ 0 w 1257300"/>
                <a:gd name="connsiteY8" fmla="*/ 330205 h 1416050"/>
                <a:gd name="connsiteX9" fmla="*/ 330205 w 1257300"/>
                <a:gd name="connsiteY9" fmla="*/ 0 h 1416050"/>
                <a:gd name="connsiteX0" fmla="*/ 330205 w 1257300"/>
                <a:gd name="connsiteY0" fmla="*/ 0 h 2038350"/>
                <a:gd name="connsiteX1" fmla="*/ 927095 w 1257300"/>
                <a:gd name="connsiteY1" fmla="*/ 0 h 2038350"/>
                <a:gd name="connsiteX2" fmla="*/ 1257300 w 1257300"/>
                <a:gd name="connsiteY2" fmla="*/ 330205 h 2038350"/>
                <a:gd name="connsiteX3" fmla="*/ 1257300 w 1257300"/>
                <a:gd name="connsiteY3" fmla="*/ 1416050 h 2038350"/>
                <a:gd name="connsiteX4" fmla="*/ 1257300 w 1257300"/>
                <a:gd name="connsiteY4" fmla="*/ 1416050 h 2038350"/>
                <a:gd name="connsiteX5" fmla="*/ 628650 w 1257300"/>
                <a:gd name="connsiteY5" fmla="*/ 2038350 h 2038350"/>
                <a:gd name="connsiteX6" fmla="*/ 0 w 1257300"/>
                <a:gd name="connsiteY6" fmla="*/ 1416050 h 2038350"/>
                <a:gd name="connsiteX7" fmla="*/ 0 w 1257300"/>
                <a:gd name="connsiteY7" fmla="*/ 1416050 h 2038350"/>
                <a:gd name="connsiteX8" fmla="*/ 0 w 1257300"/>
                <a:gd name="connsiteY8" fmla="*/ 330205 h 2038350"/>
                <a:gd name="connsiteX9" fmla="*/ 330205 w 1257300"/>
                <a:gd name="connsiteY9" fmla="*/ 0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2038350">
                  <a:moveTo>
                    <a:pt x="330205" y="0"/>
                  </a:moveTo>
                  <a:lnTo>
                    <a:pt x="927095" y="0"/>
                  </a:lnTo>
                  <a:cubicBezTo>
                    <a:pt x="1109462" y="0"/>
                    <a:pt x="1257300" y="147838"/>
                    <a:pt x="1257300" y="330205"/>
                  </a:cubicBezTo>
                  <a:lnTo>
                    <a:pt x="1257300" y="1416050"/>
                  </a:lnTo>
                  <a:lnTo>
                    <a:pt x="1257300" y="1416050"/>
                  </a:lnTo>
                  <a:lnTo>
                    <a:pt x="628650" y="2038350"/>
                  </a:lnTo>
                  <a:lnTo>
                    <a:pt x="0" y="1416050"/>
                  </a:lnTo>
                  <a:lnTo>
                    <a:pt x="0" y="1416050"/>
                  </a:lnTo>
                  <a:lnTo>
                    <a:pt x="0" y="330205"/>
                  </a:lnTo>
                  <a:cubicBezTo>
                    <a:pt x="0" y="147838"/>
                    <a:pt x="147838" y="0"/>
                    <a:pt x="330205" y="0"/>
                  </a:cubicBezTo>
                  <a:close/>
                </a:path>
              </a:pathLst>
            </a:custGeom>
            <a:solidFill>
              <a:schemeClr val="accent2">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grpSp>
      <p:sp>
        <p:nvSpPr>
          <p:cNvPr id="14" name="Rectangle 13"/>
          <p:cNvSpPr/>
          <p:nvPr/>
        </p:nvSpPr>
        <p:spPr>
          <a:xfrm>
            <a:off x="1661215" y="2656859"/>
            <a:ext cx="10063288" cy="3539431"/>
          </a:xfrm>
          <a:prstGeom prst="rect">
            <a:avLst/>
          </a:prstGeom>
        </p:spPr>
        <p:txBody>
          <a:bodyPr wrap="square" lIns="91430" tIns="45718" rIns="91430" bIns="45718">
            <a:spAutoFit/>
          </a:bodyPr>
          <a:lstStyle/>
          <a:p>
            <a:pPr marL="457143" indent="-457143" algn="just">
              <a:buClr>
                <a:schemeClr val="accent6">
                  <a:lumMod val="75000"/>
                </a:schemeClr>
              </a:buClr>
              <a:buFont typeface="Wingdings" pitchFamily="2" charset="2"/>
              <a:buChar char="q"/>
            </a:pPr>
            <a:r>
              <a:rPr lang="en-US" sz="3200" dirty="0" err="1">
                <a:solidFill>
                  <a:srgbClr val="002060"/>
                </a:solidFill>
                <a:latin typeface="Arial" pitchFamily="34" charset="0"/>
                <a:cs typeface="Arial" pitchFamily="34" charset="0"/>
              </a:rPr>
              <a:t>Bảo</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đảm</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cao</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nhất</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lợi</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ích</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quốc</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gia</a:t>
            </a:r>
            <a:r>
              <a:rPr lang="en-US" sz="3200" dirty="0">
                <a:solidFill>
                  <a:srgbClr val="002060"/>
                </a:solidFill>
                <a:latin typeface="Arial" pitchFamily="34" charset="0"/>
                <a:cs typeface="Arial" pitchFamily="34" charset="0"/>
              </a:rPr>
              <a:t> - </a:t>
            </a:r>
            <a:r>
              <a:rPr lang="en-US" sz="3200" dirty="0" err="1">
                <a:solidFill>
                  <a:srgbClr val="002060"/>
                </a:solidFill>
                <a:latin typeface="Arial" pitchFamily="34" charset="0"/>
                <a:cs typeface="Arial" pitchFamily="34" charset="0"/>
              </a:rPr>
              <a:t>dân</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tộc</a:t>
            </a:r>
            <a:r>
              <a:rPr lang="en-US" sz="3200" dirty="0">
                <a:solidFill>
                  <a:srgbClr val="002060"/>
                </a:solidFill>
                <a:latin typeface="Arial" pitchFamily="34" charset="0"/>
                <a:cs typeface="Arial" pitchFamily="34" charset="0"/>
              </a:rPr>
              <a:t>;</a:t>
            </a:r>
          </a:p>
          <a:p>
            <a:pPr marL="457143" indent="-457143" algn="just">
              <a:buClr>
                <a:schemeClr val="accent6">
                  <a:lumMod val="75000"/>
                </a:schemeClr>
              </a:buClr>
              <a:buFont typeface="Wingdings" pitchFamily="2" charset="2"/>
              <a:buChar char="q"/>
            </a:pPr>
            <a:r>
              <a:rPr lang="en-US" sz="3200" dirty="0" err="1">
                <a:solidFill>
                  <a:srgbClr val="002060"/>
                </a:solidFill>
                <a:latin typeface="Arial" pitchFamily="34" charset="0"/>
                <a:cs typeface="Arial" pitchFamily="34" charset="0"/>
              </a:rPr>
              <a:t>Tiếp</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tục</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phát</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triển</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nhanh</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và</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bền</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vững</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đất</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nước</a:t>
            </a:r>
            <a:r>
              <a:rPr lang="en-US" sz="3200" dirty="0">
                <a:solidFill>
                  <a:srgbClr val="002060"/>
                </a:solidFill>
                <a:latin typeface="Arial" pitchFamily="34" charset="0"/>
                <a:cs typeface="Arial" pitchFamily="34" charset="0"/>
              </a:rPr>
              <a:t>;</a:t>
            </a:r>
          </a:p>
          <a:p>
            <a:pPr marL="457143" indent="-457143" algn="just">
              <a:buClr>
                <a:schemeClr val="accent6">
                  <a:lumMod val="75000"/>
                </a:schemeClr>
              </a:buClr>
              <a:buFont typeface="Wingdings" pitchFamily="2" charset="2"/>
              <a:buChar char="q"/>
            </a:pPr>
            <a:r>
              <a:rPr lang="en-US" sz="3200" dirty="0" err="1">
                <a:solidFill>
                  <a:srgbClr val="002060"/>
                </a:solidFill>
                <a:latin typeface="Arial" pitchFamily="34" charset="0"/>
                <a:cs typeface="Arial" pitchFamily="34" charset="0"/>
              </a:rPr>
              <a:t>Phát</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triển</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kinh</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tế</a:t>
            </a:r>
            <a:r>
              <a:rPr lang="en-US" sz="3200" dirty="0">
                <a:solidFill>
                  <a:srgbClr val="002060"/>
                </a:solidFill>
                <a:latin typeface="Arial" pitchFamily="34" charset="0"/>
                <a:cs typeface="Arial" pitchFamily="34" charset="0"/>
              </a:rPr>
              <a:t> - </a:t>
            </a:r>
            <a:r>
              <a:rPr lang="en-US" sz="3200" dirty="0" err="1">
                <a:solidFill>
                  <a:srgbClr val="002060"/>
                </a:solidFill>
                <a:latin typeface="Arial" pitchFamily="34" charset="0"/>
                <a:cs typeface="Arial" pitchFamily="34" charset="0"/>
              </a:rPr>
              <a:t>xã</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hội</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là</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trung</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tâm</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xây</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dựng</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Đảng</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là</a:t>
            </a:r>
            <a:r>
              <a:rPr lang="en-US" sz="3200" dirty="0">
                <a:solidFill>
                  <a:srgbClr val="002060"/>
                </a:solidFill>
                <a:latin typeface="Arial" pitchFamily="34" charset="0"/>
                <a:cs typeface="Arial" pitchFamily="34" charset="0"/>
              </a:rPr>
              <a:t> then </a:t>
            </a:r>
            <a:r>
              <a:rPr lang="en-US" sz="3200" dirty="0" err="1">
                <a:solidFill>
                  <a:srgbClr val="002060"/>
                </a:solidFill>
                <a:latin typeface="Arial" pitchFamily="34" charset="0"/>
                <a:cs typeface="Arial" pitchFamily="34" charset="0"/>
              </a:rPr>
              <a:t>chốt</a:t>
            </a:r>
            <a:r>
              <a:rPr lang="en-US" sz="3200" dirty="0">
                <a:solidFill>
                  <a:srgbClr val="002060"/>
                </a:solidFill>
                <a:latin typeface="Arial" pitchFamily="34" charset="0"/>
                <a:cs typeface="Arial" pitchFamily="34" charset="0"/>
              </a:rPr>
              <a:t>; </a:t>
            </a:r>
          </a:p>
          <a:p>
            <a:pPr marL="457143" indent="-457143" algn="just">
              <a:buClr>
                <a:schemeClr val="accent6">
                  <a:lumMod val="75000"/>
                </a:schemeClr>
              </a:buClr>
              <a:buFont typeface="Wingdings" pitchFamily="2" charset="2"/>
              <a:buChar char="q"/>
            </a:pPr>
            <a:r>
              <a:rPr lang="en-US" sz="3200" dirty="0" err="1">
                <a:solidFill>
                  <a:srgbClr val="002060"/>
                </a:solidFill>
                <a:latin typeface="Arial" pitchFamily="34" charset="0"/>
                <a:cs typeface="Arial" pitchFamily="34" charset="0"/>
              </a:rPr>
              <a:t>Phát</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triển</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văn</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hóa</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là</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nền</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tảng</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tinh</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thần</a:t>
            </a:r>
            <a:r>
              <a:rPr lang="en-US" sz="3200" dirty="0">
                <a:solidFill>
                  <a:srgbClr val="002060"/>
                </a:solidFill>
                <a:latin typeface="Arial" pitchFamily="34" charset="0"/>
                <a:cs typeface="Arial" pitchFamily="34" charset="0"/>
              </a:rPr>
              <a:t>; </a:t>
            </a:r>
          </a:p>
          <a:p>
            <a:pPr marL="457143" indent="-457143" algn="just">
              <a:buClr>
                <a:schemeClr val="accent6">
                  <a:lumMod val="75000"/>
                </a:schemeClr>
              </a:buClr>
              <a:buFont typeface="Wingdings" pitchFamily="2" charset="2"/>
              <a:buChar char="q"/>
            </a:pPr>
            <a:r>
              <a:rPr lang="en-US" sz="3200" dirty="0" err="1">
                <a:solidFill>
                  <a:srgbClr val="002060"/>
                </a:solidFill>
                <a:latin typeface="Arial" pitchFamily="34" charset="0"/>
                <a:cs typeface="Arial" pitchFamily="34" charset="0"/>
              </a:rPr>
              <a:t>Bảo</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đảm</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quốc</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phòng</a:t>
            </a:r>
            <a:r>
              <a:rPr lang="en-US" sz="3200" dirty="0">
                <a:solidFill>
                  <a:srgbClr val="002060"/>
                </a:solidFill>
                <a:latin typeface="Arial" pitchFamily="34" charset="0"/>
                <a:cs typeface="Arial" pitchFamily="34" charset="0"/>
              </a:rPr>
              <a:t>, an </a:t>
            </a:r>
            <a:r>
              <a:rPr lang="en-US" sz="3200" dirty="0" err="1">
                <a:solidFill>
                  <a:srgbClr val="002060"/>
                </a:solidFill>
                <a:latin typeface="Arial" pitchFamily="34" charset="0"/>
                <a:cs typeface="Arial" pitchFamily="34" charset="0"/>
              </a:rPr>
              <a:t>ninh</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là</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trọng</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yếu</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thường</a:t>
            </a:r>
            <a:r>
              <a:rPr lang="en-US" sz="3200" dirty="0">
                <a:solidFill>
                  <a:srgbClr val="002060"/>
                </a:solidFill>
                <a:latin typeface="Arial" pitchFamily="34" charset="0"/>
                <a:cs typeface="Arial" pitchFamily="34" charset="0"/>
              </a:rPr>
              <a:t> </a:t>
            </a:r>
            <a:r>
              <a:rPr lang="en-US" sz="3200" dirty="0" err="1">
                <a:solidFill>
                  <a:srgbClr val="002060"/>
                </a:solidFill>
                <a:latin typeface="Arial" pitchFamily="34" charset="0"/>
                <a:cs typeface="Arial" pitchFamily="34" charset="0"/>
              </a:rPr>
              <a:t>xuyên</a:t>
            </a:r>
            <a:r>
              <a:rPr lang="en-US" sz="3200" dirty="0">
                <a:solidFill>
                  <a:srgbClr val="002060"/>
                </a:solidFill>
                <a:latin typeface="Arial" pitchFamily="34" charset="0"/>
                <a:cs typeface="Arial" pitchFamily="34" charset="0"/>
              </a:rPr>
              <a:t>.</a:t>
            </a:r>
            <a:endParaRPr lang="vi-VN" sz="3200" dirty="0">
              <a:solidFill>
                <a:srgbClr val="002060"/>
              </a:solidFill>
              <a:latin typeface="Arial" pitchFamily="34" charset="0"/>
              <a:cs typeface="Arial" pitchFamily="34" charset="0"/>
            </a:endParaRPr>
          </a:p>
        </p:txBody>
      </p:sp>
      <p:grpSp>
        <p:nvGrpSpPr>
          <p:cNvPr id="15" name="Group 14"/>
          <p:cNvGrpSpPr/>
          <p:nvPr/>
        </p:nvGrpSpPr>
        <p:grpSpPr>
          <a:xfrm>
            <a:off x="645143" y="961777"/>
            <a:ext cx="10886615" cy="1354217"/>
            <a:chOff x="215759" y="1446905"/>
            <a:chExt cx="8818513" cy="2023941"/>
          </a:xfrm>
        </p:grpSpPr>
        <p:sp>
          <p:nvSpPr>
            <p:cNvPr id="16" name="Rectangle 2"/>
            <p:cNvSpPr/>
            <p:nvPr/>
          </p:nvSpPr>
          <p:spPr>
            <a:xfrm>
              <a:off x="1571946" y="1501090"/>
              <a:ext cx="7462326" cy="1955094"/>
            </a:xfrm>
            <a:custGeom>
              <a:avLst/>
              <a:gdLst>
                <a:gd name="connsiteX0" fmla="*/ 0 w 1739900"/>
                <a:gd name="connsiteY0" fmla="*/ 0 h 1257301"/>
                <a:gd name="connsiteX1" fmla="*/ 1739900 w 1739900"/>
                <a:gd name="connsiteY1" fmla="*/ 0 h 1257301"/>
                <a:gd name="connsiteX2" fmla="*/ 1739900 w 1739900"/>
                <a:gd name="connsiteY2" fmla="*/ 1257301 h 1257301"/>
                <a:gd name="connsiteX3" fmla="*/ 0 w 1739900"/>
                <a:gd name="connsiteY3" fmla="*/ 1257301 h 1257301"/>
                <a:gd name="connsiteX4" fmla="*/ 0 w 1739900"/>
                <a:gd name="connsiteY4"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2343162"/>
                <a:gd name="connsiteY0" fmla="*/ 0 h 1257301"/>
                <a:gd name="connsiteX1" fmla="*/ 1739900 w 2343162"/>
                <a:gd name="connsiteY1" fmla="*/ 0 h 1257301"/>
                <a:gd name="connsiteX2" fmla="*/ 2343150 w 2343162"/>
                <a:gd name="connsiteY2" fmla="*/ 622301 h 1257301"/>
                <a:gd name="connsiteX3" fmla="*/ 1739900 w 2343162"/>
                <a:gd name="connsiteY3" fmla="*/ 1257301 h 1257301"/>
                <a:gd name="connsiteX4" fmla="*/ 0 w 2343162"/>
                <a:gd name="connsiteY4" fmla="*/ 1257301 h 1257301"/>
                <a:gd name="connsiteX5" fmla="*/ 0 w 2343162"/>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0"/>
                <a:gd name="connsiteY0" fmla="*/ 0 h 1257301"/>
                <a:gd name="connsiteX1" fmla="*/ 1739900 w 2343150"/>
                <a:gd name="connsiteY1" fmla="*/ 0 h 1257301"/>
                <a:gd name="connsiteX2" fmla="*/ 2343150 w 2343150"/>
                <a:gd name="connsiteY2" fmla="*/ 622301 h 1257301"/>
                <a:gd name="connsiteX3" fmla="*/ 1739900 w 2343150"/>
                <a:gd name="connsiteY3" fmla="*/ 1257301 h 1257301"/>
                <a:gd name="connsiteX4" fmla="*/ 0 w 2343150"/>
                <a:gd name="connsiteY4" fmla="*/ 1257301 h 1257301"/>
                <a:gd name="connsiteX5" fmla="*/ 0 w 234315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9349" h="1257301">
                  <a:moveTo>
                    <a:pt x="0" y="0"/>
                  </a:moveTo>
                  <a:lnTo>
                    <a:pt x="1739900" y="0"/>
                  </a:lnTo>
                  <a:cubicBezTo>
                    <a:pt x="2097919" y="736600"/>
                    <a:pt x="1710758" y="-66675"/>
                    <a:pt x="2049349" y="635001"/>
                  </a:cubicBezTo>
                  <a:cubicBezTo>
                    <a:pt x="1687248" y="1352551"/>
                    <a:pt x="2110278" y="514351"/>
                    <a:pt x="1739900" y="1257301"/>
                  </a:cubicBezTo>
                  <a:lnTo>
                    <a:pt x="0" y="1257301"/>
                  </a:lnTo>
                  <a:lnTo>
                    <a:pt x="0" y="0"/>
                  </a:lnTo>
                  <a:close/>
                </a:path>
              </a:pathLst>
            </a:custGeom>
            <a:solidFill>
              <a:schemeClr val="bg1"/>
            </a:solidFill>
            <a:ln w="3175">
              <a:solidFill>
                <a:schemeClr val="accent6">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400"/>
            </a:p>
          </p:txBody>
        </p:sp>
        <p:grpSp>
          <p:nvGrpSpPr>
            <p:cNvPr id="17" name="Group 16"/>
            <p:cNvGrpSpPr/>
            <p:nvPr/>
          </p:nvGrpSpPr>
          <p:grpSpPr>
            <a:xfrm>
              <a:off x="215759" y="1501091"/>
              <a:ext cx="2038350" cy="1955094"/>
              <a:chOff x="1705928" y="1696597"/>
              <a:chExt cx="2038350" cy="1257300"/>
            </a:xfrm>
            <a:solidFill>
              <a:schemeClr val="accent6">
                <a:lumMod val="75000"/>
              </a:schemeClr>
            </a:solidFill>
          </p:grpSpPr>
          <p:sp>
            <p:nvSpPr>
              <p:cNvPr id="19" name="Round Same Side Corner Rectangle 1"/>
              <p:cNvSpPr/>
              <p:nvPr/>
            </p:nvSpPr>
            <p:spPr>
              <a:xfrm rot="16200000">
                <a:off x="2096453" y="1306072"/>
                <a:ext cx="1257300" cy="2038350"/>
              </a:xfrm>
              <a:custGeom>
                <a:avLst/>
                <a:gdLst>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0 w 1257300"/>
                  <a:gd name="connsiteY5" fmla="*/ 1416050 h 1416050"/>
                  <a:gd name="connsiteX6" fmla="*/ 0 w 1257300"/>
                  <a:gd name="connsiteY6" fmla="*/ 1416050 h 1416050"/>
                  <a:gd name="connsiteX7" fmla="*/ 0 w 1257300"/>
                  <a:gd name="connsiteY7" fmla="*/ 330205 h 1416050"/>
                  <a:gd name="connsiteX8" fmla="*/ 330205 w 1257300"/>
                  <a:gd name="connsiteY8" fmla="*/ 0 h 1416050"/>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590550 w 1257300"/>
                  <a:gd name="connsiteY5" fmla="*/ 1416050 h 1416050"/>
                  <a:gd name="connsiteX6" fmla="*/ 0 w 1257300"/>
                  <a:gd name="connsiteY6" fmla="*/ 1416050 h 1416050"/>
                  <a:gd name="connsiteX7" fmla="*/ 0 w 1257300"/>
                  <a:gd name="connsiteY7" fmla="*/ 1416050 h 1416050"/>
                  <a:gd name="connsiteX8" fmla="*/ 0 w 1257300"/>
                  <a:gd name="connsiteY8" fmla="*/ 330205 h 1416050"/>
                  <a:gd name="connsiteX9" fmla="*/ 330205 w 1257300"/>
                  <a:gd name="connsiteY9" fmla="*/ 0 h 1416050"/>
                  <a:gd name="connsiteX0" fmla="*/ 330205 w 1257300"/>
                  <a:gd name="connsiteY0" fmla="*/ 0 h 2038350"/>
                  <a:gd name="connsiteX1" fmla="*/ 927095 w 1257300"/>
                  <a:gd name="connsiteY1" fmla="*/ 0 h 2038350"/>
                  <a:gd name="connsiteX2" fmla="*/ 1257300 w 1257300"/>
                  <a:gd name="connsiteY2" fmla="*/ 330205 h 2038350"/>
                  <a:gd name="connsiteX3" fmla="*/ 1257300 w 1257300"/>
                  <a:gd name="connsiteY3" fmla="*/ 1416050 h 2038350"/>
                  <a:gd name="connsiteX4" fmla="*/ 1257300 w 1257300"/>
                  <a:gd name="connsiteY4" fmla="*/ 1416050 h 2038350"/>
                  <a:gd name="connsiteX5" fmla="*/ 628650 w 1257300"/>
                  <a:gd name="connsiteY5" fmla="*/ 2038350 h 2038350"/>
                  <a:gd name="connsiteX6" fmla="*/ 0 w 1257300"/>
                  <a:gd name="connsiteY6" fmla="*/ 1416050 h 2038350"/>
                  <a:gd name="connsiteX7" fmla="*/ 0 w 1257300"/>
                  <a:gd name="connsiteY7" fmla="*/ 1416050 h 2038350"/>
                  <a:gd name="connsiteX8" fmla="*/ 0 w 1257300"/>
                  <a:gd name="connsiteY8" fmla="*/ 330205 h 2038350"/>
                  <a:gd name="connsiteX9" fmla="*/ 330205 w 1257300"/>
                  <a:gd name="connsiteY9" fmla="*/ 0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2038350">
                    <a:moveTo>
                      <a:pt x="330205" y="0"/>
                    </a:moveTo>
                    <a:lnTo>
                      <a:pt x="927095" y="0"/>
                    </a:lnTo>
                    <a:cubicBezTo>
                      <a:pt x="1109462" y="0"/>
                      <a:pt x="1257300" y="147838"/>
                      <a:pt x="1257300" y="330205"/>
                    </a:cubicBezTo>
                    <a:lnTo>
                      <a:pt x="1257300" y="1416050"/>
                    </a:lnTo>
                    <a:lnTo>
                      <a:pt x="1257300" y="1416050"/>
                    </a:lnTo>
                    <a:lnTo>
                      <a:pt x="628650" y="2038350"/>
                    </a:lnTo>
                    <a:lnTo>
                      <a:pt x="0" y="1416050"/>
                    </a:lnTo>
                    <a:lnTo>
                      <a:pt x="0" y="1416050"/>
                    </a:lnTo>
                    <a:lnTo>
                      <a:pt x="0" y="330205"/>
                    </a:lnTo>
                    <a:cubicBezTo>
                      <a:pt x="0" y="147838"/>
                      <a:pt x="147838" y="0"/>
                      <a:pt x="330205" y="0"/>
                    </a:cubicBezTo>
                    <a:close/>
                  </a:path>
                </a:pathLst>
              </a:custGeom>
              <a:solidFill>
                <a:schemeClr val="accent6">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400"/>
              </a:p>
            </p:txBody>
          </p:sp>
          <p:sp>
            <p:nvSpPr>
              <p:cNvPr id="20" name="Isosceles Triangle 19"/>
              <p:cNvSpPr/>
              <p:nvPr/>
            </p:nvSpPr>
            <p:spPr>
              <a:xfrm rot="5400000">
                <a:off x="3234690" y="2234759"/>
                <a:ext cx="371475" cy="180975"/>
              </a:xfrm>
              <a:prstGeom prst="triangle">
                <a:avLst/>
              </a:pr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400"/>
              </a:p>
            </p:txBody>
          </p:sp>
          <p:sp>
            <p:nvSpPr>
              <p:cNvPr id="21" name="TextBox 41"/>
              <p:cNvSpPr txBox="1">
                <a:spLocks noChangeArrowheads="1"/>
              </p:cNvSpPr>
              <p:nvPr/>
            </p:nvSpPr>
            <p:spPr bwMode="auto">
              <a:xfrm>
                <a:off x="1995852" y="1823129"/>
                <a:ext cx="1066264" cy="1104365"/>
              </a:xfrm>
              <a:prstGeom prst="rect">
                <a:avLst/>
              </a:prstGeom>
              <a:solidFill>
                <a:schemeClr val="accent6">
                  <a:lumMod val="75000"/>
                </a:schemeClr>
              </a:solidFill>
              <a:ln w="9525">
                <a:noFill/>
                <a:miter lim="800000"/>
                <a:headEnd/>
                <a:tailEnd/>
              </a:ln>
            </p:spPr>
            <p:txBody>
              <a:bodyPr wrap="squar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sz="6700" b="1" dirty="0">
                    <a:solidFill>
                      <a:schemeClr val="bg1"/>
                    </a:solidFill>
                    <a:effectLst>
                      <a:outerShdw blurRad="38100" dist="38100" dir="2700000" algn="tl">
                        <a:srgbClr val="000000">
                          <a:alpha val="43137"/>
                        </a:srgbClr>
                      </a:outerShdw>
                    </a:effectLst>
                    <a:latin typeface="+mn-lt"/>
                  </a:rPr>
                  <a:t>2</a:t>
                </a:r>
              </a:p>
            </p:txBody>
          </p:sp>
        </p:grpSp>
        <p:sp>
          <p:nvSpPr>
            <p:cNvPr id="18" name="Rectangle 46"/>
            <p:cNvSpPr>
              <a:spLocks noChangeArrowheads="1"/>
            </p:cNvSpPr>
            <p:nvPr/>
          </p:nvSpPr>
          <p:spPr bwMode="auto">
            <a:xfrm>
              <a:off x="2353258" y="1446905"/>
              <a:ext cx="5940200" cy="202394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US" sz="4000" b="1" i="1" dirty="0">
                  <a:solidFill>
                    <a:srgbClr val="002060"/>
                  </a:solidFill>
                  <a:latin typeface="Times New Roman" panose="02020603050405020304" pitchFamily="18" charset="0"/>
                  <a:cs typeface="Times New Roman" panose="02020603050405020304" pitchFamily="18" charset="0"/>
                </a:rPr>
                <a:t>C</a:t>
              </a:r>
              <a:r>
                <a:rPr lang="vi-VN" sz="4000" b="1" i="1" dirty="0">
                  <a:solidFill>
                    <a:srgbClr val="002060"/>
                  </a:solidFill>
                  <a:latin typeface="Times New Roman" panose="02020603050405020304" pitchFamily="18" charset="0"/>
                  <a:cs typeface="Times New Roman" panose="02020603050405020304" pitchFamily="18" charset="0"/>
                </a:rPr>
                <a:t>hiến lược</a:t>
              </a:r>
              <a:r>
                <a:rPr lang="en-US" sz="4000" b="1" i="1" dirty="0">
                  <a:solidFill>
                    <a:srgbClr val="002060"/>
                  </a:solidFill>
                  <a:latin typeface="Times New Roman" panose="02020603050405020304" pitchFamily="18" charset="0"/>
                  <a:cs typeface="Times New Roman" panose="02020603050405020304" pitchFamily="18" charset="0"/>
                </a:rPr>
                <a:t> </a:t>
              </a:r>
              <a:r>
                <a:rPr lang="vi-VN" sz="4000" b="1" i="1" dirty="0">
                  <a:solidFill>
                    <a:srgbClr val="002060"/>
                  </a:solidFill>
                  <a:latin typeface="Times New Roman" panose="02020603050405020304" pitchFamily="18" charset="0"/>
                  <a:cs typeface="Times New Roman" panose="02020603050405020304" pitchFamily="18" charset="0"/>
                </a:rPr>
                <a:t>tổng thể phát triển</a:t>
              </a:r>
              <a:endParaRPr lang="en-US" sz="4000" b="1" i="1" dirty="0">
                <a:solidFill>
                  <a:srgbClr val="002060"/>
                </a:solidFill>
                <a:latin typeface="Times New Roman" panose="02020603050405020304" pitchFamily="18" charset="0"/>
                <a:cs typeface="Times New Roman" panose="02020603050405020304" pitchFamily="18" charset="0"/>
              </a:endParaRPr>
            </a:p>
            <a:p>
              <a:pPr algn="ctr"/>
              <a:r>
                <a:rPr lang="vi-VN" sz="4000" b="1" i="1" dirty="0">
                  <a:solidFill>
                    <a:srgbClr val="002060"/>
                  </a:solidFill>
                  <a:latin typeface="Times New Roman" panose="02020603050405020304" pitchFamily="18" charset="0"/>
                  <a:cs typeface="Times New Roman" panose="02020603050405020304" pitchFamily="18" charset="0"/>
                </a:rPr>
                <a:t>đất nước</a:t>
              </a:r>
              <a:r>
                <a:rPr lang="en-US" sz="4000" b="1" i="1" dirty="0">
                  <a:solidFill>
                    <a:srgbClr val="002060"/>
                  </a:solidFill>
                  <a:latin typeface="Times New Roman" panose="02020603050405020304" pitchFamily="18" charset="0"/>
                  <a:cs typeface="Times New Roman" panose="02020603050405020304" pitchFamily="18" charset="0"/>
                </a:rPr>
                <a:t> </a:t>
              </a:r>
              <a:r>
                <a:rPr lang="en-US" sz="4000" b="1" i="1" dirty="0" err="1">
                  <a:solidFill>
                    <a:srgbClr val="002060"/>
                  </a:solidFill>
                  <a:latin typeface="Times New Roman" panose="02020603050405020304" pitchFamily="18" charset="0"/>
                  <a:cs typeface="Times New Roman" panose="02020603050405020304" pitchFamily="18" charset="0"/>
                </a:rPr>
                <a:t>nhanh</a:t>
              </a:r>
              <a:r>
                <a:rPr lang="en-US" sz="4000" b="1" i="1" dirty="0">
                  <a:solidFill>
                    <a:srgbClr val="002060"/>
                  </a:solidFill>
                  <a:latin typeface="Times New Roman" panose="02020603050405020304" pitchFamily="18" charset="0"/>
                  <a:cs typeface="Times New Roman" panose="02020603050405020304" pitchFamily="18" charset="0"/>
                </a:rPr>
                <a:t>, </a:t>
              </a:r>
              <a:r>
                <a:rPr lang="en-US" sz="4000" b="1" i="1" dirty="0" err="1">
                  <a:solidFill>
                    <a:srgbClr val="002060"/>
                  </a:solidFill>
                  <a:latin typeface="Times New Roman" panose="02020603050405020304" pitchFamily="18" charset="0"/>
                  <a:cs typeface="Times New Roman" panose="02020603050405020304" pitchFamily="18" charset="0"/>
                </a:rPr>
                <a:t>bền</a:t>
              </a:r>
              <a:r>
                <a:rPr lang="en-US" sz="4000" b="1" i="1" dirty="0">
                  <a:solidFill>
                    <a:srgbClr val="002060"/>
                  </a:solidFill>
                  <a:latin typeface="Times New Roman" panose="02020603050405020304" pitchFamily="18" charset="0"/>
                  <a:cs typeface="Times New Roman" panose="02020603050405020304" pitchFamily="18" charset="0"/>
                </a:rPr>
                <a:t> </a:t>
              </a:r>
              <a:r>
                <a:rPr lang="en-US" sz="4000" b="1" i="1" dirty="0" err="1">
                  <a:solidFill>
                    <a:srgbClr val="002060"/>
                  </a:solidFill>
                  <a:latin typeface="Times New Roman" panose="02020603050405020304" pitchFamily="18" charset="0"/>
                  <a:cs typeface="Times New Roman" panose="02020603050405020304" pitchFamily="18" charset="0"/>
                </a:rPr>
                <a:t>vững</a:t>
              </a:r>
              <a:endParaRPr lang="vi-VN" sz="4000" b="1" i="1" dirty="0">
                <a:solidFill>
                  <a:srgbClr val="002060"/>
                </a:solidFill>
                <a:latin typeface="Times New Roman" panose="02020603050405020304" pitchFamily="18" charset="0"/>
                <a:cs typeface="Times New Roman" panose="02020603050405020304" pitchFamily="18" charset="0"/>
              </a:endParaRPr>
            </a:p>
          </p:txBody>
        </p:sp>
      </p:grpSp>
      <p:sp>
        <p:nvSpPr>
          <p:cNvPr id="22" name="Title 1"/>
          <p:cNvSpPr>
            <a:spLocks noGrp="1"/>
          </p:cNvSpPr>
          <p:nvPr>
            <p:ph type="title"/>
          </p:nvPr>
        </p:nvSpPr>
        <p:spPr>
          <a:xfrm>
            <a:off x="2107096" y="153093"/>
            <a:ext cx="9541277" cy="496267"/>
          </a:xfrm>
        </p:spPr>
        <p:txBody>
          <a:bodyPr>
            <a:noAutofit/>
          </a:bodyPr>
          <a:lstStyle/>
          <a:p>
            <a:pPr algn="ctr"/>
            <a:r>
              <a:rPr lang="en-US" b="1" dirty="0" err="1">
                <a:solidFill>
                  <a:srgbClr val="FFFF00"/>
                </a:solidFill>
                <a:latin typeface="Times New Roman" pitchFamily="18" charset="0"/>
                <a:cs typeface="Times New Roman" pitchFamily="18" charset="0"/>
              </a:rPr>
              <a:t>Quan</a:t>
            </a:r>
            <a:r>
              <a:rPr lang="en-US" b="1" dirty="0">
                <a:solidFill>
                  <a:srgbClr val="FFFF00"/>
                </a:solidFill>
                <a:latin typeface="Times New Roman" pitchFamily="18" charset="0"/>
                <a:cs typeface="Times New Roman" pitchFamily="18" charset="0"/>
              </a:rPr>
              <a:t> </a:t>
            </a:r>
            <a:r>
              <a:rPr lang="en-US" b="1" dirty="0" err="1">
                <a:solidFill>
                  <a:srgbClr val="FFFF00"/>
                </a:solidFill>
                <a:latin typeface="Times New Roman" pitchFamily="18" charset="0"/>
                <a:cs typeface="Times New Roman" pitchFamily="18" charset="0"/>
              </a:rPr>
              <a:t>điểm</a:t>
            </a:r>
            <a:r>
              <a:rPr lang="en-US" b="1" dirty="0">
                <a:solidFill>
                  <a:srgbClr val="FFFF00"/>
                </a:solidFill>
                <a:latin typeface="Times New Roman" pitchFamily="18" charset="0"/>
                <a:cs typeface="Times New Roman" pitchFamily="18" charset="0"/>
              </a:rPr>
              <a:t> </a:t>
            </a:r>
            <a:r>
              <a:rPr lang="en-US" b="1" dirty="0" err="1">
                <a:solidFill>
                  <a:srgbClr val="FFFF00"/>
                </a:solidFill>
                <a:latin typeface="Times New Roman" pitchFamily="18" charset="0"/>
                <a:cs typeface="Times New Roman" pitchFamily="18" charset="0"/>
              </a:rPr>
              <a:t>chỉ</a:t>
            </a:r>
            <a:r>
              <a:rPr lang="en-US" b="1" dirty="0">
                <a:solidFill>
                  <a:srgbClr val="FFFF00"/>
                </a:solidFill>
                <a:latin typeface="Times New Roman" pitchFamily="18" charset="0"/>
                <a:cs typeface="Times New Roman" pitchFamily="18" charset="0"/>
              </a:rPr>
              <a:t> </a:t>
            </a:r>
            <a:r>
              <a:rPr lang="en-US" b="1" dirty="0" err="1">
                <a:solidFill>
                  <a:srgbClr val="FFFF00"/>
                </a:solidFill>
                <a:latin typeface="Times New Roman" pitchFamily="18" charset="0"/>
                <a:cs typeface="Times New Roman" pitchFamily="18" charset="0"/>
              </a:rPr>
              <a:t>đạo</a:t>
            </a:r>
            <a:endParaRPr lang="vi-VN" b="1"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18442724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63243" y="152409"/>
            <a:ext cx="10028767" cy="549275"/>
          </a:xfrm>
        </p:spPr>
        <p:txBody>
          <a:bodyPr>
            <a:normAutofit fontScale="90000"/>
          </a:bodyPr>
          <a:lstStyle/>
          <a:p>
            <a:pPr algn="ctr">
              <a:defRPr/>
            </a:pPr>
            <a:r>
              <a:rPr lang="en-US" b="1" dirty="0">
                <a:solidFill>
                  <a:srgbClr val="FFFF00"/>
                </a:solidFill>
                <a:latin typeface="Arial" pitchFamily="34" charset="0"/>
                <a:cs typeface="Arial" pitchFamily="34" charset="0"/>
              </a:rPr>
              <a:t>ĐẠI HỘI </a:t>
            </a:r>
            <a:r>
              <a:rPr lang="en-US" b="1" dirty="0" smtClean="0">
                <a:solidFill>
                  <a:srgbClr val="FFFF00"/>
                </a:solidFill>
                <a:latin typeface="Arial" pitchFamily="34" charset="0"/>
                <a:cs typeface="Arial" pitchFamily="34" charset="0"/>
              </a:rPr>
              <a:t>XIII </a:t>
            </a:r>
            <a:r>
              <a:rPr lang="en-US" b="1" dirty="0">
                <a:solidFill>
                  <a:srgbClr val="FFFF00"/>
                </a:solidFill>
                <a:latin typeface="Arial" pitchFamily="34" charset="0"/>
                <a:cs typeface="Arial" pitchFamily="34" charset="0"/>
              </a:rPr>
              <a:t>CỦA </a:t>
            </a:r>
            <a:r>
              <a:rPr lang="en-US" b="1" dirty="0" smtClean="0">
                <a:solidFill>
                  <a:srgbClr val="FFFF00"/>
                </a:solidFill>
                <a:latin typeface="Arial" pitchFamily="34" charset="0"/>
                <a:cs typeface="Arial" pitchFamily="34" charset="0"/>
              </a:rPr>
              <a:t>ĐẢNG CÓ NHIỆM VỤ</a:t>
            </a:r>
            <a:endParaRPr lang="en-US" b="1" dirty="0">
              <a:solidFill>
                <a:srgbClr val="FFFF00"/>
              </a:solidFill>
              <a:latin typeface="Arial" pitchFamily="34" charset="0"/>
              <a:cs typeface="Arial" pitchFamily="34" charset="0"/>
            </a:endParaRPr>
          </a:p>
        </p:txBody>
      </p:sp>
      <p:sp>
        <p:nvSpPr>
          <p:cNvPr id="44034" name="Content Placeholder 2"/>
          <p:cNvSpPr>
            <a:spLocks noGrp="1"/>
          </p:cNvSpPr>
          <p:nvPr>
            <p:ph idx="1"/>
          </p:nvPr>
        </p:nvSpPr>
        <p:spPr>
          <a:xfrm>
            <a:off x="241301" y="889007"/>
            <a:ext cx="7429499" cy="5626101"/>
          </a:xfrm>
          <a:ln w="28575">
            <a:solidFill>
              <a:srgbClr val="FF0000"/>
            </a:solidFill>
            <a:miter lim="800000"/>
            <a:headEnd/>
            <a:tailEnd/>
          </a:ln>
        </p:spPr>
        <p:txBody>
          <a:bodyPr>
            <a:noAutofit/>
          </a:bodyPr>
          <a:lstStyle/>
          <a:p>
            <a:pPr marL="457143" indent="-457143" algn="just">
              <a:lnSpc>
                <a:spcPct val="100000"/>
              </a:lnSpc>
              <a:spcBef>
                <a:spcPts val="0"/>
              </a:spcBef>
              <a:buClr>
                <a:srgbClr val="FF0000"/>
              </a:buClr>
              <a:buFont typeface="Wingdings" charset="0"/>
              <a:buChar char="q"/>
            </a:pP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Tổng</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kết</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việc</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thực</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hiện</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Nghị</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quyết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Đại</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hội</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XII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gắn</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với</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việc</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đánh</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giá</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35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năm</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tiến</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hành</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công</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cuộc</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đổi</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mới</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30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năm</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thực</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hiện</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Cương</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lĩnh</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năm</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1991, 10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năm</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thực</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hiện</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Cương</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lĩnh</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bổ</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sung,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phát</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triển</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năm</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2011,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Chiến</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lược</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phát</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triển</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kinh</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tế-xã</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hội</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2011-2020</a:t>
            </a:r>
          </a:p>
          <a:p>
            <a:pPr marL="457143" indent="-457143" algn="just">
              <a:lnSpc>
                <a:spcPct val="100000"/>
              </a:lnSpc>
              <a:spcBef>
                <a:spcPts val="0"/>
              </a:spcBef>
              <a:buClr>
                <a:srgbClr val="FF0000"/>
              </a:buClr>
              <a:buFont typeface="Wingdings" charset="0"/>
              <a:buChar char="q"/>
            </a:pP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Đề</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ra</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phương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hướng</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nhiệm</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vụ</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phát</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triển</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kinh</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tế</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xã</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hội</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5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năm</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2021-2025,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xác</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định</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mục</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tiêu</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phương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hướng</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đến</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năm</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2030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và</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tầm</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nhìn</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phát</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triển</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đất</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nước</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đến</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a:t>
            </a:r>
            <a:r>
              <a:rPr lang="en-US" sz="2400" b="1" dirty="0" err="1">
                <a:solidFill>
                  <a:srgbClr val="0000FF"/>
                </a:solidFill>
                <a:latin typeface="Times New Roman" panose="02020603050405020304" pitchFamily="18" charset="0"/>
                <a:ea typeface="ＭＳ Ｐゴシック" charset="0"/>
                <a:cs typeface="Times New Roman" panose="02020603050405020304" pitchFamily="18" charset="0"/>
              </a:rPr>
              <a:t>năm</a:t>
            </a:r>
            <a:r>
              <a:rPr lang="en-US" sz="2400" b="1" dirty="0">
                <a:solidFill>
                  <a:srgbClr val="0000FF"/>
                </a:solidFill>
                <a:latin typeface="Times New Roman" panose="02020603050405020304" pitchFamily="18" charset="0"/>
                <a:ea typeface="ＭＳ Ｐゴシック" charset="0"/>
                <a:cs typeface="Times New Roman" panose="02020603050405020304" pitchFamily="18" charset="0"/>
              </a:rPr>
              <a:t> 2045. </a:t>
            </a:r>
          </a:p>
          <a:p>
            <a:pPr marL="457143" indent="-457143" algn="just">
              <a:lnSpc>
                <a:spcPct val="100000"/>
              </a:lnSpc>
              <a:spcBef>
                <a:spcPts val="0"/>
              </a:spcBef>
              <a:buClr>
                <a:srgbClr val="FF0000"/>
              </a:buClr>
              <a:buFont typeface="Wingdings" charset="0"/>
              <a:buChar char="q"/>
            </a:pPr>
            <a:r>
              <a:rPr lang="en-US" sz="2400" b="1" dirty="0" err="1">
                <a:solidFill>
                  <a:srgbClr val="0000FF"/>
                </a:solidFill>
                <a:latin typeface="Times New Roman" panose="02020603050405020304" pitchFamily="18" charset="0"/>
                <a:cs typeface="Times New Roman" panose="02020603050405020304" pitchFamily="18" charset="0"/>
              </a:rPr>
              <a:t>Tổng</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kết</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công</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tác</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xây</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dựng</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Đảng</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và</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thi</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hành</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Điều</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lệ</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Đảng</a:t>
            </a:r>
            <a:r>
              <a:rPr lang="en-US" sz="2400" b="1" dirty="0">
                <a:solidFill>
                  <a:srgbClr val="0000FF"/>
                </a:solidFill>
                <a:latin typeface="Times New Roman" panose="02020603050405020304" pitchFamily="18" charset="0"/>
                <a:cs typeface="Times New Roman" panose="02020603050405020304" pitchFamily="18" charset="0"/>
              </a:rPr>
              <a:t>;</a:t>
            </a:r>
          </a:p>
          <a:p>
            <a:pPr marL="457143" indent="-457143" algn="just">
              <a:lnSpc>
                <a:spcPct val="100000"/>
              </a:lnSpc>
              <a:spcBef>
                <a:spcPts val="0"/>
              </a:spcBef>
              <a:buClr>
                <a:srgbClr val="FF0000"/>
              </a:buClr>
              <a:buFont typeface="Wingdings" charset="0"/>
              <a:buChar char="q"/>
            </a:pPr>
            <a:r>
              <a:rPr lang="en-US" sz="2400" b="1" dirty="0" err="1">
                <a:solidFill>
                  <a:srgbClr val="0000FF"/>
                </a:solidFill>
                <a:latin typeface="Times New Roman" panose="02020603050405020304" pitchFamily="18" charset="0"/>
                <a:cs typeface="Times New Roman" panose="02020603050405020304" pitchFamily="18" charset="0"/>
              </a:rPr>
              <a:t>Kiểm</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điểm</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sự</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lãnh</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đạo</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chỉ</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đạo</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của</a:t>
            </a:r>
            <a:r>
              <a:rPr lang="en-US" sz="2400" b="1" dirty="0">
                <a:solidFill>
                  <a:srgbClr val="0000FF"/>
                </a:solidFill>
                <a:latin typeface="Times New Roman" panose="02020603050405020304" pitchFamily="18" charset="0"/>
                <a:cs typeface="Times New Roman" panose="02020603050405020304" pitchFamily="18" charset="0"/>
              </a:rPr>
              <a:t> Ban </a:t>
            </a:r>
            <a:r>
              <a:rPr lang="en-US" sz="2400" b="1" dirty="0" err="1">
                <a:solidFill>
                  <a:srgbClr val="0000FF"/>
                </a:solidFill>
                <a:latin typeface="Times New Roman" panose="02020603050405020304" pitchFamily="18" charset="0"/>
                <a:cs typeface="Times New Roman" panose="02020603050405020304" pitchFamily="18" charset="0"/>
              </a:rPr>
              <a:t>Chấp</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hành</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Trung</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ương</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Đảng</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khóa</a:t>
            </a:r>
            <a:r>
              <a:rPr lang="en-US" sz="2400" b="1" dirty="0">
                <a:solidFill>
                  <a:srgbClr val="0000FF"/>
                </a:solidFill>
                <a:latin typeface="Times New Roman" panose="02020603050405020304" pitchFamily="18" charset="0"/>
                <a:cs typeface="Times New Roman" panose="02020603050405020304" pitchFamily="18" charset="0"/>
              </a:rPr>
              <a:t> XII.</a:t>
            </a:r>
          </a:p>
          <a:p>
            <a:pPr marL="457143" indent="-457143" algn="just">
              <a:lnSpc>
                <a:spcPct val="100000"/>
              </a:lnSpc>
              <a:spcBef>
                <a:spcPts val="0"/>
              </a:spcBef>
              <a:buClr>
                <a:srgbClr val="FF0000"/>
              </a:buClr>
              <a:buFont typeface="Wingdings" charset="0"/>
              <a:buChar char="q"/>
            </a:pPr>
            <a:r>
              <a:rPr lang="en-US" sz="2400" b="1" dirty="0" err="1">
                <a:solidFill>
                  <a:srgbClr val="0000FF"/>
                </a:solidFill>
                <a:latin typeface="Times New Roman" panose="02020603050405020304" pitchFamily="18" charset="0"/>
                <a:cs typeface="Times New Roman" panose="02020603050405020304" pitchFamily="18" charset="0"/>
              </a:rPr>
              <a:t>Bầu</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ra</a:t>
            </a:r>
            <a:r>
              <a:rPr lang="en-US" sz="2400" b="1" dirty="0">
                <a:solidFill>
                  <a:srgbClr val="0000FF"/>
                </a:solidFill>
                <a:latin typeface="Times New Roman" panose="02020603050405020304" pitchFamily="18" charset="0"/>
                <a:cs typeface="Times New Roman" panose="02020603050405020304" pitchFamily="18" charset="0"/>
              </a:rPr>
              <a:t> BCH </a:t>
            </a:r>
            <a:r>
              <a:rPr lang="en-US" sz="2400" b="1" dirty="0" err="1">
                <a:solidFill>
                  <a:srgbClr val="0000FF"/>
                </a:solidFill>
                <a:latin typeface="Times New Roman" panose="02020603050405020304" pitchFamily="18" charset="0"/>
                <a:cs typeface="Times New Roman" panose="02020603050405020304" pitchFamily="18" charset="0"/>
              </a:rPr>
              <a:t>Trung</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ương</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Đảng</a:t>
            </a:r>
            <a:r>
              <a:rPr lang="en-US" sz="2400" b="1" dirty="0">
                <a:solidFill>
                  <a:srgbClr val="0000FF"/>
                </a:solidFill>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khoá</a:t>
            </a:r>
            <a:r>
              <a:rPr lang="en-US" sz="2400" b="1" dirty="0">
                <a:solidFill>
                  <a:srgbClr val="0000FF"/>
                </a:solidFill>
                <a:latin typeface="Times New Roman" panose="02020603050405020304" pitchFamily="18" charset="0"/>
                <a:cs typeface="Times New Roman" panose="02020603050405020304" pitchFamily="18" charset="0"/>
              </a:rPr>
              <a:t> XIII</a:t>
            </a:r>
          </a:p>
          <a:p>
            <a:pPr marL="457143" indent="-457143" algn="just">
              <a:lnSpc>
                <a:spcPct val="100000"/>
              </a:lnSpc>
              <a:spcBef>
                <a:spcPts val="0"/>
              </a:spcBef>
              <a:buClr>
                <a:srgbClr val="FF0000"/>
              </a:buClr>
              <a:buFont typeface="Wingdings" charset="0"/>
              <a:buChar char="q"/>
            </a:pPr>
            <a:endParaRPr lang="en-US" sz="2400" b="1" dirty="0">
              <a:solidFill>
                <a:srgbClr val="0000FF"/>
              </a:solidFill>
              <a:latin typeface="Times New Roman" panose="02020603050405020304" pitchFamily="18" charset="0"/>
              <a:cs typeface="Times New Roman" panose="02020603050405020304" pitchFamily="18" charset="0"/>
            </a:endParaRPr>
          </a:p>
          <a:p>
            <a:pPr marL="457143" indent="-457143" algn="just">
              <a:lnSpc>
                <a:spcPct val="100000"/>
              </a:lnSpc>
              <a:spcBef>
                <a:spcPts val="0"/>
              </a:spcBef>
              <a:buClr>
                <a:srgbClr val="FF0000"/>
              </a:buClr>
              <a:buFont typeface="Wingdings" charset="0"/>
              <a:buChar char="q"/>
            </a:pPr>
            <a:endParaRPr lang="en-US" sz="2400" b="1" dirty="0">
              <a:solidFill>
                <a:srgbClr val="0000FF"/>
              </a:solidFill>
              <a:latin typeface="Times New Roman" panose="02020603050405020304" pitchFamily="18" charset="0"/>
              <a:ea typeface="ＭＳ Ｐゴシック" charset="0"/>
              <a:cs typeface="Times New Roman" panose="02020603050405020304" pitchFamily="18" charset="0"/>
            </a:endParaRPr>
          </a:p>
        </p:txBody>
      </p:sp>
      <p:graphicFrame>
        <p:nvGraphicFramePr>
          <p:cNvPr id="4" name="Content Placeholder 3"/>
          <p:cNvGraphicFramePr>
            <a:graphicFrameLocks/>
          </p:cNvGraphicFramePr>
          <p:nvPr>
            <p:extLst>
              <p:ext uri="{D42A27DB-BD31-4B8C-83A1-F6EECF244321}">
                <p14:modId xmlns:p14="http://schemas.microsoft.com/office/powerpoint/2010/main" val="1790310474"/>
              </p:ext>
            </p:extLst>
          </p:nvPr>
        </p:nvGraphicFramePr>
        <p:xfrm>
          <a:off x="7772410" y="1117613"/>
          <a:ext cx="4224516" cy="49244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8128513" y="4975062"/>
            <a:ext cx="3970023" cy="523220"/>
          </a:xfrm>
          <a:prstGeom prst="rect">
            <a:avLst/>
          </a:prstGeom>
        </p:spPr>
        <p:txBody>
          <a:bodyPr wrap="square" lIns="91430" tIns="45718" rIns="91430" bIns="45718">
            <a:spAutoFit/>
          </a:bodyPr>
          <a:lstStyle/>
          <a:p>
            <a:r>
              <a:rPr lang="en-US" sz="2800" b="1" i="1" dirty="0">
                <a:solidFill>
                  <a:srgbClr val="FF0000"/>
                </a:solidFill>
                <a:latin typeface="Calibri" charset="0"/>
                <a:ea typeface="ＭＳ Ｐゴシック" charset="0"/>
                <a:cs typeface="Calibri" charset="0"/>
              </a:rPr>
              <a:t>Ba dấu </a:t>
            </a:r>
            <a:r>
              <a:rPr lang="en-US" sz="2800" b="1" i="1" dirty="0" err="1">
                <a:solidFill>
                  <a:srgbClr val="FF0000"/>
                </a:solidFill>
                <a:latin typeface="Calibri" charset="0"/>
                <a:ea typeface="ＭＳ Ｐゴシック" charset="0"/>
                <a:cs typeface="Calibri" charset="0"/>
              </a:rPr>
              <a:t>mốc</a:t>
            </a:r>
            <a:r>
              <a:rPr lang="en-US" sz="2800" b="1" i="1" dirty="0">
                <a:solidFill>
                  <a:srgbClr val="FF0000"/>
                </a:solidFill>
                <a:latin typeface="Calibri" charset="0"/>
                <a:ea typeface="ＭＳ Ｐゴシック" charset="0"/>
                <a:cs typeface="Calibri" charset="0"/>
              </a:rPr>
              <a:t> </a:t>
            </a:r>
            <a:r>
              <a:rPr lang="en-US" sz="2800" b="1" i="1" dirty="0" err="1">
                <a:solidFill>
                  <a:srgbClr val="FF0000"/>
                </a:solidFill>
                <a:latin typeface="Calibri" charset="0"/>
                <a:ea typeface="ＭＳ Ｐゴシック" charset="0"/>
                <a:cs typeface="Calibri" charset="0"/>
              </a:rPr>
              <a:t>quan</a:t>
            </a:r>
            <a:r>
              <a:rPr lang="en-US" sz="2800" b="1" i="1" dirty="0">
                <a:solidFill>
                  <a:srgbClr val="FF0000"/>
                </a:solidFill>
                <a:latin typeface="Calibri" charset="0"/>
                <a:ea typeface="ＭＳ Ｐゴシック" charset="0"/>
                <a:cs typeface="Calibri" charset="0"/>
              </a:rPr>
              <a:t> </a:t>
            </a:r>
            <a:r>
              <a:rPr lang="en-US" sz="2800" b="1" i="1" dirty="0" err="1">
                <a:solidFill>
                  <a:srgbClr val="FF0000"/>
                </a:solidFill>
                <a:latin typeface="Calibri" charset="0"/>
                <a:ea typeface="ＭＳ Ｐゴシック" charset="0"/>
                <a:cs typeface="Calibri" charset="0"/>
              </a:rPr>
              <a:t>trọng</a:t>
            </a:r>
            <a:endParaRPr lang="en-US" sz="2800" b="1" dirty="0">
              <a:solidFill>
                <a:srgbClr val="FF0000"/>
              </a:solidFill>
            </a:endParaRPr>
          </a:p>
        </p:txBody>
      </p:sp>
      <p:sp>
        <p:nvSpPr>
          <p:cNvPr id="6" name="Rectangle 5"/>
          <p:cNvSpPr/>
          <p:nvPr/>
        </p:nvSpPr>
        <p:spPr>
          <a:xfrm>
            <a:off x="7962910" y="943719"/>
            <a:ext cx="3970023" cy="892548"/>
          </a:xfrm>
          <a:prstGeom prst="rect">
            <a:avLst/>
          </a:prstGeom>
        </p:spPr>
        <p:txBody>
          <a:bodyPr wrap="square" lIns="91430" tIns="45718" rIns="91430" bIns="45718">
            <a:spAutoFit/>
          </a:bodyPr>
          <a:lstStyle/>
          <a:p>
            <a:pPr algn="ctr"/>
            <a:r>
              <a:rPr lang="en-US" sz="2600" b="1" dirty="0" smtClean="0">
                <a:solidFill>
                  <a:srgbClr val="0000CC"/>
                </a:solidFill>
                <a:latin typeface="Calibri" charset="0"/>
                <a:ea typeface="ＭＳ Ｐゴシック" charset="0"/>
              </a:rPr>
              <a:t>ĐỊNH HƯỚNG TẦM NHÌN</a:t>
            </a:r>
          </a:p>
          <a:p>
            <a:pPr algn="ctr"/>
            <a:r>
              <a:rPr lang="en-US" sz="2600" b="1" dirty="0" smtClean="0">
                <a:solidFill>
                  <a:srgbClr val="0000CC"/>
                </a:solidFill>
                <a:latin typeface="Calibri" charset="0"/>
                <a:ea typeface="ＭＳ Ｐゴシック" charset="0"/>
              </a:rPr>
              <a:t>CHIẾN LƯỢC</a:t>
            </a:r>
            <a:endParaRPr lang="en-US" sz="2600" b="1" dirty="0">
              <a:solidFill>
                <a:srgbClr val="0000CC"/>
              </a:solidFill>
            </a:endParaRPr>
          </a:p>
        </p:txBody>
      </p:sp>
      <p:pic>
        <p:nvPicPr>
          <p:cNvPr id="15" name="Picture 6" descr="See the source image">
            <a:extLst>
              <a:ext uri="{FF2B5EF4-FFF2-40B4-BE49-F238E27FC236}">
                <a16:creationId xmlns:a16="http://schemas.microsoft.com/office/drawing/2014/main" xmlns="" id="{3A75FBD6-313A-4F36-91E4-76FCC18BBD72}"/>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804406" y="943719"/>
            <a:ext cx="4160524" cy="2764059"/>
          </a:xfrm>
          <a:prstGeom prst="rect">
            <a:avLst/>
          </a:prstGeom>
          <a:noFill/>
          <a:effectLst>
            <a:softEdge rad="1270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94233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20709" y="2561173"/>
            <a:ext cx="11272079" cy="3549736"/>
            <a:chOff x="-15365" y="1679208"/>
            <a:chExt cx="12060100" cy="4826698"/>
          </a:xfrm>
        </p:grpSpPr>
        <p:sp>
          <p:nvSpPr>
            <p:cNvPr id="10" name="Rectangle 2"/>
            <p:cNvSpPr/>
            <p:nvPr/>
          </p:nvSpPr>
          <p:spPr>
            <a:xfrm>
              <a:off x="-15365" y="1679209"/>
              <a:ext cx="12060100" cy="4826697"/>
            </a:xfrm>
            <a:prstGeom prst="roundRect">
              <a:avLst/>
            </a:prstGeom>
            <a:solidFill>
              <a:schemeClr val="bg1"/>
            </a:solidFill>
            <a:ln>
              <a:solidFill>
                <a:schemeClr val="accent2">
                  <a:lumMod val="75000"/>
                </a:schemeClr>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endParaRPr lang="en-US" sz="2000" dirty="0"/>
            </a:p>
          </p:txBody>
        </p:sp>
        <p:sp>
          <p:nvSpPr>
            <p:cNvPr id="7" name="Round Same Side Corner Rectangle 1"/>
            <p:cNvSpPr/>
            <p:nvPr/>
          </p:nvSpPr>
          <p:spPr>
            <a:xfrm rot="16200000">
              <a:off x="-1865002" y="3528846"/>
              <a:ext cx="4826698" cy="1127421"/>
            </a:xfrm>
            <a:custGeom>
              <a:avLst/>
              <a:gdLst>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0 w 1257300"/>
                <a:gd name="connsiteY5" fmla="*/ 1416050 h 1416050"/>
                <a:gd name="connsiteX6" fmla="*/ 0 w 1257300"/>
                <a:gd name="connsiteY6" fmla="*/ 1416050 h 1416050"/>
                <a:gd name="connsiteX7" fmla="*/ 0 w 1257300"/>
                <a:gd name="connsiteY7" fmla="*/ 330205 h 1416050"/>
                <a:gd name="connsiteX8" fmla="*/ 330205 w 1257300"/>
                <a:gd name="connsiteY8" fmla="*/ 0 h 1416050"/>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590550 w 1257300"/>
                <a:gd name="connsiteY5" fmla="*/ 1416050 h 1416050"/>
                <a:gd name="connsiteX6" fmla="*/ 0 w 1257300"/>
                <a:gd name="connsiteY6" fmla="*/ 1416050 h 1416050"/>
                <a:gd name="connsiteX7" fmla="*/ 0 w 1257300"/>
                <a:gd name="connsiteY7" fmla="*/ 1416050 h 1416050"/>
                <a:gd name="connsiteX8" fmla="*/ 0 w 1257300"/>
                <a:gd name="connsiteY8" fmla="*/ 330205 h 1416050"/>
                <a:gd name="connsiteX9" fmla="*/ 330205 w 1257300"/>
                <a:gd name="connsiteY9" fmla="*/ 0 h 1416050"/>
                <a:gd name="connsiteX0" fmla="*/ 330205 w 1257300"/>
                <a:gd name="connsiteY0" fmla="*/ 0 h 2038350"/>
                <a:gd name="connsiteX1" fmla="*/ 927095 w 1257300"/>
                <a:gd name="connsiteY1" fmla="*/ 0 h 2038350"/>
                <a:gd name="connsiteX2" fmla="*/ 1257300 w 1257300"/>
                <a:gd name="connsiteY2" fmla="*/ 330205 h 2038350"/>
                <a:gd name="connsiteX3" fmla="*/ 1257300 w 1257300"/>
                <a:gd name="connsiteY3" fmla="*/ 1416050 h 2038350"/>
                <a:gd name="connsiteX4" fmla="*/ 1257300 w 1257300"/>
                <a:gd name="connsiteY4" fmla="*/ 1416050 h 2038350"/>
                <a:gd name="connsiteX5" fmla="*/ 628650 w 1257300"/>
                <a:gd name="connsiteY5" fmla="*/ 2038350 h 2038350"/>
                <a:gd name="connsiteX6" fmla="*/ 0 w 1257300"/>
                <a:gd name="connsiteY6" fmla="*/ 1416050 h 2038350"/>
                <a:gd name="connsiteX7" fmla="*/ 0 w 1257300"/>
                <a:gd name="connsiteY7" fmla="*/ 1416050 h 2038350"/>
                <a:gd name="connsiteX8" fmla="*/ 0 w 1257300"/>
                <a:gd name="connsiteY8" fmla="*/ 330205 h 2038350"/>
                <a:gd name="connsiteX9" fmla="*/ 330205 w 1257300"/>
                <a:gd name="connsiteY9" fmla="*/ 0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2038350">
                  <a:moveTo>
                    <a:pt x="330205" y="0"/>
                  </a:moveTo>
                  <a:lnTo>
                    <a:pt x="927095" y="0"/>
                  </a:lnTo>
                  <a:cubicBezTo>
                    <a:pt x="1109462" y="0"/>
                    <a:pt x="1257300" y="147838"/>
                    <a:pt x="1257300" y="330205"/>
                  </a:cubicBezTo>
                  <a:lnTo>
                    <a:pt x="1257300" y="1416050"/>
                  </a:lnTo>
                  <a:lnTo>
                    <a:pt x="1257300" y="1416050"/>
                  </a:lnTo>
                  <a:lnTo>
                    <a:pt x="628650" y="2038350"/>
                  </a:lnTo>
                  <a:lnTo>
                    <a:pt x="0" y="1416050"/>
                  </a:lnTo>
                  <a:lnTo>
                    <a:pt x="0" y="1416050"/>
                  </a:lnTo>
                  <a:lnTo>
                    <a:pt x="0" y="330205"/>
                  </a:lnTo>
                  <a:cubicBezTo>
                    <a:pt x="0" y="147838"/>
                    <a:pt x="147838" y="0"/>
                    <a:pt x="330205" y="0"/>
                  </a:cubicBezTo>
                  <a:close/>
                </a:path>
              </a:pathLst>
            </a:custGeom>
            <a:solidFill>
              <a:srgbClr val="00B0F0"/>
            </a:soli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000" dirty="0"/>
            </a:p>
          </p:txBody>
        </p:sp>
      </p:grpSp>
      <p:sp>
        <p:nvSpPr>
          <p:cNvPr id="14" name="Rectangle 13"/>
          <p:cNvSpPr/>
          <p:nvPr/>
        </p:nvSpPr>
        <p:spPr>
          <a:xfrm>
            <a:off x="1714500" y="2625942"/>
            <a:ext cx="9931400" cy="3539431"/>
          </a:xfrm>
          <a:prstGeom prst="rect">
            <a:avLst/>
          </a:prstGeom>
        </p:spPr>
        <p:txBody>
          <a:bodyPr wrap="square" lIns="91430" tIns="45718" rIns="91430" bIns="45718">
            <a:spAutoFit/>
          </a:bodyPr>
          <a:lstStyle/>
          <a:p>
            <a:pPr marL="457143" indent="-457143" algn="just">
              <a:buClr>
                <a:srgbClr val="5F0066"/>
              </a:buClr>
              <a:buFont typeface="Wingdings" pitchFamily="2" charset="2"/>
              <a:buChar char="q"/>
            </a:pPr>
            <a:r>
              <a:rPr lang="en-US" sz="2800" b="1" dirty="0" err="1">
                <a:solidFill>
                  <a:srgbClr val="002060"/>
                </a:solidFill>
                <a:latin typeface="Times New Roman" pitchFamily="18" charset="0"/>
              </a:rPr>
              <a:t>Khơi</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dậy</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mạnh</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mẽ</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tinh</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thần</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yêu</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nước</a:t>
            </a:r>
            <a:r>
              <a:rPr lang="en-US" sz="2800" b="1" dirty="0">
                <a:solidFill>
                  <a:srgbClr val="002060"/>
                </a:solidFill>
                <a:latin typeface="Times New Roman" pitchFamily="18" charset="0"/>
              </a:rPr>
              <a:t>, ý </a:t>
            </a:r>
            <a:r>
              <a:rPr lang="en-US" sz="2800" b="1" dirty="0" err="1">
                <a:solidFill>
                  <a:srgbClr val="002060"/>
                </a:solidFill>
                <a:latin typeface="Times New Roman" pitchFamily="18" charset="0"/>
              </a:rPr>
              <a:t>chí</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tự</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cường</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sức</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mạnh</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đại</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đoàn</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kết</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toàn</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dân</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tộc</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và</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khát</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vọng</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phát</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triển</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đất</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nước</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phồn</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vinh</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hạnh</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phúc</a:t>
            </a:r>
            <a:endParaRPr lang="en-US" sz="2800" b="1" dirty="0">
              <a:solidFill>
                <a:srgbClr val="002060"/>
              </a:solidFill>
              <a:latin typeface="Times New Roman" pitchFamily="18" charset="0"/>
            </a:endParaRPr>
          </a:p>
          <a:p>
            <a:pPr marL="457143" indent="-457143" algn="just">
              <a:buClr>
                <a:srgbClr val="5F0066"/>
              </a:buClr>
              <a:buFont typeface="Wingdings" pitchFamily="2" charset="2"/>
              <a:buChar char="q"/>
            </a:pPr>
            <a:r>
              <a:rPr lang="en-US" sz="2800" b="1" dirty="0" err="1">
                <a:solidFill>
                  <a:srgbClr val="002060"/>
                </a:solidFill>
                <a:latin typeface="Times New Roman" pitchFamily="18" charset="0"/>
              </a:rPr>
              <a:t>Phát</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huy</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dân</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chủ</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xã</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hội</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chủ</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nghĩa</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sức</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mạnh</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tổng</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hợp</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của</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cả</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hệ</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thống</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chính</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trị</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nền</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văn</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hóa</a:t>
            </a:r>
            <a:r>
              <a:rPr lang="en-US" sz="2800" b="1" dirty="0">
                <a:solidFill>
                  <a:srgbClr val="002060"/>
                </a:solidFill>
                <a:latin typeface="Times New Roman" pitchFamily="18" charset="0"/>
              </a:rPr>
              <a:t>, con </a:t>
            </a:r>
            <a:r>
              <a:rPr lang="en-US" sz="2800" b="1" dirty="0" err="1">
                <a:solidFill>
                  <a:srgbClr val="002060"/>
                </a:solidFill>
                <a:latin typeface="Times New Roman" pitchFamily="18" charset="0"/>
              </a:rPr>
              <a:t>người</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Việt</a:t>
            </a:r>
            <a:r>
              <a:rPr lang="en-US" sz="2800" b="1" dirty="0">
                <a:solidFill>
                  <a:srgbClr val="002060"/>
                </a:solidFill>
                <a:latin typeface="Times New Roman" pitchFamily="18" charset="0"/>
              </a:rPr>
              <a:t> Nam</a:t>
            </a:r>
          </a:p>
          <a:p>
            <a:pPr marL="457143" indent="-457143" algn="just">
              <a:buClr>
                <a:srgbClr val="5F0066"/>
              </a:buClr>
              <a:buFont typeface="Wingdings" pitchFamily="2" charset="2"/>
              <a:buChar char="q"/>
            </a:pPr>
            <a:r>
              <a:rPr lang="en-US" sz="2800" b="1" dirty="0" err="1">
                <a:solidFill>
                  <a:srgbClr val="002060"/>
                </a:solidFill>
                <a:latin typeface="Times New Roman" pitchFamily="18" charset="0"/>
              </a:rPr>
              <a:t>Bồi</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dưỡng</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sức</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dân</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nâng</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cao</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chất</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lượng</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nguồn</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nhân</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lực</a:t>
            </a:r>
            <a:endParaRPr lang="en-US" sz="2800" b="1" dirty="0">
              <a:solidFill>
                <a:srgbClr val="002060"/>
              </a:solidFill>
              <a:latin typeface="Times New Roman" pitchFamily="18" charset="0"/>
            </a:endParaRPr>
          </a:p>
          <a:p>
            <a:pPr marL="457143" indent="-457143" algn="just">
              <a:buClr>
                <a:srgbClr val="5F0066"/>
              </a:buClr>
              <a:buFont typeface="Wingdings" pitchFamily="2" charset="2"/>
              <a:buChar char="q"/>
            </a:pPr>
            <a:r>
              <a:rPr lang="en-US" sz="2800" b="1" dirty="0" err="1">
                <a:solidFill>
                  <a:srgbClr val="002060"/>
                </a:solidFill>
                <a:latin typeface="Times New Roman" pitchFamily="18" charset="0"/>
              </a:rPr>
              <a:t>Ứng</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dụng</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mạnh</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mẽ</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khoa</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học</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và</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công</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nghệ</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thúc</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đẩy</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đổi</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mới</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sáng</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tạo</a:t>
            </a:r>
            <a:r>
              <a:rPr lang="en-US" sz="2800" b="1" dirty="0">
                <a:solidFill>
                  <a:srgbClr val="002060"/>
                </a:solidFill>
                <a:latin typeface="Times New Roman" pitchFamily="18" charset="0"/>
              </a:rPr>
              <a:t> </a:t>
            </a:r>
            <a:endParaRPr lang="vi-VN" sz="2800" b="1" dirty="0">
              <a:solidFill>
                <a:srgbClr val="002060"/>
              </a:solidFill>
              <a:latin typeface="Times New Roman" pitchFamily="18" charset="0"/>
            </a:endParaRPr>
          </a:p>
        </p:txBody>
      </p:sp>
      <p:grpSp>
        <p:nvGrpSpPr>
          <p:cNvPr id="15" name="Group 14"/>
          <p:cNvGrpSpPr/>
          <p:nvPr/>
        </p:nvGrpSpPr>
        <p:grpSpPr>
          <a:xfrm>
            <a:off x="520701" y="1025739"/>
            <a:ext cx="11290299" cy="1149032"/>
            <a:chOff x="215760" y="1397974"/>
            <a:chExt cx="8818512" cy="2128792"/>
          </a:xfrm>
        </p:grpSpPr>
        <p:sp>
          <p:nvSpPr>
            <p:cNvPr id="16" name="Rectangle 2"/>
            <p:cNvSpPr/>
            <p:nvPr/>
          </p:nvSpPr>
          <p:spPr>
            <a:xfrm>
              <a:off x="1571946" y="1501090"/>
              <a:ext cx="7462326" cy="1955094"/>
            </a:xfrm>
            <a:custGeom>
              <a:avLst/>
              <a:gdLst>
                <a:gd name="connsiteX0" fmla="*/ 0 w 1739900"/>
                <a:gd name="connsiteY0" fmla="*/ 0 h 1257301"/>
                <a:gd name="connsiteX1" fmla="*/ 1739900 w 1739900"/>
                <a:gd name="connsiteY1" fmla="*/ 0 h 1257301"/>
                <a:gd name="connsiteX2" fmla="*/ 1739900 w 1739900"/>
                <a:gd name="connsiteY2" fmla="*/ 1257301 h 1257301"/>
                <a:gd name="connsiteX3" fmla="*/ 0 w 1739900"/>
                <a:gd name="connsiteY3" fmla="*/ 1257301 h 1257301"/>
                <a:gd name="connsiteX4" fmla="*/ 0 w 1739900"/>
                <a:gd name="connsiteY4"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2343162"/>
                <a:gd name="connsiteY0" fmla="*/ 0 h 1257301"/>
                <a:gd name="connsiteX1" fmla="*/ 1739900 w 2343162"/>
                <a:gd name="connsiteY1" fmla="*/ 0 h 1257301"/>
                <a:gd name="connsiteX2" fmla="*/ 2343150 w 2343162"/>
                <a:gd name="connsiteY2" fmla="*/ 622301 h 1257301"/>
                <a:gd name="connsiteX3" fmla="*/ 1739900 w 2343162"/>
                <a:gd name="connsiteY3" fmla="*/ 1257301 h 1257301"/>
                <a:gd name="connsiteX4" fmla="*/ 0 w 2343162"/>
                <a:gd name="connsiteY4" fmla="*/ 1257301 h 1257301"/>
                <a:gd name="connsiteX5" fmla="*/ 0 w 2343162"/>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0"/>
                <a:gd name="connsiteY0" fmla="*/ 0 h 1257301"/>
                <a:gd name="connsiteX1" fmla="*/ 1739900 w 2343150"/>
                <a:gd name="connsiteY1" fmla="*/ 0 h 1257301"/>
                <a:gd name="connsiteX2" fmla="*/ 2343150 w 2343150"/>
                <a:gd name="connsiteY2" fmla="*/ 622301 h 1257301"/>
                <a:gd name="connsiteX3" fmla="*/ 1739900 w 2343150"/>
                <a:gd name="connsiteY3" fmla="*/ 1257301 h 1257301"/>
                <a:gd name="connsiteX4" fmla="*/ 0 w 2343150"/>
                <a:gd name="connsiteY4" fmla="*/ 1257301 h 1257301"/>
                <a:gd name="connsiteX5" fmla="*/ 0 w 234315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9349" h="1257301">
                  <a:moveTo>
                    <a:pt x="0" y="0"/>
                  </a:moveTo>
                  <a:lnTo>
                    <a:pt x="1739900" y="0"/>
                  </a:lnTo>
                  <a:cubicBezTo>
                    <a:pt x="2097919" y="736600"/>
                    <a:pt x="1710758" y="-66675"/>
                    <a:pt x="2049349" y="635001"/>
                  </a:cubicBezTo>
                  <a:cubicBezTo>
                    <a:pt x="1687248" y="1352551"/>
                    <a:pt x="2110278" y="514351"/>
                    <a:pt x="1739900" y="1257301"/>
                  </a:cubicBezTo>
                  <a:lnTo>
                    <a:pt x="0" y="1257301"/>
                  </a:lnTo>
                  <a:lnTo>
                    <a:pt x="0" y="0"/>
                  </a:lnTo>
                  <a:close/>
                </a:path>
              </a:pathLst>
            </a:custGeom>
            <a:solidFill>
              <a:schemeClr val="bg1"/>
            </a:solidFill>
            <a:ln w="3175">
              <a:solidFill>
                <a:srgbClr val="7030A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400"/>
            </a:p>
          </p:txBody>
        </p:sp>
        <p:grpSp>
          <p:nvGrpSpPr>
            <p:cNvPr id="17" name="Group 16"/>
            <p:cNvGrpSpPr/>
            <p:nvPr/>
          </p:nvGrpSpPr>
          <p:grpSpPr>
            <a:xfrm>
              <a:off x="215760" y="1397974"/>
              <a:ext cx="2038350" cy="2128792"/>
              <a:chOff x="1705929" y="1630284"/>
              <a:chExt cx="2038350" cy="1369003"/>
            </a:xfrm>
            <a:solidFill>
              <a:schemeClr val="accent6">
                <a:lumMod val="75000"/>
              </a:schemeClr>
            </a:solidFill>
          </p:grpSpPr>
          <p:sp>
            <p:nvSpPr>
              <p:cNvPr id="19" name="Round Same Side Corner Rectangle 1"/>
              <p:cNvSpPr/>
              <p:nvPr/>
            </p:nvSpPr>
            <p:spPr>
              <a:xfrm rot="16200000">
                <a:off x="2085981" y="1316544"/>
                <a:ext cx="1278245" cy="2038350"/>
              </a:xfrm>
              <a:custGeom>
                <a:avLst/>
                <a:gdLst>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0 w 1257300"/>
                  <a:gd name="connsiteY5" fmla="*/ 1416050 h 1416050"/>
                  <a:gd name="connsiteX6" fmla="*/ 0 w 1257300"/>
                  <a:gd name="connsiteY6" fmla="*/ 1416050 h 1416050"/>
                  <a:gd name="connsiteX7" fmla="*/ 0 w 1257300"/>
                  <a:gd name="connsiteY7" fmla="*/ 330205 h 1416050"/>
                  <a:gd name="connsiteX8" fmla="*/ 330205 w 1257300"/>
                  <a:gd name="connsiteY8" fmla="*/ 0 h 1416050"/>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590550 w 1257300"/>
                  <a:gd name="connsiteY5" fmla="*/ 1416050 h 1416050"/>
                  <a:gd name="connsiteX6" fmla="*/ 0 w 1257300"/>
                  <a:gd name="connsiteY6" fmla="*/ 1416050 h 1416050"/>
                  <a:gd name="connsiteX7" fmla="*/ 0 w 1257300"/>
                  <a:gd name="connsiteY7" fmla="*/ 1416050 h 1416050"/>
                  <a:gd name="connsiteX8" fmla="*/ 0 w 1257300"/>
                  <a:gd name="connsiteY8" fmla="*/ 330205 h 1416050"/>
                  <a:gd name="connsiteX9" fmla="*/ 330205 w 1257300"/>
                  <a:gd name="connsiteY9" fmla="*/ 0 h 1416050"/>
                  <a:gd name="connsiteX0" fmla="*/ 330205 w 1257300"/>
                  <a:gd name="connsiteY0" fmla="*/ 0 h 2038350"/>
                  <a:gd name="connsiteX1" fmla="*/ 927095 w 1257300"/>
                  <a:gd name="connsiteY1" fmla="*/ 0 h 2038350"/>
                  <a:gd name="connsiteX2" fmla="*/ 1257300 w 1257300"/>
                  <a:gd name="connsiteY2" fmla="*/ 330205 h 2038350"/>
                  <a:gd name="connsiteX3" fmla="*/ 1257300 w 1257300"/>
                  <a:gd name="connsiteY3" fmla="*/ 1416050 h 2038350"/>
                  <a:gd name="connsiteX4" fmla="*/ 1257300 w 1257300"/>
                  <a:gd name="connsiteY4" fmla="*/ 1416050 h 2038350"/>
                  <a:gd name="connsiteX5" fmla="*/ 628650 w 1257300"/>
                  <a:gd name="connsiteY5" fmla="*/ 2038350 h 2038350"/>
                  <a:gd name="connsiteX6" fmla="*/ 0 w 1257300"/>
                  <a:gd name="connsiteY6" fmla="*/ 1416050 h 2038350"/>
                  <a:gd name="connsiteX7" fmla="*/ 0 w 1257300"/>
                  <a:gd name="connsiteY7" fmla="*/ 1416050 h 2038350"/>
                  <a:gd name="connsiteX8" fmla="*/ 0 w 1257300"/>
                  <a:gd name="connsiteY8" fmla="*/ 330205 h 2038350"/>
                  <a:gd name="connsiteX9" fmla="*/ 330205 w 1257300"/>
                  <a:gd name="connsiteY9" fmla="*/ 0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2038350">
                    <a:moveTo>
                      <a:pt x="330205" y="0"/>
                    </a:moveTo>
                    <a:lnTo>
                      <a:pt x="927095" y="0"/>
                    </a:lnTo>
                    <a:cubicBezTo>
                      <a:pt x="1109462" y="0"/>
                      <a:pt x="1257300" y="147838"/>
                      <a:pt x="1257300" y="330205"/>
                    </a:cubicBezTo>
                    <a:lnTo>
                      <a:pt x="1257300" y="1416050"/>
                    </a:lnTo>
                    <a:lnTo>
                      <a:pt x="1257300" y="1416050"/>
                    </a:lnTo>
                    <a:lnTo>
                      <a:pt x="628650" y="2038350"/>
                    </a:lnTo>
                    <a:lnTo>
                      <a:pt x="0" y="1416050"/>
                    </a:lnTo>
                    <a:lnTo>
                      <a:pt x="0" y="1416050"/>
                    </a:lnTo>
                    <a:lnTo>
                      <a:pt x="0" y="330205"/>
                    </a:lnTo>
                    <a:cubicBezTo>
                      <a:pt x="0" y="147838"/>
                      <a:pt x="147838" y="0"/>
                      <a:pt x="330205" y="0"/>
                    </a:cubicBezTo>
                    <a:close/>
                  </a:path>
                </a:pathLst>
              </a:custGeom>
              <a:solidFill>
                <a:srgbClr val="7030A0"/>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400"/>
              </a:p>
            </p:txBody>
          </p:sp>
          <p:sp>
            <p:nvSpPr>
              <p:cNvPr id="21" name="TextBox 41"/>
              <p:cNvSpPr txBox="1">
                <a:spLocks noChangeArrowheads="1"/>
              </p:cNvSpPr>
              <p:nvPr/>
            </p:nvSpPr>
            <p:spPr bwMode="auto">
              <a:xfrm>
                <a:off x="1995852" y="1630284"/>
                <a:ext cx="1066264" cy="1369003"/>
              </a:xfrm>
              <a:prstGeom prst="rect">
                <a:avLst/>
              </a:prstGeom>
              <a:solidFill>
                <a:srgbClr val="7030A0"/>
              </a:solidFill>
              <a:ln w="9525">
                <a:noFill/>
                <a:miter lim="800000"/>
                <a:headEnd/>
                <a:tailEnd/>
              </a:ln>
            </p:spPr>
            <p:txBody>
              <a:bodyPr wrap="squar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sz="6700" b="1" dirty="0">
                    <a:solidFill>
                      <a:schemeClr val="bg1"/>
                    </a:solidFill>
                    <a:effectLst>
                      <a:outerShdw blurRad="38100" dist="38100" dir="2700000" algn="tl">
                        <a:srgbClr val="000000">
                          <a:alpha val="43137"/>
                        </a:srgbClr>
                      </a:outerShdw>
                    </a:effectLst>
                    <a:latin typeface="+mn-lt"/>
                  </a:rPr>
                  <a:t>3</a:t>
                </a:r>
              </a:p>
            </p:txBody>
          </p:sp>
        </p:grpSp>
        <p:sp>
          <p:nvSpPr>
            <p:cNvPr id="18" name="Rectangle 46"/>
            <p:cNvSpPr>
              <a:spLocks noChangeArrowheads="1"/>
            </p:cNvSpPr>
            <p:nvPr/>
          </p:nvSpPr>
          <p:spPr bwMode="auto">
            <a:xfrm>
              <a:off x="2194590" y="1773668"/>
              <a:ext cx="6548105" cy="131148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r>
                <a:rPr lang="en-US" sz="4000" b="1" i="1" dirty="0">
                  <a:solidFill>
                    <a:srgbClr val="002060"/>
                  </a:solidFill>
                  <a:latin typeface="Times New Roman" panose="02020603050405020304" pitchFamily="18" charset="0"/>
                  <a:cs typeface="Times New Roman" panose="02020603050405020304" pitchFamily="18" charset="0"/>
                </a:rPr>
                <a:t>Tạo </a:t>
              </a:r>
              <a:r>
                <a:rPr lang="en-US" sz="4000" b="1" i="1" dirty="0" err="1">
                  <a:solidFill>
                    <a:srgbClr val="002060"/>
                  </a:solidFill>
                  <a:latin typeface="Times New Roman" panose="02020603050405020304" pitchFamily="18" charset="0"/>
                  <a:cs typeface="Times New Roman" panose="02020603050405020304" pitchFamily="18" charset="0"/>
                </a:rPr>
                <a:t>đ</a:t>
              </a:r>
              <a:r>
                <a:rPr lang="vi-VN" sz="4000" b="1" i="1" dirty="0">
                  <a:solidFill>
                    <a:srgbClr val="002060"/>
                  </a:solidFill>
                  <a:latin typeface="Times New Roman" panose="02020603050405020304" pitchFamily="18" charset="0"/>
                  <a:cs typeface="Times New Roman" panose="02020603050405020304" pitchFamily="18" charset="0"/>
                </a:rPr>
                <a:t>ộng lực phát triển của đất nước</a:t>
              </a:r>
            </a:p>
          </p:txBody>
        </p:sp>
      </p:grpSp>
      <p:sp>
        <p:nvSpPr>
          <p:cNvPr id="12" name="Title 1"/>
          <p:cNvSpPr>
            <a:spLocks noGrp="1"/>
          </p:cNvSpPr>
          <p:nvPr>
            <p:ph type="title"/>
          </p:nvPr>
        </p:nvSpPr>
        <p:spPr>
          <a:xfrm>
            <a:off x="2107096" y="153093"/>
            <a:ext cx="9541277" cy="496267"/>
          </a:xfrm>
        </p:spPr>
        <p:txBody>
          <a:bodyPr>
            <a:noAutofit/>
          </a:bodyPr>
          <a:lstStyle/>
          <a:p>
            <a:pPr algn="ctr"/>
            <a:r>
              <a:rPr lang="en-US" b="1" dirty="0" err="1">
                <a:solidFill>
                  <a:srgbClr val="FFFF00"/>
                </a:solidFill>
                <a:latin typeface="Times New Roman" pitchFamily="18" charset="0"/>
                <a:cs typeface="Times New Roman" pitchFamily="18" charset="0"/>
              </a:rPr>
              <a:t>Quan</a:t>
            </a:r>
            <a:r>
              <a:rPr lang="en-US" b="1" dirty="0">
                <a:solidFill>
                  <a:srgbClr val="FFFF00"/>
                </a:solidFill>
                <a:latin typeface="Times New Roman" pitchFamily="18" charset="0"/>
                <a:cs typeface="Times New Roman" pitchFamily="18" charset="0"/>
              </a:rPr>
              <a:t> </a:t>
            </a:r>
            <a:r>
              <a:rPr lang="en-US" b="1" dirty="0" err="1">
                <a:solidFill>
                  <a:srgbClr val="FFFF00"/>
                </a:solidFill>
                <a:latin typeface="Times New Roman" pitchFamily="18" charset="0"/>
                <a:cs typeface="Times New Roman" pitchFamily="18" charset="0"/>
              </a:rPr>
              <a:t>điểm</a:t>
            </a:r>
            <a:r>
              <a:rPr lang="en-US" b="1" dirty="0">
                <a:solidFill>
                  <a:srgbClr val="FFFF00"/>
                </a:solidFill>
                <a:latin typeface="Times New Roman" pitchFamily="18" charset="0"/>
                <a:cs typeface="Times New Roman" pitchFamily="18" charset="0"/>
              </a:rPr>
              <a:t> </a:t>
            </a:r>
            <a:r>
              <a:rPr lang="en-US" b="1" dirty="0" err="1">
                <a:solidFill>
                  <a:srgbClr val="FFFF00"/>
                </a:solidFill>
                <a:latin typeface="Times New Roman" pitchFamily="18" charset="0"/>
                <a:cs typeface="Times New Roman" pitchFamily="18" charset="0"/>
              </a:rPr>
              <a:t>chỉ</a:t>
            </a:r>
            <a:r>
              <a:rPr lang="en-US" b="1" dirty="0">
                <a:solidFill>
                  <a:srgbClr val="FFFF00"/>
                </a:solidFill>
                <a:latin typeface="Times New Roman" pitchFamily="18" charset="0"/>
                <a:cs typeface="Times New Roman" pitchFamily="18" charset="0"/>
              </a:rPr>
              <a:t> </a:t>
            </a:r>
            <a:r>
              <a:rPr lang="en-US" b="1" dirty="0" err="1">
                <a:solidFill>
                  <a:srgbClr val="FFFF00"/>
                </a:solidFill>
                <a:latin typeface="Times New Roman" pitchFamily="18" charset="0"/>
                <a:cs typeface="Times New Roman" pitchFamily="18" charset="0"/>
              </a:rPr>
              <a:t>đạo</a:t>
            </a:r>
            <a:endParaRPr lang="vi-VN" b="1"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20972714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42121" y="2599273"/>
            <a:ext cx="11005379" cy="3549736"/>
            <a:chOff x="-15365" y="1679208"/>
            <a:chExt cx="12060100" cy="4826698"/>
          </a:xfrm>
        </p:grpSpPr>
        <p:sp>
          <p:nvSpPr>
            <p:cNvPr id="10" name="Rectangle 2"/>
            <p:cNvSpPr/>
            <p:nvPr/>
          </p:nvSpPr>
          <p:spPr>
            <a:xfrm>
              <a:off x="-15365" y="1679209"/>
              <a:ext cx="12060100" cy="4826697"/>
            </a:xfrm>
            <a:prstGeom prst="roundRect">
              <a:avLst/>
            </a:prstGeom>
            <a:solidFill>
              <a:schemeClr val="bg1"/>
            </a:solidFill>
            <a:ln>
              <a:solidFill>
                <a:schemeClr val="accent2">
                  <a:lumMod val="75000"/>
                </a:schemeClr>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endParaRPr lang="en-US" dirty="0"/>
            </a:p>
          </p:txBody>
        </p:sp>
        <p:sp>
          <p:nvSpPr>
            <p:cNvPr id="7" name="Round Same Side Corner Rectangle 1"/>
            <p:cNvSpPr/>
            <p:nvPr/>
          </p:nvSpPr>
          <p:spPr>
            <a:xfrm rot="16200000">
              <a:off x="-1863357" y="3527201"/>
              <a:ext cx="4826698" cy="1130712"/>
            </a:xfrm>
            <a:custGeom>
              <a:avLst/>
              <a:gdLst>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0 w 1257300"/>
                <a:gd name="connsiteY5" fmla="*/ 1416050 h 1416050"/>
                <a:gd name="connsiteX6" fmla="*/ 0 w 1257300"/>
                <a:gd name="connsiteY6" fmla="*/ 1416050 h 1416050"/>
                <a:gd name="connsiteX7" fmla="*/ 0 w 1257300"/>
                <a:gd name="connsiteY7" fmla="*/ 330205 h 1416050"/>
                <a:gd name="connsiteX8" fmla="*/ 330205 w 1257300"/>
                <a:gd name="connsiteY8" fmla="*/ 0 h 1416050"/>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590550 w 1257300"/>
                <a:gd name="connsiteY5" fmla="*/ 1416050 h 1416050"/>
                <a:gd name="connsiteX6" fmla="*/ 0 w 1257300"/>
                <a:gd name="connsiteY6" fmla="*/ 1416050 h 1416050"/>
                <a:gd name="connsiteX7" fmla="*/ 0 w 1257300"/>
                <a:gd name="connsiteY7" fmla="*/ 1416050 h 1416050"/>
                <a:gd name="connsiteX8" fmla="*/ 0 w 1257300"/>
                <a:gd name="connsiteY8" fmla="*/ 330205 h 1416050"/>
                <a:gd name="connsiteX9" fmla="*/ 330205 w 1257300"/>
                <a:gd name="connsiteY9" fmla="*/ 0 h 1416050"/>
                <a:gd name="connsiteX0" fmla="*/ 330205 w 1257300"/>
                <a:gd name="connsiteY0" fmla="*/ 0 h 2038350"/>
                <a:gd name="connsiteX1" fmla="*/ 927095 w 1257300"/>
                <a:gd name="connsiteY1" fmla="*/ 0 h 2038350"/>
                <a:gd name="connsiteX2" fmla="*/ 1257300 w 1257300"/>
                <a:gd name="connsiteY2" fmla="*/ 330205 h 2038350"/>
                <a:gd name="connsiteX3" fmla="*/ 1257300 w 1257300"/>
                <a:gd name="connsiteY3" fmla="*/ 1416050 h 2038350"/>
                <a:gd name="connsiteX4" fmla="*/ 1257300 w 1257300"/>
                <a:gd name="connsiteY4" fmla="*/ 1416050 h 2038350"/>
                <a:gd name="connsiteX5" fmla="*/ 628650 w 1257300"/>
                <a:gd name="connsiteY5" fmla="*/ 2038350 h 2038350"/>
                <a:gd name="connsiteX6" fmla="*/ 0 w 1257300"/>
                <a:gd name="connsiteY6" fmla="*/ 1416050 h 2038350"/>
                <a:gd name="connsiteX7" fmla="*/ 0 w 1257300"/>
                <a:gd name="connsiteY7" fmla="*/ 1416050 h 2038350"/>
                <a:gd name="connsiteX8" fmla="*/ 0 w 1257300"/>
                <a:gd name="connsiteY8" fmla="*/ 330205 h 2038350"/>
                <a:gd name="connsiteX9" fmla="*/ 330205 w 1257300"/>
                <a:gd name="connsiteY9" fmla="*/ 0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2038350">
                  <a:moveTo>
                    <a:pt x="330205" y="0"/>
                  </a:moveTo>
                  <a:lnTo>
                    <a:pt x="927095" y="0"/>
                  </a:lnTo>
                  <a:cubicBezTo>
                    <a:pt x="1109462" y="0"/>
                    <a:pt x="1257300" y="147838"/>
                    <a:pt x="1257300" y="330205"/>
                  </a:cubicBezTo>
                  <a:lnTo>
                    <a:pt x="1257300" y="1416050"/>
                  </a:lnTo>
                  <a:lnTo>
                    <a:pt x="1257300" y="1416050"/>
                  </a:lnTo>
                  <a:lnTo>
                    <a:pt x="628650" y="2038350"/>
                  </a:lnTo>
                  <a:lnTo>
                    <a:pt x="0" y="1416050"/>
                  </a:lnTo>
                  <a:lnTo>
                    <a:pt x="0" y="1416050"/>
                  </a:lnTo>
                  <a:lnTo>
                    <a:pt x="0" y="330205"/>
                  </a:lnTo>
                  <a:cubicBezTo>
                    <a:pt x="0" y="147838"/>
                    <a:pt x="147838" y="0"/>
                    <a:pt x="330205" y="0"/>
                  </a:cubicBezTo>
                  <a:close/>
                </a:path>
              </a:pathLst>
            </a:custGeom>
            <a:solidFill>
              <a:schemeClr val="accent4">
                <a:lumMod val="75000"/>
              </a:schemeClr>
            </a:soli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grpSp>
      <p:sp>
        <p:nvSpPr>
          <p:cNvPr id="14" name="Rectangle 13"/>
          <p:cNvSpPr/>
          <p:nvPr/>
        </p:nvSpPr>
        <p:spPr>
          <a:xfrm>
            <a:off x="1875558" y="2718103"/>
            <a:ext cx="9577177" cy="3046988"/>
          </a:xfrm>
          <a:prstGeom prst="rect">
            <a:avLst/>
          </a:prstGeom>
        </p:spPr>
        <p:txBody>
          <a:bodyPr wrap="square" lIns="91430" tIns="45718" rIns="91430" bIns="45718">
            <a:spAutoFit/>
          </a:bodyPr>
          <a:lstStyle/>
          <a:p>
            <a:pPr marL="457143" indent="-457143" algn="just">
              <a:buClr>
                <a:srgbClr val="5F0066"/>
              </a:buClr>
              <a:buFont typeface="Wingdings" pitchFamily="2" charset="2"/>
              <a:buChar char="q"/>
            </a:pPr>
            <a:r>
              <a:rPr lang="en-US" sz="3200" b="1" dirty="0" err="1">
                <a:solidFill>
                  <a:srgbClr val="002060"/>
                </a:solidFill>
                <a:latin typeface="Times New Roman" pitchFamily="18" charset="0"/>
              </a:rPr>
              <a:t>Kết</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hợp</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sức</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mạnh</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dân</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tộc</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với</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sức</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mạnh</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thời</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đại</a:t>
            </a:r>
            <a:endParaRPr lang="en-US" sz="3200" b="1" dirty="0">
              <a:solidFill>
                <a:srgbClr val="002060"/>
              </a:solidFill>
              <a:latin typeface="Times New Roman" pitchFamily="18" charset="0"/>
            </a:endParaRPr>
          </a:p>
          <a:p>
            <a:pPr marL="457143" indent="-457143" algn="just">
              <a:buClr>
                <a:srgbClr val="5F0066"/>
              </a:buClr>
              <a:buFont typeface="Wingdings" pitchFamily="2" charset="2"/>
              <a:buChar char="q"/>
            </a:pPr>
            <a:r>
              <a:rPr lang="en-US" sz="3200" b="1" dirty="0" err="1">
                <a:solidFill>
                  <a:srgbClr val="002060"/>
                </a:solidFill>
                <a:latin typeface="Times New Roman" pitchFamily="18" charset="0"/>
              </a:rPr>
              <a:t>Chủ</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động</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tích</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cực</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hội</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nhập</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và</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nâng</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cao</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hiệu</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quả</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hợp</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tác</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quốc</a:t>
            </a:r>
            <a:r>
              <a:rPr lang="en-US" sz="3200" b="1" dirty="0">
                <a:solidFill>
                  <a:srgbClr val="002060"/>
                </a:solidFill>
                <a:latin typeface="Times New Roman" pitchFamily="18" charset="0"/>
              </a:rPr>
              <a:t> tế</a:t>
            </a:r>
          </a:p>
          <a:p>
            <a:pPr marL="457143" indent="-457143" algn="just">
              <a:buClr>
                <a:srgbClr val="5F0066"/>
              </a:buClr>
              <a:buFont typeface="Wingdings" pitchFamily="2" charset="2"/>
              <a:buChar char="q"/>
            </a:pPr>
            <a:r>
              <a:rPr lang="en-US" sz="3200" b="1" dirty="0" err="1">
                <a:solidFill>
                  <a:srgbClr val="002060"/>
                </a:solidFill>
                <a:latin typeface="Times New Roman" pitchFamily="18" charset="0"/>
              </a:rPr>
              <a:t>Phát</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huy</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tối</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đa</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nội</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lực</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tranh</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thủ</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ngoại</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lực</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trong</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đó</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nguồn</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lực</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nội</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sinh</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nhất</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là</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nguồn</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lực</a:t>
            </a:r>
            <a:r>
              <a:rPr lang="en-US" sz="3200" b="1" dirty="0">
                <a:solidFill>
                  <a:srgbClr val="002060"/>
                </a:solidFill>
                <a:latin typeface="Times New Roman" pitchFamily="18" charset="0"/>
              </a:rPr>
              <a:t> con </a:t>
            </a:r>
            <a:r>
              <a:rPr lang="en-US" sz="3200" b="1" dirty="0" err="1">
                <a:solidFill>
                  <a:srgbClr val="002060"/>
                </a:solidFill>
                <a:latin typeface="Times New Roman" pitchFamily="18" charset="0"/>
              </a:rPr>
              <a:t>người</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là</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quan</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trọng</a:t>
            </a:r>
            <a:r>
              <a:rPr lang="en-US" sz="3200" b="1" dirty="0">
                <a:solidFill>
                  <a:srgbClr val="002060"/>
                </a:solidFill>
                <a:latin typeface="Times New Roman" pitchFamily="18" charset="0"/>
              </a:rPr>
              <a:t> </a:t>
            </a:r>
            <a:r>
              <a:rPr lang="en-US" sz="3200" b="1" dirty="0" err="1">
                <a:solidFill>
                  <a:srgbClr val="002060"/>
                </a:solidFill>
                <a:latin typeface="Times New Roman" pitchFamily="18" charset="0"/>
              </a:rPr>
              <a:t>nhất</a:t>
            </a:r>
            <a:r>
              <a:rPr lang="en-US" sz="3200" b="1" dirty="0">
                <a:solidFill>
                  <a:srgbClr val="002060"/>
                </a:solidFill>
                <a:latin typeface="Times New Roman" pitchFamily="18" charset="0"/>
              </a:rPr>
              <a:t> </a:t>
            </a:r>
          </a:p>
        </p:txBody>
      </p:sp>
      <p:grpSp>
        <p:nvGrpSpPr>
          <p:cNvPr id="15" name="Group 14"/>
          <p:cNvGrpSpPr/>
          <p:nvPr/>
        </p:nvGrpSpPr>
        <p:grpSpPr>
          <a:xfrm>
            <a:off x="742121" y="963833"/>
            <a:ext cx="11005379" cy="1354217"/>
            <a:chOff x="215759" y="1307455"/>
            <a:chExt cx="8818513" cy="2243913"/>
          </a:xfrm>
        </p:grpSpPr>
        <p:sp>
          <p:nvSpPr>
            <p:cNvPr id="16" name="Rectangle 2"/>
            <p:cNvSpPr/>
            <p:nvPr/>
          </p:nvSpPr>
          <p:spPr>
            <a:xfrm>
              <a:off x="1571946" y="1501090"/>
              <a:ext cx="7462326" cy="1955094"/>
            </a:xfrm>
            <a:custGeom>
              <a:avLst/>
              <a:gdLst>
                <a:gd name="connsiteX0" fmla="*/ 0 w 1739900"/>
                <a:gd name="connsiteY0" fmla="*/ 0 h 1257301"/>
                <a:gd name="connsiteX1" fmla="*/ 1739900 w 1739900"/>
                <a:gd name="connsiteY1" fmla="*/ 0 h 1257301"/>
                <a:gd name="connsiteX2" fmla="*/ 1739900 w 1739900"/>
                <a:gd name="connsiteY2" fmla="*/ 1257301 h 1257301"/>
                <a:gd name="connsiteX3" fmla="*/ 0 w 1739900"/>
                <a:gd name="connsiteY3" fmla="*/ 1257301 h 1257301"/>
                <a:gd name="connsiteX4" fmla="*/ 0 w 1739900"/>
                <a:gd name="connsiteY4"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2343162"/>
                <a:gd name="connsiteY0" fmla="*/ 0 h 1257301"/>
                <a:gd name="connsiteX1" fmla="*/ 1739900 w 2343162"/>
                <a:gd name="connsiteY1" fmla="*/ 0 h 1257301"/>
                <a:gd name="connsiteX2" fmla="*/ 2343150 w 2343162"/>
                <a:gd name="connsiteY2" fmla="*/ 622301 h 1257301"/>
                <a:gd name="connsiteX3" fmla="*/ 1739900 w 2343162"/>
                <a:gd name="connsiteY3" fmla="*/ 1257301 h 1257301"/>
                <a:gd name="connsiteX4" fmla="*/ 0 w 2343162"/>
                <a:gd name="connsiteY4" fmla="*/ 1257301 h 1257301"/>
                <a:gd name="connsiteX5" fmla="*/ 0 w 2343162"/>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0"/>
                <a:gd name="connsiteY0" fmla="*/ 0 h 1257301"/>
                <a:gd name="connsiteX1" fmla="*/ 1739900 w 2343150"/>
                <a:gd name="connsiteY1" fmla="*/ 0 h 1257301"/>
                <a:gd name="connsiteX2" fmla="*/ 2343150 w 2343150"/>
                <a:gd name="connsiteY2" fmla="*/ 622301 h 1257301"/>
                <a:gd name="connsiteX3" fmla="*/ 1739900 w 2343150"/>
                <a:gd name="connsiteY3" fmla="*/ 1257301 h 1257301"/>
                <a:gd name="connsiteX4" fmla="*/ 0 w 2343150"/>
                <a:gd name="connsiteY4" fmla="*/ 1257301 h 1257301"/>
                <a:gd name="connsiteX5" fmla="*/ 0 w 234315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9349" h="1257301">
                  <a:moveTo>
                    <a:pt x="0" y="0"/>
                  </a:moveTo>
                  <a:lnTo>
                    <a:pt x="1739900" y="0"/>
                  </a:lnTo>
                  <a:cubicBezTo>
                    <a:pt x="2097919" y="736600"/>
                    <a:pt x="1710758" y="-66675"/>
                    <a:pt x="2049349" y="635001"/>
                  </a:cubicBezTo>
                  <a:cubicBezTo>
                    <a:pt x="1687248" y="1352551"/>
                    <a:pt x="2110278" y="514351"/>
                    <a:pt x="1739900" y="1257301"/>
                  </a:cubicBezTo>
                  <a:lnTo>
                    <a:pt x="0" y="1257301"/>
                  </a:lnTo>
                  <a:lnTo>
                    <a:pt x="0" y="0"/>
                  </a:lnTo>
                  <a:close/>
                </a:path>
              </a:pathLst>
            </a:custGeom>
            <a:solidFill>
              <a:schemeClr val="bg1"/>
            </a:solidFill>
            <a:ln w="3175">
              <a:solidFill>
                <a:srgbClr val="0070C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nvGrpSpPr>
            <p:cNvPr id="17" name="Group 16"/>
            <p:cNvGrpSpPr/>
            <p:nvPr/>
          </p:nvGrpSpPr>
          <p:grpSpPr>
            <a:xfrm>
              <a:off x="215759" y="1501091"/>
              <a:ext cx="2038350" cy="1955094"/>
              <a:chOff x="1705928" y="1696597"/>
              <a:chExt cx="2038350" cy="1257300"/>
            </a:xfrm>
            <a:solidFill>
              <a:schemeClr val="accent6">
                <a:lumMod val="75000"/>
              </a:schemeClr>
            </a:solidFill>
          </p:grpSpPr>
          <p:sp>
            <p:nvSpPr>
              <p:cNvPr id="19" name="Round Same Side Corner Rectangle 1"/>
              <p:cNvSpPr/>
              <p:nvPr/>
            </p:nvSpPr>
            <p:spPr>
              <a:xfrm rot="16200000">
                <a:off x="2096453" y="1306072"/>
                <a:ext cx="1257300" cy="2038350"/>
              </a:xfrm>
              <a:custGeom>
                <a:avLst/>
                <a:gdLst>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0 w 1257300"/>
                  <a:gd name="connsiteY5" fmla="*/ 1416050 h 1416050"/>
                  <a:gd name="connsiteX6" fmla="*/ 0 w 1257300"/>
                  <a:gd name="connsiteY6" fmla="*/ 1416050 h 1416050"/>
                  <a:gd name="connsiteX7" fmla="*/ 0 w 1257300"/>
                  <a:gd name="connsiteY7" fmla="*/ 330205 h 1416050"/>
                  <a:gd name="connsiteX8" fmla="*/ 330205 w 1257300"/>
                  <a:gd name="connsiteY8" fmla="*/ 0 h 1416050"/>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590550 w 1257300"/>
                  <a:gd name="connsiteY5" fmla="*/ 1416050 h 1416050"/>
                  <a:gd name="connsiteX6" fmla="*/ 0 w 1257300"/>
                  <a:gd name="connsiteY6" fmla="*/ 1416050 h 1416050"/>
                  <a:gd name="connsiteX7" fmla="*/ 0 w 1257300"/>
                  <a:gd name="connsiteY7" fmla="*/ 1416050 h 1416050"/>
                  <a:gd name="connsiteX8" fmla="*/ 0 w 1257300"/>
                  <a:gd name="connsiteY8" fmla="*/ 330205 h 1416050"/>
                  <a:gd name="connsiteX9" fmla="*/ 330205 w 1257300"/>
                  <a:gd name="connsiteY9" fmla="*/ 0 h 1416050"/>
                  <a:gd name="connsiteX0" fmla="*/ 330205 w 1257300"/>
                  <a:gd name="connsiteY0" fmla="*/ 0 h 2038350"/>
                  <a:gd name="connsiteX1" fmla="*/ 927095 w 1257300"/>
                  <a:gd name="connsiteY1" fmla="*/ 0 h 2038350"/>
                  <a:gd name="connsiteX2" fmla="*/ 1257300 w 1257300"/>
                  <a:gd name="connsiteY2" fmla="*/ 330205 h 2038350"/>
                  <a:gd name="connsiteX3" fmla="*/ 1257300 w 1257300"/>
                  <a:gd name="connsiteY3" fmla="*/ 1416050 h 2038350"/>
                  <a:gd name="connsiteX4" fmla="*/ 1257300 w 1257300"/>
                  <a:gd name="connsiteY4" fmla="*/ 1416050 h 2038350"/>
                  <a:gd name="connsiteX5" fmla="*/ 628650 w 1257300"/>
                  <a:gd name="connsiteY5" fmla="*/ 2038350 h 2038350"/>
                  <a:gd name="connsiteX6" fmla="*/ 0 w 1257300"/>
                  <a:gd name="connsiteY6" fmla="*/ 1416050 h 2038350"/>
                  <a:gd name="connsiteX7" fmla="*/ 0 w 1257300"/>
                  <a:gd name="connsiteY7" fmla="*/ 1416050 h 2038350"/>
                  <a:gd name="connsiteX8" fmla="*/ 0 w 1257300"/>
                  <a:gd name="connsiteY8" fmla="*/ 330205 h 2038350"/>
                  <a:gd name="connsiteX9" fmla="*/ 330205 w 1257300"/>
                  <a:gd name="connsiteY9" fmla="*/ 0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2038350">
                    <a:moveTo>
                      <a:pt x="330205" y="0"/>
                    </a:moveTo>
                    <a:lnTo>
                      <a:pt x="927095" y="0"/>
                    </a:lnTo>
                    <a:cubicBezTo>
                      <a:pt x="1109462" y="0"/>
                      <a:pt x="1257300" y="147838"/>
                      <a:pt x="1257300" y="330205"/>
                    </a:cubicBezTo>
                    <a:lnTo>
                      <a:pt x="1257300" y="1416050"/>
                    </a:lnTo>
                    <a:lnTo>
                      <a:pt x="1257300" y="1416050"/>
                    </a:lnTo>
                    <a:lnTo>
                      <a:pt x="628650" y="2038350"/>
                    </a:lnTo>
                    <a:lnTo>
                      <a:pt x="0" y="1416050"/>
                    </a:lnTo>
                    <a:lnTo>
                      <a:pt x="0" y="1416050"/>
                    </a:lnTo>
                    <a:lnTo>
                      <a:pt x="0" y="330205"/>
                    </a:lnTo>
                    <a:cubicBezTo>
                      <a:pt x="0" y="147838"/>
                      <a:pt x="147838" y="0"/>
                      <a:pt x="330205" y="0"/>
                    </a:cubicBezTo>
                    <a:close/>
                  </a:path>
                </a:pathLst>
              </a:custGeom>
              <a:solidFill>
                <a:srgbClr val="00B0F0"/>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1" name="TextBox 41"/>
              <p:cNvSpPr txBox="1">
                <a:spLocks noChangeArrowheads="1"/>
              </p:cNvSpPr>
              <p:nvPr/>
            </p:nvSpPr>
            <p:spPr bwMode="auto">
              <a:xfrm>
                <a:off x="1995852" y="1861502"/>
                <a:ext cx="1066264" cy="1027616"/>
              </a:xfrm>
              <a:prstGeom prst="rect">
                <a:avLst/>
              </a:prstGeom>
              <a:solidFill>
                <a:srgbClr val="00B0F0"/>
              </a:solidFill>
              <a:ln w="9525">
                <a:noFill/>
                <a:miter lim="800000"/>
                <a:headEnd/>
                <a:tailEnd/>
              </a:ln>
            </p:spPr>
            <p:txBody>
              <a:bodyPr wrap="squar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sz="5500" b="1" dirty="0">
                    <a:solidFill>
                      <a:schemeClr val="bg1"/>
                    </a:solidFill>
                    <a:effectLst>
                      <a:outerShdw blurRad="38100" dist="38100" dir="2700000" algn="tl">
                        <a:srgbClr val="000000">
                          <a:alpha val="43137"/>
                        </a:srgbClr>
                      </a:outerShdw>
                    </a:effectLst>
                    <a:latin typeface="+mn-lt"/>
                  </a:rPr>
                  <a:t>4</a:t>
                </a:r>
              </a:p>
            </p:txBody>
          </p:sp>
        </p:grpSp>
        <p:sp>
          <p:nvSpPr>
            <p:cNvPr id="18" name="Rectangle 46"/>
            <p:cNvSpPr>
              <a:spLocks noChangeArrowheads="1"/>
            </p:cNvSpPr>
            <p:nvPr/>
          </p:nvSpPr>
          <p:spPr bwMode="auto">
            <a:xfrm>
              <a:off x="2203229" y="1307455"/>
              <a:ext cx="6342577" cy="224391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US" sz="4000" b="1" i="1" dirty="0">
                  <a:solidFill>
                    <a:srgbClr val="002060"/>
                  </a:solidFill>
                  <a:latin typeface="Times New Roman" panose="02020603050405020304" pitchFamily="18" charset="0"/>
                  <a:cs typeface="Times New Roman" panose="02020603050405020304" pitchFamily="18" charset="0"/>
                </a:rPr>
                <a:t>H</a:t>
              </a:r>
              <a:r>
                <a:rPr lang="vi-VN" sz="4000" b="1" i="1" dirty="0">
                  <a:solidFill>
                    <a:srgbClr val="002060"/>
                  </a:solidFill>
                  <a:latin typeface="Times New Roman" panose="02020603050405020304" pitchFamily="18" charset="0"/>
                  <a:cs typeface="Times New Roman" panose="02020603050405020304" pitchFamily="18" charset="0"/>
                </a:rPr>
                <a:t>uy động, phát huy mọi </a:t>
              </a:r>
              <a:endParaRPr lang="en-US" sz="4000" b="1" i="1" dirty="0">
                <a:solidFill>
                  <a:srgbClr val="002060"/>
                </a:solidFill>
                <a:latin typeface="Times New Roman" panose="02020603050405020304" pitchFamily="18" charset="0"/>
                <a:cs typeface="Times New Roman" panose="02020603050405020304" pitchFamily="18" charset="0"/>
              </a:endParaRPr>
            </a:p>
            <a:p>
              <a:pPr algn="ctr"/>
              <a:r>
                <a:rPr lang="vi-VN" sz="4000" b="1" i="1" dirty="0">
                  <a:solidFill>
                    <a:srgbClr val="002060"/>
                  </a:solidFill>
                  <a:latin typeface="Times New Roman" panose="02020603050405020304" pitchFamily="18" charset="0"/>
                  <a:cs typeface="Times New Roman" panose="02020603050405020304" pitchFamily="18" charset="0"/>
                </a:rPr>
                <a:t>nguồn lực phát triển</a:t>
              </a:r>
            </a:p>
          </p:txBody>
        </p:sp>
      </p:grpSp>
      <p:sp>
        <p:nvSpPr>
          <p:cNvPr id="12" name="Title 1"/>
          <p:cNvSpPr>
            <a:spLocks noGrp="1"/>
          </p:cNvSpPr>
          <p:nvPr>
            <p:ph type="title"/>
          </p:nvPr>
        </p:nvSpPr>
        <p:spPr>
          <a:xfrm>
            <a:off x="2107096" y="153093"/>
            <a:ext cx="9541277" cy="496267"/>
          </a:xfrm>
        </p:spPr>
        <p:txBody>
          <a:bodyPr>
            <a:noAutofit/>
          </a:bodyPr>
          <a:lstStyle/>
          <a:p>
            <a:pPr algn="ctr"/>
            <a:r>
              <a:rPr lang="en-US" b="1" dirty="0" err="1">
                <a:solidFill>
                  <a:srgbClr val="FFFF00"/>
                </a:solidFill>
                <a:latin typeface="Times New Roman" pitchFamily="18" charset="0"/>
                <a:cs typeface="Times New Roman" pitchFamily="18" charset="0"/>
              </a:rPr>
              <a:t>Quan</a:t>
            </a:r>
            <a:r>
              <a:rPr lang="en-US" b="1" dirty="0">
                <a:solidFill>
                  <a:srgbClr val="FFFF00"/>
                </a:solidFill>
                <a:latin typeface="Times New Roman" pitchFamily="18" charset="0"/>
                <a:cs typeface="Times New Roman" pitchFamily="18" charset="0"/>
              </a:rPr>
              <a:t> </a:t>
            </a:r>
            <a:r>
              <a:rPr lang="en-US" b="1" dirty="0" err="1">
                <a:solidFill>
                  <a:srgbClr val="FFFF00"/>
                </a:solidFill>
                <a:latin typeface="Times New Roman" pitchFamily="18" charset="0"/>
                <a:cs typeface="Times New Roman" pitchFamily="18" charset="0"/>
              </a:rPr>
              <a:t>điểm</a:t>
            </a:r>
            <a:r>
              <a:rPr lang="en-US" b="1" dirty="0">
                <a:solidFill>
                  <a:srgbClr val="FFFF00"/>
                </a:solidFill>
                <a:latin typeface="Times New Roman" pitchFamily="18" charset="0"/>
                <a:cs typeface="Times New Roman" pitchFamily="18" charset="0"/>
              </a:rPr>
              <a:t> </a:t>
            </a:r>
            <a:r>
              <a:rPr lang="en-US" b="1" dirty="0" err="1">
                <a:solidFill>
                  <a:srgbClr val="FFFF00"/>
                </a:solidFill>
                <a:latin typeface="Times New Roman" pitchFamily="18" charset="0"/>
                <a:cs typeface="Times New Roman" pitchFamily="18" charset="0"/>
              </a:rPr>
              <a:t>chỉ</a:t>
            </a:r>
            <a:r>
              <a:rPr lang="en-US" b="1" dirty="0">
                <a:solidFill>
                  <a:srgbClr val="FFFF00"/>
                </a:solidFill>
                <a:latin typeface="Times New Roman" pitchFamily="18" charset="0"/>
                <a:cs typeface="Times New Roman" pitchFamily="18" charset="0"/>
              </a:rPr>
              <a:t> </a:t>
            </a:r>
            <a:r>
              <a:rPr lang="en-US" b="1" dirty="0" err="1">
                <a:solidFill>
                  <a:srgbClr val="FFFF00"/>
                </a:solidFill>
                <a:latin typeface="Times New Roman" pitchFamily="18" charset="0"/>
                <a:cs typeface="Times New Roman" pitchFamily="18" charset="0"/>
              </a:rPr>
              <a:t>đạo</a:t>
            </a:r>
            <a:endParaRPr lang="vi-VN" b="1"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30290200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43350" y="2575191"/>
            <a:ext cx="10970559" cy="3749412"/>
            <a:chOff x="-15365" y="1679208"/>
            <a:chExt cx="12060100" cy="4826698"/>
          </a:xfrm>
        </p:grpSpPr>
        <p:grpSp>
          <p:nvGrpSpPr>
            <p:cNvPr id="5" name="Group 4"/>
            <p:cNvGrpSpPr/>
            <p:nvPr/>
          </p:nvGrpSpPr>
          <p:grpSpPr>
            <a:xfrm>
              <a:off x="-15365" y="1679209"/>
              <a:ext cx="12060100" cy="4826697"/>
              <a:chOff x="-15365" y="1679209"/>
              <a:chExt cx="12060100" cy="4826697"/>
            </a:xfrm>
          </p:grpSpPr>
          <p:sp>
            <p:nvSpPr>
              <p:cNvPr id="10" name="Rectangle 2"/>
              <p:cNvSpPr/>
              <p:nvPr/>
            </p:nvSpPr>
            <p:spPr>
              <a:xfrm>
                <a:off x="-15365" y="1679209"/>
                <a:ext cx="12060100" cy="4826697"/>
              </a:xfrm>
              <a:prstGeom prst="roundRect">
                <a:avLst/>
              </a:prstGeom>
              <a:solidFill>
                <a:schemeClr val="bg1"/>
              </a:solidFill>
              <a:ln/>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endParaRPr lang="en-US" dirty="0"/>
              </a:p>
            </p:txBody>
          </p:sp>
          <p:sp>
            <p:nvSpPr>
              <p:cNvPr id="11" name="Rectangle 46"/>
              <p:cNvSpPr>
                <a:spLocks noChangeArrowheads="1"/>
              </p:cNvSpPr>
              <p:nvPr/>
            </p:nvSpPr>
            <p:spPr bwMode="auto">
              <a:xfrm>
                <a:off x="1734327" y="3315561"/>
                <a:ext cx="10095724" cy="147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endParaRPr lang="en-GB" sz="6700" dirty="0">
                  <a:latin typeface="Times New Roman" panose="02020603050405020304" pitchFamily="18" charset="0"/>
                  <a:cs typeface="Times New Roman" panose="02020603050405020304" pitchFamily="18" charset="0"/>
                </a:endParaRPr>
              </a:p>
            </p:txBody>
          </p:sp>
        </p:grpSp>
        <p:sp>
          <p:nvSpPr>
            <p:cNvPr id="7" name="Round Same Side Corner Rectangle 1"/>
            <p:cNvSpPr/>
            <p:nvPr/>
          </p:nvSpPr>
          <p:spPr>
            <a:xfrm rot="16200000">
              <a:off x="-1681713" y="3345557"/>
              <a:ext cx="4826698" cy="1494000"/>
            </a:xfrm>
            <a:custGeom>
              <a:avLst/>
              <a:gdLst>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0 w 1257300"/>
                <a:gd name="connsiteY5" fmla="*/ 1416050 h 1416050"/>
                <a:gd name="connsiteX6" fmla="*/ 0 w 1257300"/>
                <a:gd name="connsiteY6" fmla="*/ 1416050 h 1416050"/>
                <a:gd name="connsiteX7" fmla="*/ 0 w 1257300"/>
                <a:gd name="connsiteY7" fmla="*/ 330205 h 1416050"/>
                <a:gd name="connsiteX8" fmla="*/ 330205 w 1257300"/>
                <a:gd name="connsiteY8" fmla="*/ 0 h 1416050"/>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590550 w 1257300"/>
                <a:gd name="connsiteY5" fmla="*/ 1416050 h 1416050"/>
                <a:gd name="connsiteX6" fmla="*/ 0 w 1257300"/>
                <a:gd name="connsiteY6" fmla="*/ 1416050 h 1416050"/>
                <a:gd name="connsiteX7" fmla="*/ 0 w 1257300"/>
                <a:gd name="connsiteY7" fmla="*/ 1416050 h 1416050"/>
                <a:gd name="connsiteX8" fmla="*/ 0 w 1257300"/>
                <a:gd name="connsiteY8" fmla="*/ 330205 h 1416050"/>
                <a:gd name="connsiteX9" fmla="*/ 330205 w 1257300"/>
                <a:gd name="connsiteY9" fmla="*/ 0 h 1416050"/>
                <a:gd name="connsiteX0" fmla="*/ 330205 w 1257300"/>
                <a:gd name="connsiteY0" fmla="*/ 0 h 2038350"/>
                <a:gd name="connsiteX1" fmla="*/ 927095 w 1257300"/>
                <a:gd name="connsiteY1" fmla="*/ 0 h 2038350"/>
                <a:gd name="connsiteX2" fmla="*/ 1257300 w 1257300"/>
                <a:gd name="connsiteY2" fmla="*/ 330205 h 2038350"/>
                <a:gd name="connsiteX3" fmla="*/ 1257300 w 1257300"/>
                <a:gd name="connsiteY3" fmla="*/ 1416050 h 2038350"/>
                <a:gd name="connsiteX4" fmla="*/ 1257300 w 1257300"/>
                <a:gd name="connsiteY4" fmla="*/ 1416050 h 2038350"/>
                <a:gd name="connsiteX5" fmla="*/ 628650 w 1257300"/>
                <a:gd name="connsiteY5" fmla="*/ 2038350 h 2038350"/>
                <a:gd name="connsiteX6" fmla="*/ 0 w 1257300"/>
                <a:gd name="connsiteY6" fmla="*/ 1416050 h 2038350"/>
                <a:gd name="connsiteX7" fmla="*/ 0 w 1257300"/>
                <a:gd name="connsiteY7" fmla="*/ 1416050 h 2038350"/>
                <a:gd name="connsiteX8" fmla="*/ 0 w 1257300"/>
                <a:gd name="connsiteY8" fmla="*/ 330205 h 2038350"/>
                <a:gd name="connsiteX9" fmla="*/ 330205 w 1257300"/>
                <a:gd name="connsiteY9" fmla="*/ 0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2038350">
                  <a:moveTo>
                    <a:pt x="330205" y="0"/>
                  </a:moveTo>
                  <a:lnTo>
                    <a:pt x="927095" y="0"/>
                  </a:lnTo>
                  <a:cubicBezTo>
                    <a:pt x="1109462" y="0"/>
                    <a:pt x="1257300" y="147838"/>
                    <a:pt x="1257300" y="330205"/>
                  </a:cubicBezTo>
                  <a:lnTo>
                    <a:pt x="1257300" y="1416050"/>
                  </a:lnTo>
                  <a:lnTo>
                    <a:pt x="1257300" y="1416050"/>
                  </a:lnTo>
                  <a:lnTo>
                    <a:pt x="628650" y="2038350"/>
                  </a:lnTo>
                  <a:lnTo>
                    <a:pt x="0" y="1416050"/>
                  </a:lnTo>
                  <a:lnTo>
                    <a:pt x="0" y="1416050"/>
                  </a:lnTo>
                  <a:lnTo>
                    <a:pt x="0" y="330205"/>
                  </a:lnTo>
                  <a:cubicBezTo>
                    <a:pt x="0" y="147838"/>
                    <a:pt x="147838" y="0"/>
                    <a:pt x="330205" y="0"/>
                  </a:cubicBezTo>
                  <a:close/>
                </a:path>
              </a:pathLst>
            </a:custGeom>
            <a:solidFill>
              <a:srgbClr val="00B050"/>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grpSp>
      <p:sp>
        <p:nvSpPr>
          <p:cNvPr id="14" name="Rectangle 13"/>
          <p:cNvSpPr/>
          <p:nvPr/>
        </p:nvSpPr>
        <p:spPr>
          <a:xfrm>
            <a:off x="2178152" y="2753779"/>
            <a:ext cx="9140463" cy="3539431"/>
          </a:xfrm>
          <a:prstGeom prst="rect">
            <a:avLst/>
          </a:prstGeom>
        </p:spPr>
        <p:txBody>
          <a:bodyPr wrap="square" lIns="91430" tIns="45718" rIns="91430" bIns="45718">
            <a:spAutoFit/>
          </a:bodyPr>
          <a:lstStyle/>
          <a:p>
            <a:pPr marL="457143" indent="-457143" algn="just">
              <a:buClr>
                <a:srgbClr val="FFC000"/>
              </a:buClr>
              <a:buFont typeface="Wingdings" pitchFamily="2" charset="2"/>
              <a:buChar char="q"/>
            </a:pPr>
            <a:r>
              <a:rPr lang="en-US" sz="2800" b="1" dirty="0" err="1">
                <a:solidFill>
                  <a:srgbClr val="002060"/>
                </a:solidFill>
                <a:latin typeface="Times New Roman" pitchFamily="18" charset="0"/>
              </a:rPr>
              <a:t>Vai</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trò</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lãnh</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đạo</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năng</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lực</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cầm</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quyền</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và</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sức</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chiến</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đấu</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của</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Đảng</a:t>
            </a:r>
            <a:endParaRPr lang="en-US" sz="2800" b="1" dirty="0">
              <a:solidFill>
                <a:srgbClr val="002060"/>
              </a:solidFill>
              <a:latin typeface="Times New Roman" pitchFamily="18" charset="0"/>
            </a:endParaRPr>
          </a:p>
          <a:p>
            <a:pPr marL="457143" indent="-457143" algn="just">
              <a:buClr>
                <a:srgbClr val="FFC000"/>
              </a:buClr>
              <a:buFont typeface="Wingdings" pitchFamily="2" charset="2"/>
              <a:buChar char="q"/>
            </a:pPr>
            <a:r>
              <a:rPr lang="en-US" sz="2800" b="1" dirty="0" err="1">
                <a:solidFill>
                  <a:srgbClr val="002060"/>
                </a:solidFill>
                <a:latin typeface="Times New Roman" pitchFamily="18" charset="0"/>
              </a:rPr>
              <a:t>Xây</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dựng</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Đảng</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gắn</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bó</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chặt</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chẽ</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với</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xây</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dựng</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hệ</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thống</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chính</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trị</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trong</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sạch</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vững</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mạnh</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hoạt</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động</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hiệu</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lực</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hiệu</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quả</a:t>
            </a:r>
            <a:endParaRPr lang="en-US" sz="2800" b="1" dirty="0">
              <a:solidFill>
                <a:srgbClr val="002060"/>
              </a:solidFill>
              <a:latin typeface="Times New Roman" pitchFamily="18" charset="0"/>
            </a:endParaRPr>
          </a:p>
          <a:p>
            <a:pPr marL="457143" indent="-457143" algn="just">
              <a:buClr>
                <a:srgbClr val="FFC000"/>
              </a:buClr>
              <a:buFont typeface="Wingdings" pitchFamily="2" charset="2"/>
              <a:buChar char="q"/>
            </a:pPr>
            <a:r>
              <a:rPr lang="en-US" sz="2800" b="1" dirty="0" err="1">
                <a:solidFill>
                  <a:srgbClr val="002060"/>
                </a:solidFill>
                <a:latin typeface="Times New Roman" pitchFamily="18" charset="0"/>
              </a:rPr>
              <a:t>Đội</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ngũ</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cán</a:t>
            </a:r>
            <a:r>
              <a:rPr lang="en-US" sz="2800" b="1" dirty="0">
                <a:solidFill>
                  <a:srgbClr val="002060"/>
                </a:solidFill>
                <a:latin typeface="Times New Roman" pitchFamily="18" charset="0"/>
              </a:rPr>
              <a:t> bộ, </a:t>
            </a:r>
            <a:r>
              <a:rPr lang="en-US" sz="2800" b="1" dirty="0" err="1">
                <a:solidFill>
                  <a:srgbClr val="002060"/>
                </a:solidFill>
                <a:latin typeface="Times New Roman" pitchFamily="18" charset="0"/>
              </a:rPr>
              <a:t>đảng</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viên</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nhất</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là</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đội</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ngũ</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cán</a:t>
            </a:r>
            <a:r>
              <a:rPr lang="en-US" sz="2800" b="1" dirty="0">
                <a:solidFill>
                  <a:srgbClr val="002060"/>
                </a:solidFill>
                <a:latin typeface="Times New Roman" pitchFamily="18" charset="0"/>
              </a:rPr>
              <a:t> bộ </a:t>
            </a:r>
            <a:r>
              <a:rPr lang="en-US" sz="2800" b="1" dirty="0" err="1">
                <a:solidFill>
                  <a:srgbClr val="002060"/>
                </a:solidFill>
                <a:latin typeface="Times New Roman" pitchFamily="18" charset="0"/>
              </a:rPr>
              <a:t>cấp</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chiến</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lược</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đủ</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phẩm</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chất</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năng</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lực</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và</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uy</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tín</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ngang</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tầm</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nhiệm</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vụ</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gắn</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bó</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mật</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thiết</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với</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nhân</a:t>
            </a:r>
            <a:r>
              <a:rPr lang="en-US" sz="2800" b="1" dirty="0">
                <a:solidFill>
                  <a:srgbClr val="002060"/>
                </a:solidFill>
                <a:latin typeface="Times New Roman" pitchFamily="18" charset="0"/>
              </a:rPr>
              <a:t> </a:t>
            </a:r>
            <a:r>
              <a:rPr lang="en-US" sz="2800" b="1" dirty="0" err="1">
                <a:solidFill>
                  <a:srgbClr val="002060"/>
                </a:solidFill>
                <a:latin typeface="Times New Roman" pitchFamily="18" charset="0"/>
              </a:rPr>
              <a:t>dân</a:t>
            </a:r>
            <a:r>
              <a:rPr lang="en-US" sz="2800" b="1" dirty="0">
                <a:solidFill>
                  <a:srgbClr val="002060"/>
                </a:solidFill>
                <a:latin typeface="Times New Roman" pitchFamily="18" charset="0"/>
              </a:rPr>
              <a:t> </a:t>
            </a:r>
            <a:endParaRPr lang="vi-VN" sz="2800" b="1" dirty="0">
              <a:solidFill>
                <a:srgbClr val="002060"/>
              </a:solidFill>
              <a:latin typeface="Times New Roman" pitchFamily="18" charset="0"/>
            </a:endParaRPr>
          </a:p>
        </p:txBody>
      </p:sp>
      <p:grpSp>
        <p:nvGrpSpPr>
          <p:cNvPr id="15" name="Group 14"/>
          <p:cNvGrpSpPr/>
          <p:nvPr/>
        </p:nvGrpSpPr>
        <p:grpSpPr>
          <a:xfrm>
            <a:off x="604812" y="1018045"/>
            <a:ext cx="10909085" cy="1246795"/>
            <a:chOff x="215759" y="1501090"/>
            <a:chExt cx="8818513" cy="1955094"/>
          </a:xfrm>
        </p:grpSpPr>
        <p:sp>
          <p:nvSpPr>
            <p:cNvPr id="16" name="Rectangle 2"/>
            <p:cNvSpPr/>
            <p:nvPr/>
          </p:nvSpPr>
          <p:spPr>
            <a:xfrm>
              <a:off x="1571946" y="1501090"/>
              <a:ext cx="7462326" cy="1955094"/>
            </a:xfrm>
            <a:custGeom>
              <a:avLst/>
              <a:gdLst>
                <a:gd name="connsiteX0" fmla="*/ 0 w 1739900"/>
                <a:gd name="connsiteY0" fmla="*/ 0 h 1257301"/>
                <a:gd name="connsiteX1" fmla="*/ 1739900 w 1739900"/>
                <a:gd name="connsiteY1" fmla="*/ 0 h 1257301"/>
                <a:gd name="connsiteX2" fmla="*/ 1739900 w 1739900"/>
                <a:gd name="connsiteY2" fmla="*/ 1257301 h 1257301"/>
                <a:gd name="connsiteX3" fmla="*/ 0 w 1739900"/>
                <a:gd name="connsiteY3" fmla="*/ 1257301 h 1257301"/>
                <a:gd name="connsiteX4" fmla="*/ 0 w 1739900"/>
                <a:gd name="connsiteY4"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2343162"/>
                <a:gd name="connsiteY0" fmla="*/ 0 h 1257301"/>
                <a:gd name="connsiteX1" fmla="*/ 1739900 w 2343162"/>
                <a:gd name="connsiteY1" fmla="*/ 0 h 1257301"/>
                <a:gd name="connsiteX2" fmla="*/ 2343150 w 2343162"/>
                <a:gd name="connsiteY2" fmla="*/ 622301 h 1257301"/>
                <a:gd name="connsiteX3" fmla="*/ 1739900 w 2343162"/>
                <a:gd name="connsiteY3" fmla="*/ 1257301 h 1257301"/>
                <a:gd name="connsiteX4" fmla="*/ 0 w 2343162"/>
                <a:gd name="connsiteY4" fmla="*/ 1257301 h 1257301"/>
                <a:gd name="connsiteX5" fmla="*/ 0 w 2343162"/>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0"/>
                <a:gd name="connsiteY0" fmla="*/ 0 h 1257301"/>
                <a:gd name="connsiteX1" fmla="*/ 1739900 w 2343150"/>
                <a:gd name="connsiteY1" fmla="*/ 0 h 1257301"/>
                <a:gd name="connsiteX2" fmla="*/ 2343150 w 2343150"/>
                <a:gd name="connsiteY2" fmla="*/ 622301 h 1257301"/>
                <a:gd name="connsiteX3" fmla="*/ 1739900 w 2343150"/>
                <a:gd name="connsiteY3" fmla="*/ 1257301 h 1257301"/>
                <a:gd name="connsiteX4" fmla="*/ 0 w 2343150"/>
                <a:gd name="connsiteY4" fmla="*/ 1257301 h 1257301"/>
                <a:gd name="connsiteX5" fmla="*/ 0 w 234315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9349" h="1257301">
                  <a:moveTo>
                    <a:pt x="0" y="0"/>
                  </a:moveTo>
                  <a:lnTo>
                    <a:pt x="1739900" y="0"/>
                  </a:lnTo>
                  <a:cubicBezTo>
                    <a:pt x="2097919" y="736600"/>
                    <a:pt x="1710758" y="-66675"/>
                    <a:pt x="2049349" y="635001"/>
                  </a:cubicBezTo>
                  <a:cubicBezTo>
                    <a:pt x="1687248" y="1352551"/>
                    <a:pt x="2110278" y="514351"/>
                    <a:pt x="1739900" y="1257301"/>
                  </a:cubicBezTo>
                  <a:lnTo>
                    <a:pt x="0" y="1257301"/>
                  </a:lnTo>
                  <a:lnTo>
                    <a:pt x="0" y="0"/>
                  </a:lnTo>
                  <a:close/>
                </a:path>
              </a:pathLst>
            </a:custGeom>
            <a:solidFill>
              <a:schemeClr val="bg1"/>
            </a:solidFill>
            <a:ln w="3175">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nvGrpSpPr>
            <p:cNvPr id="17" name="Group 16"/>
            <p:cNvGrpSpPr/>
            <p:nvPr/>
          </p:nvGrpSpPr>
          <p:grpSpPr>
            <a:xfrm>
              <a:off x="215759" y="1501090"/>
              <a:ext cx="2038350" cy="1955094"/>
              <a:chOff x="1705928" y="1696597"/>
              <a:chExt cx="2038350" cy="1257300"/>
            </a:xfrm>
            <a:solidFill>
              <a:schemeClr val="accent6">
                <a:lumMod val="75000"/>
              </a:schemeClr>
            </a:solidFill>
          </p:grpSpPr>
          <p:sp>
            <p:nvSpPr>
              <p:cNvPr id="19" name="Round Same Side Corner Rectangle 1"/>
              <p:cNvSpPr/>
              <p:nvPr/>
            </p:nvSpPr>
            <p:spPr>
              <a:xfrm rot="16200000">
                <a:off x="2096453" y="1306072"/>
                <a:ext cx="1257300" cy="2038350"/>
              </a:xfrm>
              <a:custGeom>
                <a:avLst/>
                <a:gdLst>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0 w 1257300"/>
                  <a:gd name="connsiteY5" fmla="*/ 1416050 h 1416050"/>
                  <a:gd name="connsiteX6" fmla="*/ 0 w 1257300"/>
                  <a:gd name="connsiteY6" fmla="*/ 1416050 h 1416050"/>
                  <a:gd name="connsiteX7" fmla="*/ 0 w 1257300"/>
                  <a:gd name="connsiteY7" fmla="*/ 330205 h 1416050"/>
                  <a:gd name="connsiteX8" fmla="*/ 330205 w 1257300"/>
                  <a:gd name="connsiteY8" fmla="*/ 0 h 1416050"/>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590550 w 1257300"/>
                  <a:gd name="connsiteY5" fmla="*/ 1416050 h 1416050"/>
                  <a:gd name="connsiteX6" fmla="*/ 0 w 1257300"/>
                  <a:gd name="connsiteY6" fmla="*/ 1416050 h 1416050"/>
                  <a:gd name="connsiteX7" fmla="*/ 0 w 1257300"/>
                  <a:gd name="connsiteY7" fmla="*/ 1416050 h 1416050"/>
                  <a:gd name="connsiteX8" fmla="*/ 0 w 1257300"/>
                  <a:gd name="connsiteY8" fmla="*/ 330205 h 1416050"/>
                  <a:gd name="connsiteX9" fmla="*/ 330205 w 1257300"/>
                  <a:gd name="connsiteY9" fmla="*/ 0 h 1416050"/>
                  <a:gd name="connsiteX0" fmla="*/ 330205 w 1257300"/>
                  <a:gd name="connsiteY0" fmla="*/ 0 h 2038350"/>
                  <a:gd name="connsiteX1" fmla="*/ 927095 w 1257300"/>
                  <a:gd name="connsiteY1" fmla="*/ 0 h 2038350"/>
                  <a:gd name="connsiteX2" fmla="*/ 1257300 w 1257300"/>
                  <a:gd name="connsiteY2" fmla="*/ 330205 h 2038350"/>
                  <a:gd name="connsiteX3" fmla="*/ 1257300 w 1257300"/>
                  <a:gd name="connsiteY3" fmla="*/ 1416050 h 2038350"/>
                  <a:gd name="connsiteX4" fmla="*/ 1257300 w 1257300"/>
                  <a:gd name="connsiteY4" fmla="*/ 1416050 h 2038350"/>
                  <a:gd name="connsiteX5" fmla="*/ 628650 w 1257300"/>
                  <a:gd name="connsiteY5" fmla="*/ 2038350 h 2038350"/>
                  <a:gd name="connsiteX6" fmla="*/ 0 w 1257300"/>
                  <a:gd name="connsiteY6" fmla="*/ 1416050 h 2038350"/>
                  <a:gd name="connsiteX7" fmla="*/ 0 w 1257300"/>
                  <a:gd name="connsiteY7" fmla="*/ 1416050 h 2038350"/>
                  <a:gd name="connsiteX8" fmla="*/ 0 w 1257300"/>
                  <a:gd name="connsiteY8" fmla="*/ 330205 h 2038350"/>
                  <a:gd name="connsiteX9" fmla="*/ 330205 w 1257300"/>
                  <a:gd name="connsiteY9" fmla="*/ 0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2038350">
                    <a:moveTo>
                      <a:pt x="330205" y="0"/>
                    </a:moveTo>
                    <a:lnTo>
                      <a:pt x="927095" y="0"/>
                    </a:lnTo>
                    <a:cubicBezTo>
                      <a:pt x="1109462" y="0"/>
                      <a:pt x="1257300" y="147838"/>
                      <a:pt x="1257300" y="330205"/>
                    </a:cubicBezTo>
                    <a:lnTo>
                      <a:pt x="1257300" y="1416050"/>
                    </a:lnTo>
                    <a:lnTo>
                      <a:pt x="1257300" y="1416050"/>
                    </a:lnTo>
                    <a:lnTo>
                      <a:pt x="628650" y="2038350"/>
                    </a:lnTo>
                    <a:lnTo>
                      <a:pt x="0" y="1416050"/>
                    </a:lnTo>
                    <a:lnTo>
                      <a:pt x="0" y="1416050"/>
                    </a:lnTo>
                    <a:lnTo>
                      <a:pt x="0" y="330205"/>
                    </a:lnTo>
                    <a:cubicBezTo>
                      <a:pt x="0" y="147838"/>
                      <a:pt x="147838" y="0"/>
                      <a:pt x="330205" y="0"/>
                    </a:cubicBezTo>
                    <a:close/>
                  </a:path>
                </a:pathLst>
              </a:custGeom>
              <a:solidFill>
                <a:srgbClr val="FFC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0" name="Isosceles Triangle 19"/>
              <p:cNvSpPr/>
              <p:nvPr/>
            </p:nvSpPr>
            <p:spPr>
              <a:xfrm rot="5400000">
                <a:off x="3234690" y="2234759"/>
                <a:ext cx="371475" cy="180975"/>
              </a:xfrm>
              <a:prstGeom prst="triangle">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1" name="TextBox 41"/>
              <p:cNvSpPr txBox="1">
                <a:spLocks noChangeArrowheads="1"/>
              </p:cNvSpPr>
              <p:nvPr/>
            </p:nvSpPr>
            <p:spPr bwMode="auto">
              <a:xfrm>
                <a:off x="2056252" y="1753267"/>
                <a:ext cx="906013" cy="972492"/>
              </a:xfrm>
              <a:prstGeom prst="rect">
                <a:avLst/>
              </a:prstGeom>
              <a:solidFill>
                <a:srgbClr val="FFC000"/>
              </a:solidFill>
              <a:ln w="9525">
                <a:noFill/>
                <a:miter lim="800000"/>
                <a:headEnd/>
                <a:tailEnd/>
              </a:ln>
            </p:spPr>
            <p:txBody>
              <a:bodyPr wrap="squar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sz="5500" b="1" dirty="0">
                    <a:solidFill>
                      <a:schemeClr val="bg1"/>
                    </a:solidFill>
                    <a:effectLst>
                      <a:outerShdw blurRad="38100" dist="38100" dir="2700000" algn="tl">
                        <a:srgbClr val="000000">
                          <a:alpha val="43137"/>
                        </a:srgbClr>
                      </a:outerShdw>
                    </a:effectLst>
                    <a:latin typeface="+mn-lt"/>
                  </a:rPr>
                  <a:t>5</a:t>
                </a:r>
              </a:p>
            </p:txBody>
          </p:sp>
        </p:grpSp>
        <p:sp>
          <p:nvSpPr>
            <p:cNvPr id="18" name="Rectangle 46"/>
            <p:cNvSpPr>
              <a:spLocks noChangeArrowheads="1"/>
            </p:cNvSpPr>
            <p:nvPr/>
          </p:nvSpPr>
          <p:spPr bwMode="auto">
            <a:xfrm>
              <a:off x="2099264" y="1657214"/>
              <a:ext cx="6507867" cy="154439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r>
                <a:rPr lang="en-US" sz="2800" b="1" i="1" dirty="0">
                  <a:solidFill>
                    <a:srgbClr val="002060"/>
                  </a:solidFill>
                  <a:latin typeface="Times New Roman" panose="02020603050405020304" pitchFamily="18" charset="0"/>
                  <a:cs typeface="Times New Roman" panose="02020603050405020304" pitchFamily="18" charset="0"/>
                </a:rPr>
                <a:t>Nhân </a:t>
              </a:r>
              <a:r>
                <a:rPr lang="en-US" sz="2800" b="1" i="1" dirty="0" err="1">
                  <a:solidFill>
                    <a:srgbClr val="002060"/>
                  </a:solidFill>
                  <a:latin typeface="Times New Roman" panose="02020603050405020304" pitchFamily="18" charset="0"/>
                  <a:cs typeface="Times New Roman" panose="02020603050405020304" pitchFamily="18" charset="0"/>
                </a:rPr>
                <a:t>tố</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có</a:t>
              </a:r>
              <a:r>
                <a:rPr lang="en-US" sz="2800" b="1" i="1" dirty="0">
                  <a:solidFill>
                    <a:srgbClr val="002060"/>
                  </a:solidFill>
                  <a:latin typeface="Times New Roman" panose="02020603050405020304" pitchFamily="18" charset="0"/>
                  <a:cs typeface="Times New Roman" panose="02020603050405020304" pitchFamily="18" charset="0"/>
                </a:rPr>
                <a:t> ý </a:t>
              </a:r>
              <a:r>
                <a:rPr lang="en-US" sz="2800" b="1" i="1" dirty="0" err="1">
                  <a:solidFill>
                    <a:srgbClr val="002060"/>
                  </a:solidFill>
                  <a:latin typeface="Times New Roman" panose="02020603050405020304" pitchFamily="18" charset="0"/>
                  <a:cs typeface="Times New Roman" panose="02020603050405020304" pitchFamily="18" charset="0"/>
                </a:rPr>
                <a:t>nghĩa</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quyết</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định</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thành</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công</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sự</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nghiệp</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xây</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dựng</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phát</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triển</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đất</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nước</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và</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bảo</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vệ</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Tổ</a:t>
              </a:r>
              <a:r>
                <a:rPr lang="en-US" sz="2800" b="1" i="1" dirty="0">
                  <a:solidFill>
                    <a:srgbClr val="002060"/>
                  </a:solidFill>
                  <a:latin typeface="Times New Roman" panose="02020603050405020304" pitchFamily="18" charset="0"/>
                  <a:cs typeface="Times New Roman" panose="02020603050405020304" pitchFamily="18" charset="0"/>
                </a:rPr>
                <a:t> </a:t>
              </a:r>
              <a:r>
                <a:rPr lang="en-US" sz="2800" b="1" i="1" dirty="0" err="1">
                  <a:solidFill>
                    <a:srgbClr val="002060"/>
                  </a:solidFill>
                  <a:latin typeface="Times New Roman" panose="02020603050405020304" pitchFamily="18" charset="0"/>
                  <a:cs typeface="Times New Roman" panose="02020603050405020304" pitchFamily="18" charset="0"/>
                </a:rPr>
                <a:t>quốc</a:t>
              </a:r>
              <a:endParaRPr lang="vi-VN" sz="2800" b="1" i="1" dirty="0">
                <a:solidFill>
                  <a:srgbClr val="002060"/>
                </a:solidFill>
                <a:latin typeface="Times New Roman" panose="02020603050405020304" pitchFamily="18" charset="0"/>
                <a:cs typeface="Times New Roman" panose="02020603050405020304" pitchFamily="18" charset="0"/>
              </a:endParaRPr>
            </a:p>
          </p:txBody>
        </p:sp>
      </p:grpSp>
      <p:sp>
        <p:nvSpPr>
          <p:cNvPr id="22" name="Title 1"/>
          <p:cNvSpPr>
            <a:spLocks noGrp="1"/>
          </p:cNvSpPr>
          <p:nvPr>
            <p:ph type="title"/>
          </p:nvPr>
        </p:nvSpPr>
        <p:spPr>
          <a:xfrm>
            <a:off x="2107096" y="153093"/>
            <a:ext cx="9541277" cy="496267"/>
          </a:xfrm>
        </p:spPr>
        <p:txBody>
          <a:bodyPr>
            <a:noAutofit/>
          </a:bodyPr>
          <a:lstStyle/>
          <a:p>
            <a:pPr algn="ctr"/>
            <a:r>
              <a:rPr lang="en-US" b="1" dirty="0" err="1">
                <a:solidFill>
                  <a:srgbClr val="FFFF00"/>
                </a:solidFill>
                <a:latin typeface="Times New Roman" pitchFamily="18" charset="0"/>
                <a:cs typeface="Times New Roman" pitchFamily="18" charset="0"/>
              </a:rPr>
              <a:t>Quan</a:t>
            </a:r>
            <a:r>
              <a:rPr lang="en-US" b="1" dirty="0">
                <a:solidFill>
                  <a:srgbClr val="FFFF00"/>
                </a:solidFill>
                <a:latin typeface="Times New Roman" pitchFamily="18" charset="0"/>
                <a:cs typeface="Times New Roman" pitchFamily="18" charset="0"/>
              </a:rPr>
              <a:t> </a:t>
            </a:r>
            <a:r>
              <a:rPr lang="en-US" b="1" dirty="0" err="1">
                <a:solidFill>
                  <a:srgbClr val="FFFF00"/>
                </a:solidFill>
                <a:latin typeface="Times New Roman" pitchFamily="18" charset="0"/>
                <a:cs typeface="Times New Roman" pitchFamily="18" charset="0"/>
              </a:rPr>
              <a:t>điểm</a:t>
            </a:r>
            <a:r>
              <a:rPr lang="en-US" b="1" dirty="0">
                <a:solidFill>
                  <a:srgbClr val="FFFF00"/>
                </a:solidFill>
                <a:latin typeface="Times New Roman" pitchFamily="18" charset="0"/>
                <a:cs typeface="Times New Roman" pitchFamily="18" charset="0"/>
              </a:rPr>
              <a:t> </a:t>
            </a:r>
            <a:r>
              <a:rPr lang="en-US" b="1" dirty="0" err="1">
                <a:solidFill>
                  <a:srgbClr val="FFFF00"/>
                </a:solidFill>
                <a:latin typeface="Times New Roman" pitchFamily="18" charset="0"/>
                <a:cs typeface="Times New Roman" pitchFamily="18" charset="0"/>
              </a:rPr>
              <a:t>chỉ</a:t>
            </a:r>
            <a:r>
              <a:rPr lang="en-US" b="1" dirty="0">
                <a:solidFill>
                  <a:srgbClr val="FFFF00"/>
                </a:solidFill>
                <a:latin typeface="Times New Roman" pitchFamily="18" charset="0"/>
                <a:cs typeface="Times New Roman" pitchFamily="18" charset="0"/>
              </a:rPr>
              <a:t> </a:t>
            </a:r>
            <a:r>
              <a:rPr lang="en-US" b="1" dirty="0" err="1">
                <a:solidFill>
                  <a:srgbClr val="FFFF00"/>
                </a:solidFill>
                <a:latin typeface="Times New Roman" pitchFamily="18" charset="0"/>
                <a:cs typeface="Times New Roman" pitchFamily="18" charset="0"/>
              </a:rPr>
              <a:t>đạo</a:t>
            </a:r>
            <a:endParaRPr lang="vi-VN" b="1"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3746884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Footer Placeholder 3"/>
          <p:cNvSpPr txBox="1">
            <a:spLocks noGrp="1"/>
          </p:cNvSpPr>
          <p:nvPr/>
        </p:nvSpPr>
        <p:spPr bwMode="white">
          <a:xfrm>
            <a:off x="8229600" y="177800"/>
            <a:ext cx="3860800" cy="508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861" tIns="60930" rIns="121861" bIns="6093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defTabSz="1219050" eaLnBrk="1" fontAlgn="base" hangingPunct="1">
              <a:spcBef>
                <a:spcPct val="0"/>
              </a:spcBef>
              <a:spcAft>
                <a:spcPct val="0"/>
              </a:spcAft>
            </a:pPr>
            <a:endParaRPr lang="en-US" altLang="en-US" sz="1600" b="1">
              <a:solidFill>
                <a:srgbClr val="CC3300"/>
              </a:solidFill>
            </a:endParaRPr>
          </a:p>
        </p:txBody>
      </p:sp>
      <p:sp>
        <p:nvSpPr>
          <p:cNvPr id="148483" name="AutoShape 53"/>
          <p:cNvSpPr>
            <a:spLocks noChangeArrowheads="1"/>
          </p:cNvSpPr>
          <p:nvPr/>
        </p:nvSpPr>
        <p:spPr bwMode="auto">
          <a:xfrm>
            <a:off x="8128000" y="6019800"/>
            <a:ext cx="3860800" cy="609600"/>
          </a:xfrm>
          <a:prstGeom prst="roundRect">
            <a:avLst>
              <a:gd name="adj" fmla="val 16667"/>
            </a:avLst>
          </a:prstGeom>
          <a:solidFill>
            <a:schemeClr val="accent1"/>
          </a:solidFill>
          <a:ln w="9525">
            <a:solidFill>
              <a:srgbClr val="0D28F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61" tIns="60930" rIns="121861" bIns="60930" anchor="ctr"/>
          <a:lstStyle/>
          <a:p>
            <a:pPr algn="ctr" defTabSz="1219050" fontAlgn="base">
              <a:spcBef>
                <a:spcPct val="0"/>
              </a:spcBef>
              <a:spcAft>
                <a:spcPct val="0"/>
              </a:spcAft>
            </a:pPr>
            <a:r>
              <a:rPr lang="en-US" altLang="en-US" b="1">
                <a:solidFill>
                  <a:srgbClr val="FFFF00"/>
                </a:solidFill>
              </a:rPr>
              <a:t>ĐƯỜNG LỐI PHÁT TRIỂN </a:t>
            </a:r>
          </a:p>
          <a:p>
            <a:pPr algn="ctr" defTabSz="1219050" fontAlgn="base">
              <a:spcBef>
                <a:spcPct val="0"/>
              </a:spcBef>
              <a:spcAft>
                <a:spcPct val="0"/>
              </a:spcAft>
            </a:pPr>
            <a:r>
              <a:rPr lang="en-US" altLang="en-US" b="1">
                <a:solidFill>
                  <a:srgbClr val="FFFF00"/>
                </a:solidFill>
              </a:rPr>
              <a:t>KINH TẾ - XÃ HỘI</a:t>
            </a:r>
          </a:p>
        </p:txBody>
      </p:sp>
      <p:sp>
        <p:nvSpPr>
          <p:cNvPr id="148484" name="Slide Number Placeholder 1"/>
          <p:cNvSpPr>
            <a:spLocks noGrp="1"/>
          </p:cNvSpPr>
          <p:nvPr>
            <p:ph type="sldNum" sz="quarter" idx="12"/>
          </p:nvPr>
        </p:nvSpPr>
        <p:spPr>
          <a:xfrm>
            <a:off x="4775200" y="6273800"/>
            <a:ext cx="2844800" cy="584200"/>
          </a:xfrm>
          <a:noFill/>
        </p:spPr>
        <p:txBody>
          <a:bodyPr/>
          <a:lstStyle>
            <a:lvl1pPr eaLnBrk="0" hangingPunct="0">
              <a:defRPr>
                <a:solidFill>
                  <a:schemeClr val="tx1"/>
                </a:solidFill>
                <a:latin typeface="Arial" charset="0"/>
              </a:defRPr>
            </a:lvl1pPr>
            <a:lvl2pPr marL="990454" indent="-380944" eaLnBrk="0" hangingPunct="0">
              <a:defRPr>
                <a:solidFill>
                  <a:schemeClr val="tx1"/>
                </a:solidFill>
                <a:latin typeface="Arial" charset="0"/>
              </a:defRPr>
            </a:lvl2pPr>
            <a:lvl3pPr marL="1523773" indent="-304752" eaLnBrk="0" hangingPunct="0">
              <a:defRPr>
                <a:solidFill>
                  <a:schemeClr val="tx1"/>
                </a:solidFill>
                <a:latin typeface="Arial" charset="0"/>
              </a:defRPr>
            </a:lvl3pPr>
            <a:lvl4pPr marL="2133280" indent="-304752" eaLnBrk="0" hangingPunct="0">
              <a:defRPr>
                <a:solidFill>
                  <a:schemeClr val="tx1"/>
                </a:solidFill>
                <a:latin typeface="Arial" charset="0"/>
              </a:defRPr>
            </a:lvl4pPr>
            <a:lvl5pPr marL="2742790" indent="-304752" eaLnBrk="0" hangingPunct="0">
              <a:defRPr>
                <a:solidFill>
                  <a:schemeClr val="tx1"/>
                </a:solidFill>
                <a:latin typeface="Arial" charset="0"/>
              </a:defRPr>
            </a:lvl5pPr>
            <a:lvl6pPr marL="3352296" indent="-304752" eaLnBrk="0" fontAlgn="base" hangingPunct="0">
              <a:spcBef>
                <a:spcPct val="0"/>
              </a:spcBef>
              <a:spcAft>
                <a:spcPct val="0"/>
              </a:spcAft>
              <a:defRPr>
                <a:solidFill>
                  <a:schemeClr val="tx1"/>
                </a:solidFill>
                <a:latin typeface="Arial" charset="0"/>
              </a:defRPr>
            </a:lvl6pPr>
            <a:lvl7pPr marL="3961808" indent="-304752" eaLnBrk="0" fontAlgn="base" hangingPunct="0">
              <a:spcBef>
                <a:spcPct val="0"/>
              </a:spcBef>
              <a:spcAft>
                <a:spcPct val="0"/>
              </a:spcAft>
              <a:defRPr>
                <a:solidFill>
                  <a:schemeClr val="tx1"/>
                </a:solidFill>
                <a:latin typeface="Arial" charset="0"/>
              </a:defRPr>
            </a:lvl7pPr>
            <a:lvl8pPr marL="4571316" indent="-304752" eaLnBrk="0" fontAlgn="base" hangingPunct="0">
              <a:spcBef>
                <a:spcPct val="0"/>
              </a:spcBef>
              <a:spcAft>
                <a:spcPct val="0"/>
              </a:spcAft>
              <a:defRPr>
                <a:solidFill>
                  <a:schemeClr val="tx1"/>
                </a:solidFill>
                <a:latin typeface="Arial" charset="0"/>
              </a:defRPr>
            </a:lvl8pPr>
            <a:lvl9pPr marL="5180824" indent="-304752" eaLnBrk="0" fontAlgn="base" hangingPunct="0">
              <a:spcBef>
                <a:spcPct val="0"/>
              </a:spcBef>
              <a:spcAft>
                <a:spcPct val="0"/>
              </a:spcAft>
              <a:defRPr>
                <a:solidFill>
                  <a:schemeClr val="tx1"/>
                </a:solidFill>
                <a:latin typeface="Arial" charset="0"/>
              </a:defRPr>
            </a:lvl9pPr>
          </a:lstStyle>
          <a:p>
            <a:pPr eaLnBrk="1" hangingPunct="1"/>
            <a:fld id="{4090FFD0-3A36-42D1-B6B7-961FB2889533}" type="slidenum">
              <a:rPr lang="en-US" altLang="en-US" sz="2700" b="1">
                <a:solidFill>
                  <a:srgbClr val="FFFF00"/>
                </a:solidFill>
              </a:rPr>
              <a:pPr eaLnBrk="1" hangingPunct="1"/>
              <a:t>53</a:t>
            </a:fld>
            <a:endParaRPr lang="en-US" altLang="en-US" sz="2700" b="1">
              <a:solidFill>
                <a:srgbClr val="FFFF00"/>
              </a:solidFill>
            </a:endParaRPr>
          </a:p>
        </p:txBody>
      </p:sp>
      <p:sp>
        <p:nvSpPr>
          <p:cNvPr id="148485" name="Title 1"/>
          <p:cNvSpPr txBox="1">
            <a:spLocks/>
          </p:cNvSpPr>
          <p:nvPr/>
        </p:nvSpPr>
        <p:spPr bwMode="gray">
          <a:xfrm>
            <a:off x="6096000" y="1397000"/>
            <a:ext cx="59944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lIns="121861" tIns="60930" rIns="121861" bIns="60930"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defTabSz="1219050" fontAlgn="base">
              <a:spcBef>
                <a:spcPct val="0"/>
              </a:spcBef>
              <a:spcAft>
                <a:spcPct val="0"/>
              </a:spcAft>
            </a:pPr>
            <a:r>
              <a:rPr lang="en-US" altLang="en-US" sz="4300" b="1" dirty="0">
                <a:solidFill>
                  <a:srgbClr val="0000FF"/>
                </a:solidFill>
                <a:latin typeface="Times New Roman" pitchFamily="18" charset="0"/>
                <a:cs typeface="Times New Roman" pitchFamily="18" charset="0"/>
              </a:rPr>
              <a:t/>
            </a:r>
            <a:br>
              <a:rPr lang="en-US" altLang="en-US" sz="4300" b="1" dirty="0">
                <a:solidFill>
                  <a:srgbClr val="0000FF"/>
                </a:solidFill>
                <a:latin typeface="Times New Roman" pitchFamily="18" charset="0"/>
                <a:cs typeface="Times New Roman" pitchFamily="18" charset="0"/>
              </a:rPr>
            </a:br>
            <a:r>
              <a:rPr lang="en-US" altLang="en-US" sz="4300" b="1" dirty="0">
                <a:solidFill>
                  <a:srgbClr val="0000FF"/>
                </a:solidFill>
                <a:latin typeface="Times New Roman" pitchFamily="18" charset="0"/>
                <a:cs typeface="Times New Roman" pitchFamily="18" charset="0"/>
              </a:rPr>
              <a:t>CHIẾN LƯỢC </a:t>
            </a:r>
          </a:p>
          <a:p>
            <a:pPr algn="ctr" defTabSz="1219050" fontAlgn="base">
              <a:spcBef>
                <a:spcPct val="0"/>
              </a:spcBef>
              <a:spcAft>
                <a:spcPct val="0"/>
              </a:spcAft>
            </a:pPr>
            <a:r>
              <a:rPr lang="en-US" altLang="en-US" sz="4300" b="1" dirty="0">
                <a:solidFill>
                  <a:srgbClr val="0000FF"/>
                </a:solidFill>
                <a:latin typeface="Times New Roman" pitchFamily="18" charset="0"/>
                <a:cs typeface="Times New Roman" pitchFamily="18" charset="0"/>
              </a:rPr>
              <a:t>PHÁT TRIỂN </a:t>
            </a:r>
          </a:p>
          <a:p>
            <a:pPr algn="ctr" defTabSz="1219050" fontAlgn="base">
              <a:spcBef>
                <a:spcPct val="0"/>
              </a:spcBef>
              <a:spcAft>
                <a:spcPct val="0"/>
              </a:spcAft>
            </a:pPr>
            <a:r>
              <a:rPr lang="en-US" altLang="en-US" sz="4300" b="1" dirty="0">
                <a:solidFill>
                  <a:srgbClr val="0000FF"/>
                </a:solidFill>
                <a:latin typeface="Times New Roman" pitchFamily="18" charset="0"/>
                <a:cs typeface="Times New Roman" pitchFamily="18" charset="0"/>
              </a:rPr>
              <a:t>KINH TẾ - XÃ HỘI </a:t>
            </a:r>
            <a:r>
              <a:rPr lang="en-US" altLang="en-US" sz="4300" b="1" dirty="0">
                <a:solidFill>
                  <a:srgbClr val="FF0000"/>
                </a:solidFill>
                <a:latin typeface="Times New Roman" pitchFamily="18" charset="0"/>
                <a:cs typeface="Times New Roman" pitchFamily="18" charset="0"/>
              </a:rPr>
              <a:t>2021 - 2030</a:t>
            </a:r>
            <a:br>
              <a:rPr lang="en-US" altLang="en-US" sz="4300" b="1" dirty="0">
                <a:solidFill>
                  <a:srgbClr val="FF0000"/>
                </a:solidFill>
                <a:latin typeface="Times New Roman" pitchFamily="18" charset="0"/>
                <a:cs typeface="Times New Roman" pitchFamily="18" charset="0"/>
              </a:rPr>
            </a:br>
            <a:endParaRPr lang="en-US" altLang="en-US" sz="4300" b="1" dirty="0">
              <a:solidFill>
                <a:srgbClr val="FF0000"/>
              </a:solidFill>
              <a:latin typeface="Times New Roman" pitchFamily="18" charset="0"/>
              <a:cs typeface="Times New Roman" pitchFamily="18" charset="0"/>
            </a:endParaRPr>
          </a:p>
        </p:txBody>
      </p:sp>
      <p:pic>
        <p:nvPicPr>
          <p:cNvPr id="148486" name="Picture 2" descr="Đại hội XIII tiếp tục công tác nhân sự - VnExpress"/>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70933" y="1701800"/>
            <a:ext cx="5977467"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7" name="WordArt 10"/>
          <p:cNvSpPr>
            <a:spLocks noChangeArrowheads="1" noChangeShapeType="1" noTextEdit="1"/>
          </p:cNvSpPr>
          <p:nvPr/>
        </p:nvSpPr>
        <p:spPr bwMode="auto">
          <a:xfrm>
            <a:off x="1737784" y="203200"/>
            <a:ext cx="9042400" cy="990600"/>
          </a:xfrm>
          <a:prstGeom prst="rect">
            <a:avLst/>
          </a:prstGeom>
        </p:spPr>
        <p:txBody>
          <a:bodyPr wrap="none" lIns="121904" tIns="60952" rIns="121904" bIns="60952" fromWordArt="1">
            <a:prstTxWarp prst="textPlain">
              <a:avLst>
                <a:gd name="adj" fmla="val 50000"/>
              </a:avLst>
            </a:prstTxWarp>
          </a:bodyPr>
          <a:lstStyle/>
          <a:p>
            <a:pPr algn="ctr" defTabSz="1219050" fontAlgn="base">
              <a:spcBef>
                <a:spcPct val="0"/>
              </a:spcBef>
              <a:spcAft>
                <a:spcPct val="0"/>
              </a:spcAft>
            </a:pPr>
            <a:r>
              <a:rPr lang="en-US" sz="2700" b="1" kern="10" dirty="0">
                <a:ln w="9525">
                  <a:solidFill>
                    <a:srgbClr val="FF0000"/>
                  </a:solidFill>
                  <a:round/>
                  <a:headEnd/>
                  <a:tailEnd/>
                </a:ln>
                <a:solidFill>
                  <a:srgbClr val="FF0000"/>
                </a:solidFill>
                <a:effectLst>
                  <a:outerShdw dist="35921" dir="2700000" algn="ctr" rotWithShape="0">
                    <a:srgbClr val="C0C0C0">
                      <a:alpha val="79999"/>
                    </a:srgbClr>
                  </a:outerShdw>
                </a:effectLst>
                <a:latin typeface="Times New Roman"/>
                <a:cs typeface="Times New Roman"/>
              </a:rPr>
              <a:t>QUAN ĐIỂM </a:t>
            </a:r>
            <a:r>
              <a:rPr lang="vi-VN" sz="2700" b="1" kern="10" dirty="0">
                <a:ln w="9525">
                  <a:solidFill>
                    <a:srgbClr val="FF0000"/>
                  </a:solidFill>
                  <a:round/>
                  <a:headEnd/>
                  <a:tailEnd/>
                </a:ln>
                <a:solidFill>
                  <a:srgbClr val="FF0000"/>
                </a:solidFill>
                <a:effectLst>
                  <a:outerShdw dist="35921" dir="2700000" algn="ctr" rotWithShape="0">
                    <a:srgbClr val="C0C0C0">
                      <a:alpha val="79999"/>
                    </a:srgbClr>
                  </a:outerShdw>
                </a:effectLst>
                <a:latin typeface="Times New Roman"/>
                <a:cs typeface="Times New Roman"/>
              </a:rPr>
              <a:t>PHÁT TRIỂN </a:t>
            </a:r>
          </a:p>
          <a:p>
            <a:pPr algn="ctr" defTabSz="1219050" fontAlgn="base">
              <a:spcBef>
                <a:spcPct val="0"/>
              </a:spcBef>
              <a:spcAft>
                <a:spcPct val="0"/>
              </a:spcAft>
            </a:pPr>
            <a:r>
              <a:rPr lang="vi-VN" sz="2700" b="1" kern="10" dirty="0">
                <a:ln w="9525">
                  <a:solidFill>
                    <a:srgbClr val="FF0000"/>
                  </a:solidFill>
                  <a:round/>
                  <a:headEnd/>
                  <a:tailEnd/>
                </a:ln>
                <a:solidFill>
                  <a:srgbClr val="FF0000"/>
                </a:solidFill>
                <a:effectLst>
                  <a:outerShdw dist="35921" dir="2700000" algn="ctr" rotWithShape="0">
                    <a:srgbClr val="C0C0C0">
                      <a:alpha val="79999"/>
                    </a:srgbClr>
                  </a:outerShdw>
                </a:effectLst>
                <a:latin typeface="Times New Roman"/>
                <a:cs typeface="Times New Roman"/>
              </a:rPr>
              <a:t>KINH TẾ - XÃ HỘI CỦA ĐẢNG</a:t>
            </a:r>
            <a:endParaRPr lang="en-US" sz="2700" b="1" kern="10" dirty="0">
              <a:ln w="9525">
                <a:solidFill>
                  <a:srgbClr val="FF0000"/>
                </a:solidFill>
                <a:round/>
                <a:headEnd/>
                <a:tailEnd/>
              </a:ln>
              <a:solidFill>
                <a:srgbClr val="FF0000"/>
              </a:solidFill>
              <a:effectLst>
                <a:outerShdw dist="35921" dir="2700000" algn="ctr" rotWithShape="0">
                  <a:srgbClr val="C0C0C0">
                    <a:alpha val="79999"/>
                  </a:srgbClr>
                </a:outerShdw>
              </a:effectLst>
              <a:latin typeface="Times New Roman"/>
              <a:cs typeface="Times New Roman"/>
            </a:endParaRPr>
          </a:p>
        </p:txBody>
      </p:sp>
    </p:spTree>
    <p:extLst>
      <p:ext uri="{BB962C8B-B14F-4D97-AF65-F5344CB8AC3E}">
        <p14:creationId xmlns:p14="http://schemas.microsoft.com/office/powerpoint/2010/main" val="21779655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9506" name="Footer Placeholder 3"/>
          <p:cNvSpPr txBox="1">
            <a:spLocks noGrp="1"/>
          </p:cNvSpPr>
          <p:nvPr/>
        </p:nvSpPr>
        <p:spPr bwMode="white">
          <a:xfrm>
            <a:off x="8229600" y="381000"/>
            <a:ext cx="3860800" cy="304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858" tIns="60929" rIns="121858" bIns="60929"/>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0"/>
              </a:spcBef>
              <a:spcAft>
                <a:spcPct val="0"/>
              </a:spcAft>
            </a:pPr>
            <a:endParaRPr lang="en-US" altLang="en-US" sz="1600" b="1">
              <a:solidFill>
                <a:srgbClr val="CC3300"/>
              </a:solidFill>
            </a:endParaRPr>
          </a:p>
        </p:txBody>
      </p:sp>
      <p:sp>
        <p:nvSpPr>
          <p:cNvPr id="149507" name="AutoShape 53"/>
          <p:cNvSpPr>
            <a:spLocks noChangeArrowheads="1"/>
          </p:cNvSpPr>
          <p:nvPr/>
        </p:nvSpPr>
        <p:spPr bwMode="auto">
          <a:xfrm>
            <a:off x="8331200" y="6238875"/>
            <a:ext cx="3860800" cy="609600"/>
          </a:xfrm>
          <a:prstGeom prst="roundRect">
            <a:avLst>
              <a:gd name="adj" fmla="val 16667"/>
            </a:avLst>
          </a:prstGeom>
          <a:solidFill>
            <a:schemeClr val="accent1"/>
          </a:solidFill>
          <a:ln w="9525">
            <a:solidFill>
              <a:srgbClr val="0D28F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58" tIns="60929" rIns="121858" bIns="60929" anchor="ctr"/>
          <a:lstStyle/>
          <a:p>
            <a:pPr algn="ctr"/>
            <a:r>
              <a:rPr lang="vi-VN" b="1" dirty="0">
                <a:solidFill>
                  <a:srgbClr val="FFFF00"/>
                </a:solidFill>
              </a:rPr>
              <a:t>Chiến lược phát triển </a:t>
            </a:r>
            <a:r>
              <a:rPr lang="en-US" b="1" dirty="0" smtClean="0">
                <a:solidFill>
                  <a:srgbClr val="FFFF00"/>
                </a:solidFill>
              </a:rPr>
              <a:t>KT –XH</a:t>
            </a:r>
          </a:p>
          <a:p>
            <a:pPr algn="ctr"/>
            <a:r>
              <a:rPr lang="vi-VN" b="1" dirty="0" smtClean="0">
                <a:solidFill>
                  <a:srgbClr val="FFFF00"/>
                </a:solidFill>
              </a:rPr>
              <a:t>10 </a:t>
            </a:r>
            <a:r>
              <a:rPr lang="vi-VN" b="1" dirty="0">
                <a:solidFill>
                  <a:srgbClr val="FFFF00"/>
                </a:solidFill>
              </a:rPr>
              <a:t>năm 2021 – 2030</a:t>
            </a:r>
            <a:endParaRPr lang="en-US" dirty="0">
              <a:solidFill>
                <a:srgbClr val="FFFF00"/>
              </a:solidFill>
            </a:endParaRPr>
          </a:p>
        </p:txBody>
      </p:sp>
      <p:sp>
        <p:nvSpPr>
          <p:cNvPr id="149508" name="Slide Number Placeholder 1"/>
          <p:cNvSpPr>
            <a:spLocks noGrp="1"/>
          </p:cNvSpPr>
          <p:nvPr>
            <p:ph type="sldNum" sz="quarter" idx="12"/>
          </p:nvPr>
        </p:nvSpPr>
        <p:spPr>
          <a:xfrm>
            <a:off x="4775200" y="6273800"/>
            <a:ext cx="2844800" cy="228600"/>
          </a:xfrm>
          <a:noFill/>
        </p:spPr>
        <p:txBody>
          <a:bodyPr/>
          <a:lstStyle>
            <a:lvl1pPr eaLnBrk="0" hangingPunct="0">
              <a:defRPr>
                <a:solidFill>
                  <a:schemeClr val="tx1"/>
                </a:solidFill>
                <a:latin typeface="Arial" charset="0"/>
              </a:defRPr>
            </a:lvl1pPr>
            <a:lvl2pPr marL="990430" indent="-380934" eaLnBrk="0" hangingPunct="0">
              <a:defRPr>
                <a:solidFill>
                  <a:schemeClr val="tx1"/>
                </a:solidFill>
                <a:latin typeface="Arial" charset="0"/>
              </a:defRPr>
            </a:lvl2pPr>
            <a:lvl3pPr marL="1523735" indent="-304744" eaLnBrk="0" hangingPunct="0">
              <a:defRPr>
                <a:solidFill>
                  <a:schemeClr val="tx1"/>
                </a:solidFill>
                <a:latin typeface="Arial" charset="0"/>
              </a:defRPr>
            </a:lvl3pPr>
            <a:lvl4pPr marL="2133227" indent="-304744" eaLnBrk="0" hangingPunct="0">
              <a:defRPr>
                <a:solidFill>
                  <a:schemeClr val="tx1"/>
                </a:solidFill>
                <a:latin typeface="Arial" charset="0"/>
              </a:defRPr>
            </a:lvl4pPr>
            <a:lvl5pPr marL="2742722" indent="-304744" eaLnBrk="0" hangingPunct="0">
              <a:defRPr>
                <a:solidFill>
                  <a:schemeClr val="tx1"/>
                </a:solidFill>
                <a:latin typeface="Arial" charset="0"/>
              </a:defRPr>
            </a:lvl5pPr>
            <a:lvl6pPr marL="3352212" indent="-304744" eaLnBrk="0" fontAlgn="base" hangingPunct="0">
              <a:spcBef>
                <a:spcPct val="0"/>
              </a:spcBef>
              <a:spcAft>
                <a:spcPct val="0"/>
              </a:spcAft>
              <a:defRPr>
                <a:solidFill>
                  <a:schemeClr val="tx1"/>
                </a:solidFill>
                <a:latin typeface="Arial" charset="0"/>
              </a:defRPr>
            </a:lvl6pPr>
            <a:lvl7pPr marL="3961709" indent="-304744" eaLnBrk="0" fontAlgn="base" hangingPunct="0">
              <a:spcBef>
                <a:spcPct val="0"/>
              </a:spcBef>
              <a:spcAft>
                <a:spcPct val="0"/>
              </a:spcAft>
              <a:defRPr>
                <a:solidFill>
                  <a:schemeClr val="tx1"/>
                </a:solidFill>
                <a:latin typeface="Arial" charset="0"/>
              </a:defRPr>
            </a:lvl7pPr>
            <a:lvl8pPr marL="4571202" indent="-304744" eaLnBrk="0" fontAlgn="base" hangingPunct="0">
              <a:spcBef>
                <a:spcPct val="0"/>
              </a:spcBef>
              <a:spcAft>
                <a:spcPct val="0"/>
              </a:spcAft>
              <a:defRPr>
                <a:solidFill>
                  <a:schemeClr val="tx1"/>
                </a:solidFill>
                <a:latin typeface="Arial" charset="0"/>
              </a:defRPr>
            </a:lvl8pPr>
            <a:lvl9pPr marL="5180694" indent="-304744" eaLnBrk="0" fontAlgn="base" hangingPunct="0">
              <a:spcBef>
                <a:spcPct val="0"/>
              </a:spcBef>
              <a:spcAft>
                <a:spcPct val="0"/>
              </a:spcAft>
              <a:defRPr>
                <a:solidFill>
                  <a:schemeClr val="tx1"/>
                </a:solidFill>
                <a:latin typeface="Arial" charset="0"/>
              </a:defRPr>
            </a:lvl9pPr>
          </a:lstStyle>
          <a:p>
            <a:pPr eaLnBrk="1" hangingPunct="1"/>
            <a:fld id="{477EAED4-0A10-44C8-9048-03C0C8DA561F}" type="slidenum">
              <a:rPr lang="en-US" altLang="en-US" sz="2700" b="1">
                <a:solidFill>
                  <a:srgbClr val="FFFFFF"/>
                </a:solidFill>
              </a:rPr>
              <a:pPr eaLnBrk="1" hangingPunct="1"/>
              <a:t>54</a:t>
            </a:fld>
            <a:endParaRPr lang="en-US" altLang="en-US" sz="2700" b="1">
              <a:solidFill>
                <a:srgbClr val="FFFFFF"/>
              </a:solidFill>
            </a:endParaRPr>
          </a:p>
        </p:txBody>
      </p:sp>
      <p:sp>
        <p:nvSpPr>
          <p:cNvPr id="149509" name="Rectangle 1"/>
          <p:cNvSpPr>
            <a:spLocks noChangeArrowheads="1"/>
          </p:cNvSpPr>
          <p:nvPr/>
        </p:nvSpPr>
        <p:spPr bwMode="auto">
          <a:xfrm>
            <a:off x="1727200" y="402167"/>
            <a:ext cx="101600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58" tIns="60929" rIns="121858" bIns="60929">
            <a:spAutoFit/>
          </a:bodyPr>
          <a:lstStyle/>
          <a:p>
            <a:pPr marL="708962" indent="-708962" algn="just" fontAlgn="base">
              <a:spcBef>
                <a:spcPct val="0"/>
              </a:spcBef>
              <a:spcAft>
                <a:spcPct val="0"/>
              </a:spcAft>
            </a:pPr>
            <a:r>
              <a:rPr lang="en-US" altLang="en-US" sz="3700" b="1">
                <a:solidFill>
                  <a:srgbClr val="FF0000"/>
                </a:solidFill>
              </a:rPr>
              <a:t>1. QUAN ĐIỂM PHÁT TRIỂN: </a:t>
            </a:r>
            <a:r>
              <a:rPr lang="en-US" altLang="en-US" sz="3700" b="1">
                <a:solidFill>
                  <a:srgbClr val="0C33F4"/>
                </a:solidFill>
              </a:rPr>
              <a:t>(5 quan điểm)</a:t>
            </a:r>
          </a:p>
        </p:txBody>
      </p:sp>
      <p:sp>
        <p:nvSpPr>
          <p:cNvPr id="7" name="Content Placeholder 2">
            <a:extLst/>
          </p:cNvPr>
          <p:cNvSpPr txBox="1">
            <a:spLocks/>
          </p:cNvSpPr>
          <p:nvPr/>
        </p:nvSpPr>
        <p:spPr bwMode="auto">
          <a:xfrm>
            <a:off x="101600" y="1092200"/>
            <a:ext cx="11785600" cy="538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858" tIns="60929" rIns="121858" bIns="60929"/>
          <a:lstStyle>
            <a:lvl1pPr marL="341313" indent="-341313" algn="l" rtl="0" eaLnBrk="0" fontAlgn="base" hangingPunct="0">
              <a:spcBef>
                <a:spcPct val="20000"/>
              </a:spcBef>
              <a:spcAft>
                <a:spcPct val="0"/>
              </a:spcAft>
              <a:buClr>
                <a:schemeClr val="tx2"/>
              </a:buClr>
              <a:buFont typeface="Wingdings" pitchFamily="2" charset="2"/>
              <a:buChar char="§"/>
              <a:defRPr sz="2800">
                <a:solidFill>
                  <a:schemeClr val="tx1"/>
                </a:solidFill>
                <a:latin typeface="+mn-lt"/>
                <a:ea typeface="+mn-ea"/>
                <a:cs typeface="+mn-cs"/>
              </a:defRPr>
            </a:lvl1pPr>
            <a:lvl2pPr marL="741363" indent="-284163" algn="l" rtl="0" eaLnBrk="0" fontAlgn="base" hangingPunct="0">
              <a:spcBef>
                <a:spcPct val="20000"/>
              </a:spcBef>
              <a:spcAft>
                <a:spcPct val="0"/>
              </a:spcAft>
              <a:buClr>
                <a:schemeClr val="accent1"/>
              </a:buClr>
              <a:buFont typeface="Wingdings" pitchFamily="2" charset="2"/>
              <a:buChar char="§"/>
              <a:defRPr sz="2400">
                <a:solidFill>
                  <a:schemeClr val="tx1"/>
                </a:solidFill>
                <a:latin typeface="+mn-lt"/>
              </a:defRPr>
            </a:lvl2pPr>
            <a:lvl3pPr marL="1141413" indent="-227013" algn="l" rtl="0" eaLnBrk="0" fontAlgn="base" hangingPunct="0">
              <a:spcBef>
                <a:spcPct val="20000"/>
              </a:spcBef>
              <a:spcAft>
                <a:spcPct val="0"/>
              </a:spcAft>
              <a:buClr>
                <a:schemeClr val="tx1"/>
              </a:buClr>
              <a:buChar char="•"/>
              <a:defRPr sz="2000">
                <a:solidFill>
                  <a:schemeClr val="tx1"/>
                </a:solidFill>
                <a:latin typeface="+mn-lt"/>
              </a:defRPr>
            </a:lvl3pPr>
            <a:lvl4pPr marL="1598613" indent="-227013" algn="l" rtl="0" eaLnBrk="0" fontAlgn="base" hangingPunct="0">
              <a:spcBef>
                <a:spcPct val="20000"/>
              </a:spcBef>
              <a:spcAft>
                <a:spcPct val="0"/>
              </a:spcAft>
              <a:buChar char="–"/>
              <a:defRPr>
                <a:solidFill>
                  <a:schemeClr val="tx1"/>
                </a:solidFill>
                <a:latin typeface="+mn-lt"/>
              </a:defRPr>
            </a:lvl4pPr>
            <a:lvl5pPr marL="2055813" indent="-227013" algn="l" rtl="0" eaLnBrk="0" fontAlgn="base" hangingPunct="0">
              <a:spcBef>
                <a:spcPct val="20000"/>
              </a:spcBef>
              <a:spcAft>
                <a:spcPct val="0"/>
              </a:spcAft>
              <a:buChar char="»"/>
              <a:defRPr>
                <a:solidFill>
                  <a:schemeClr val="tx1"/>
                </a:solidFill>
                <a:latin typeface="+mn-lt"/>
              </a:defRPr>
            </a:lvl5pPr>
            <a:lvl6pPr marL="2514285" indent="-228570" algn="l" rtl="0" eaLnBrk="1" fontAlgn="base" hangingPunct="1">
              <a:spcBef>
                <a:spcPct val="20000"/>
              </a:spcBef>
              <a:spcAft>
                <a:spcPct val="0"/>
              </a:spcAft>
              <a:buChar char="»"/>
              <a:defRPr>
                <a:solidFill>
                  <a:schemeClr val="tx1"/>
                </a:solidFill>
                <a:latin typeface="+mn-lt"/>
              </a:defRPr>
            </a:lvl6pPr>
            <a:lvl7pPr marL="2971430" indent="-228570" algn="l" rtl="0" eaLnBrk="1" fontAlgn="base" hangingPunct="1">
              <a:spcBef>
                <a:spcPct val="20000"/>
              </a:spcBef>
              <a:spcAft>
                <a:spcPct val="0"/>
              </a:spcAft>
              <a:buChar char="»"/>
              <a:defRPr>
                <a:solidFill>
                  <a:schemeClr val="tx1"/>
                </a:solidFill>
                <a:latin typeface="+mn-lt"/>
              </a:defRPr>
            </a:lvl7pPr>
            <a:lvl8pPr marL="3428573" indent="-228570" algn="l" rtl="0" eaLnBrk="1" fontAlgn="base" hangingPunct="1">
              <a:spcBef>
                <a:spcPct val="20000"/>
              </a:spcBef>
              <a:spcAft>
                <a:spcPct val="0"/>
              </a:spcAft>
              <a:buChar char="»"/>
              <a:defRPr>
                <a:solidFill>
                  <a:schemeClr val="tx1"/>
                </a:solidFill>
                <a:latin typeface="+mn-lt"/>
              </a:defRPr>
            </a:lvl8pPr>
            <a:lvl9pPr marL="3885715" indent="-228570" algn="l" rtl="0" eaLnBrk="1" fontAlgn="base" hangingPunct="1">
              <a:spcBef>
                <a:spcPct val="20000"/>
              </a:spcBef>
              <a:spcAft>
                <a:spcPct val="0"/>
              </a:spcAft>
              <a:buChar char="»"/>
              <a:defRPr>
                <a:solidFill>
                  <a:schemeClr val="tx1"/>
                </a:solidFill>
                <a:latin typeface="+mn-lt"/>
              </a:defRPr>
            </a:lvl9pPr>
          </a:lstStyle>
          <a:p>
            <a:pPr algn="just">
              <a:spcBef>
                <a:spcPts val="0"/>
              </a:spcBef>
              <a:spcAft>
                <a:spcPts val="0"/>
              </a:spcAft>
              <a:buClr>
                <a:srgbClr val="4B546F"/>
              </a:buClr>
              <a:buFont typeface="Wingdings" pitchFamily="2" charset="2"/>
              <a:buChar char="v"/>
              <a:defRPr/>
            </a:pPr>
            <a:r>
              <a:rPr lang="en-US" sz="4300" b="1" i="1" kern="0" dirty="0">
                <a:solidFill>
                  <a:srgbClr val="0000FF"/>
                </a:solidFill>
                <a:latin typeface="Times New Roman" pitchFamily="18" charset="0"/>
                <a:cs typeface="Times New Roman" pitchFamily="18" charset="0"/>
              </a:rPr>
              <a:t> </a:t>
            </a:r>
            <a:r>
              <a:rPr lang="en-US" sz="4300" b="1" i="1" u="sng" kern="0" dirty="0" err="1">
                <a:solidFill>
                  <a:srgbClr val="FF0000"/>
                </a:solidFill>
                <a:latin typeface="Times New Roman" pitchFamily="18" charset="0"/>
                <a:cs typeface="Times New Roman" pitchFamily="18" charset="0"/>
              </a:rPr>
              <a:t>Quan</a:t>
            </a:r>
            <a:r>
              <a:rPr lang="en-US" sz="4300" b="1" i="1" u="sng" kern="0" dirty="0">
                <a:solidFill>
                  <a:srgbClr val="FF0000"/>
                </a:solidFill>
                <a:latin typeface="Times New Roman" pitchFamily="18" charset="0"/>
                <a:cs typeface="Times New Roman" pitchFamily="18" charset="0"/>
              </a:rPr>
              <a:t> </a:t>
            </a:r>
            <a:r>
              <a:rPr lang="en-US" sz="4300" b="1" i="1" u="sng" kern="0" dirty="0" err="1">
                <a:solidFill>
                  <a:srgbClr val="FF0000"/>
                </a:solidFill>
                <a:latin typeface="Times New Roman" pitchFamily="18" charset="0"/>
                <a:cs typeface="Times New Roman" pitchFamily="18" charset="0"/>
              </a:rPr>
              <a:t>điểm</a:t>
            </a:r>
            <a:r>
              <a:rPr lang="en-US" sz="4300" b="1" i="1" u="sng" kern="0" dirty="0">
                <a:solidFill>
                  <a:srgbClr val="FF0000"/>
                </a:solidFill>
                <a:latin typeface="Times New Roman" pitchFamily="18" charset="0"/>
                <a:cs typeface="Times New Roman" pitchFamily="18" charset="0"/>
              </a:rPr>
              <a:t> 1</a:t>
            </a:r>
            <a:r>
              <a:rPr lang="en-US" sz="4300" b="1" i="1" kern="0" dirty="0">
                <a:solidFill>
                  <a:srgbClr val="FF0000"/>
                </a:solidFill>
                <a:latin typeface="Times New Roman" pitchFamily="18" charset="0"/>
                <a:cs typeface="Times New Roman" pitchFamily="18" charset="0"/>
              </a:rPr>
              <a:t>: </a:t>
            </a:r>
            <a:r>
              <a:rPr lang="en-US" sz="4300" b="1" i="1" kern="0" dirty="0" err="1">
                <a:solidFill>
                  <a:srgbClr val="0000FF"/>
                </a:solidFill>
                <a:latin typeface="Times New Roman" pitchFamily="18" charset="0"/>
                <a:cs typeface="Times New Roman" pitchFamily="18" charset="0"/>
              </a:rPr>
              <a:t>Phát</a:t>
            </a:r>
            <a:r>
              <a:rPr lang="en-US" sz="4300" b="1" i="1" kern="0" dirty="0">
                <a:solidFill>
                  <a:srgbClr val="0000FF"/>
                </a:solidFill>
                <a:latin typeface="Times New Roman" pitchFamily="18" charset="0"/>
                <a:cs typeface="Times New Roman" pitchFamily="18" charset="0"/>
              </a:rPr>
              <a:t> </a:t>
            </a:r>
            <a:r>
              <a:rPr lang="en-US" sz="4300" b="1" i="1" kern="0" dirty="0" err="1">
                <a:solidFill>
                  <a:srgbClr val="0000FF"/>
                </a:solidFill>
                <a:latin typeface="Times New Roman" pitchFamily="18" charset="0"/>
                <a:cs typeface="Times New Roman" pitchFamily="18" charset="0"/>
              </a:rPr>
              <a:t>triển</a:t>
            </a:r>
            <a:r>
              <a:rPr lang="en-US" sz="4300" b="1" i="1" kern="0" dirty="0">
                <a:solidFill>
                  <a:srgbClr val="0000FF"/>
                </a:solidFill>
                <a:latin typeface="Times New Roman" pitchFamily="18" charset="0"/>
                <a:cs typeface="Times New Roman" pitchFamily="18" charset="0"/>
              </a:rPr>
              <a:t> </a:t>
            </a:r>
            <a:r>
              <a:rPr lang="en-US" sz="4300" b="1" i="1" kern="0" dirty="0" err="1">
                <a:solidFill>
                  <a:srgbClr val="0000FF"/>
                </a:solidFill>
                <a:latin typeface="Times New Roman" pitchFamily="18" charset="0"/>
                <a:cs typeface="Times New Roman" pitchFamily="18" charset="0"/>
              </a:rPr>
              <a:t>nhanh</a:t>
            </a:r>
            <a:r>
              <a:rPr lang="en-US" sz="4300" b="1" i="1" kern="0" dirty="0">
                <a:solidFill>
                  <a:srgbClr val="0000FF"/>
                </a:solidFill>
                <a:latin typeface="Times New Roman" pitchFamily="18" charset="0"/>
                <a:cs typeface="Times New Roman" pitchFamily="18" charset="0"/>
              </a:rPr>
              <a:t> </a:t>
            </a:r>
            <a:r>
              <a:rPr lang="en-US" sz="4300" b="1" i="1" kern="0" dirty="0" err="1">
                <a:solidFill>
                  <a:srgbClr val="0000FF"/>
                </a:solidFill>
                <a:latin typeface="Times New Roman" pitchFamily="18" charset="0"/>
                <a:cs typeface="Times New Roman" pitchFamily="18" charset="0"/>
              </a:rPr>
              <a:t>và</a:t>
            </a:r>
            <a:r>
              <a:rPr lang="en-US" sz="4300" b="1" i="1" kern="0" dirty="0">
                <a:solidFill>
                  <a:srgbClr val="0000FF"/>
                </a:solidFill>
                <a:latin typeface="Times New Roman" pitchFamily="18" charset="0"/>
                <a:cs typeface="Times New Roman" pitchFamily="18" charset="0"/>
              </a:rPr>
              <a:t> </a:t>
            </a:r>
            <a:r>
              <a:rPr lang="en-US" sz="4300" b="1" i="1" kern="0" dirty="0" err="1">
                <a:solidFill>
                  <a:srgbClr val="0000FF"/>
                </a:solidFill>
                <a:latin typeface="Times New Roman" pitchFamily="18" charset="0"/>
                <a:cs typeface="Times New Roman" pitchFamily="18" charset="0"/>
              </a:rPr>
              <a:t>bền</a:t>
            </a:r>
            <a:r>
              <a:rPr lang="en-US" sz="4300" b="1" i="1" kern="0" dirty="0">
                <a:solidFill>
                  <a:srgbClr val="0000FF"/>
                </a:solidFill>
                <a:latin typeface="Times New Roman" pitchFamily="18" charset="0"/>
                <a:cs typeface="Times New Roman" pitchFamily="18" charset="0"/>
              </a:rPr>
              <a:t> </a:t>
            </a:r>
            <a:r>
              <a:rPr lang="en-US" sz="4300" b="1" i="1" kern="0" dirty="0" err="1">
                <a:solidFill>
                  <a:srgbClr val="0000FF"/>
                </a:solidFill>
                <a:latin typeface="Times New Roman" pitchFamily="18" charset="0"/>
                <a:cs typeface="Times New Roman" pitchFamily="18" charset="0"/>
              </a:rPr>
              <a:t>vững</a:t>
            </a:r>
            <a:endParaRPr lang="en-US" sz="4300" b="1" i="1" kern="0" dirty="0">
              <a:solidFill>
                <a:srgbClr val="0000FF"/>
              </a:solidFill>
              <a:latin typeface="Times New Roman" pitchFamily="18" charset="0"/>
              <a:cs typeface="Times New Roman" pitchFamily="18" charset="0"/>
            </a:endParaRPr>
          </a:p>
          <a:p>
            <a:pPr marL="920210" lvl="1" indent="-380778" algn="just">
              <a:spcBef>
                <a:spcPts val="0"/>
              </a:spcBef>
              <a:spcAft>
                <a:spcPts val="0"/>
              </a:spcAft>
              <a:buClr>
                <a:srgbClr val="4987E3"/>
              </a:buClr>
              <a:buFont typeface="Wingdings" pitchFamily="2" charset="2"/>
              <a:buChar char="ü"/>
              <a:defRPr/>
            </a:pPr>
            <a:r>
              <a:rPr lang="vi-VN" sz="3500" kern="0" dirty="0">
                <a:solidFill>
                  <a:srgbClr val="0000FF"/>
                </a:solidFill>
                <a:latin typeface="Times New Roman" pitchFamily="18" charset="0"/>
                <a:cs typeface="Times New Roman" pitchFamily="18" charset="0"/>
              </a:rPr>
              <a:t>Phát triển nhanh và bền vững dựa chủ yếu vào </a:t>
            </a:r>
            <a:r>
              <a:rPr lang="vi-VN" sz="3500" u="sng" kern="0" dirty="0">
                <a:solidFill>
                  <a:srgbClr val="0000FF"/>
                </a:solidFill>
                <a:latin typeface="Times New Roman" pitchFamily="18" charset="0"/>
                <a:cs typeface="Times New Roman" pitchFamily="18" charset="0"/>
              </a:rPr>
              <a:t>khoa học công nghệ, đổi mới sáng tạo và chuyển đổi số</a:t>
            </a:r>
            <a:endParaRPr lang="en-US" sz="3500" u="sng" kern="0" dirty="0">
              <a:solidFill>
                <a:srgbClr val="0000FF"/>
              </a:solidFill>
              <a:latin typeface="Times New Roman" pitchFamily="18" charset="0"/>
              <a:cs typeface="Times New Roman" pitchFamily="18" charset="0"/>
            </a:endParaRPr>
          </a:p>
          <a:p>
            <a:pPr marL="920210" lvl="1" indent="-380778" algn="just">
              <a:spcBef>
                <a:spcPts val="0"/>
              </a:spcBef>
              <a:spcAft>
                <a:spcPts val="0"/>
              </a:spcAft>
              <a:buClr>
                <a:srgbClr val="4987E3"/>
              </a:buClr>
              <a:buFont typeface="Wingdings" pitchFamily="2" charset="2"/>
              <a:buChar char="ü"/>
              <a:defRPr/>
            </a:pPr>
            <a:r>
              <a:rPr lang="en-US" sz="3500" u="sng" kern="0" dirty="0" err="1">
                <a:solidFill>
                  <a:srgbClr val="0000FF"/>
                </a:solidFill>
                <a:latin typeface="Times New Roman" pitchFamily="18" charset="0"/>
                <a:cs typeface="Times New Roman" pitchFamily="18" charset="0"/>
              </a:rPr>
              <a:t>Phải</a:t>
            </a:r>
            <a:r>
              <a:rPr lang="en-US" sz="3500" u="sng" kern="0" dirty="0">
                <a:solidFill>
                  <a:srgbClr val="0000FF"/>
                </a:solidFill>
                <a:latin typeface="Times New Roman" pitchFamily="18" charset="0"/>
                <a:cs typeface="Times New Roman" pitchFamily="18" charset="0"/>
              </a:rPr>
              <a:t> </a:t>
            </a:r>
            <a:r>
              <a:rPr lang="en-US" sz="3500" u="sng" kern="0" dirty="0" err="1">
                <a:solidFill>
                  <a:srgbClr val="0000FF"/>
                </a:solidFill>
                <a:latin typeface="Times New Roman" pitchFamily="18" charset="0"/>
                <a:cs typeface="Times New Roman" pitchFamily="18" charset="0"/>
              </a:rPr>
              <a:t>đổi</a:t>
            </a:r>
            <a:r>
              <a:rPr lang="en-US" sz="3500" u="sng" kern="0" dirty="0">
                <a:solidFill>
                  <a:srgbClr val="0000FF"/>
                </a:solidFill>
                <a:latin typeface="Times New Roman" pitchFamily="18" charset="0"/>
                <a:cs typeface="Times New Roman" pitchFamily="18" charset="0"/>
              </a:rPr>
              <a:t> </a:t>
            </a:r>
            <a:r>
              <a:rPr lang="en-US" sz="3500" u="sng" kern="0" dirty="0" err="1">
                <a:solidFill>
                  <a:srgbClr val="0000FF"/>
                </a:solidFill>
                <a:latin typeface="Times New Roman" pitchFamily="18" charset="0"/>
                <a:cs typeface="Times New Roman" pitchFamily="18" charset="0"/>
              </a:rPr>
              <a:t>mới</a:t>
            </a:r>
            <a:r>
              <a:rPr lang="en-US" sz="3500" u="sng" kern="0" dirty="0">
                <a:solidFill>
                  <a:srgbClr val="0000FF"/>
                </a:solidFill>
                <a:latin typeface="Times New Roman" pitchFamily="18" charset="0"/>
                <a:cs typeface="Times New Roman" pitchFamily="18" charset="0"/>
              </a:rPr>
              <a:t> </a:t>
            </a:r>
            <a:r>
              <a:rPr lang="en-US" sz="3500" u="sng" kern="0" dirty="0" err="1">
                <a:solidFill>
                  <a:srgbClr val="0000FF"/>
                </a:solidFill>
                <a:latin typeface="Times New Roman" pitchFamily="18" charset="0"/>
                <a:cs typeface="Times New Roman" pitchFamily="18" charset="0"/>
              </a:rPr>
              <a:t>tư</a:t>
            </a:r>
            <a:r>
              <a:rPr lang="en-US" sz="3500" u="sng" kern="0" dirty="0">
                <a:solidFill>
                  <a:srgbClr val="0000FF"/>
                </a:solidFill>
                <a:latin typeface="Times New Roman" pitchFamily="18" charset="0"/>
                <a:cs typeface="Times New Roman" pitchFamily="18" charset="0"/>
              </a:rPr>
              <a:t> </a:t>
            </a:r>
            <a:r>
              <a:rPr lang="en-US" sz="3500" u="sng" kern="0" dirty="0" err="1">
                <a:solidFill>
                  <a:srgbClr val="0000FF"/>
                </a:solidFill>
                <a:latin typeface="Times New Roman" pitchFamily="18" charset="0"/>
                <a:cs typeface="Times New Roman" pitchFamily="18" charset="0"/>
              </a:rPr>
              <a:t>duy</a:t>
            </a:r>
            <a:r>
              <a:rPr lang="en-US" sz="3500" u="sng" kern="0" dirty="0">
                <a:solidFill>
                  <a:srgbClr val="0000FF"/>
                </a:solidFill>
                <a:latin typeface="Times New Roman" pitchFamily="18" charset="0"/>
                <a:cs typeface="Times New Roman" pitchFamily="18" charset="0"/>
              </a:rPr>
              <a:t> </a:t>
            </a:r>
            <a:r>
              <a:rPr lang="en-US" sz="3500" u="sng" kern="0" dirty="0" err="1">
                <a:solidFill>
                  <a:srgbClr val="0000FF"/>
                </a:solidFill>
                <a:latin typeface="Times New Roman" pitchFamily="18" charset="0"/>
                <a:cs typeface="Times New Roman" pitchFamily="18" charset="0"/>
              </a:rPr>
              <a:t>và</a:t>
            </a:r>
            <a:r>
              <a:rPr lang="en-US" sz="3500" u="sng" kern="0" dirty="0">
                <a:solidFill>
                  <a:srgbClr val="0000FF"/>
                </a:solidFill>
                <a:latin typeface="Times New Roman" pitchFamily="18" charset="0"/>
                <a:cs typeface="Times New Roman" pitchFamily="18" charset="0"/>
              </a:rPr>
              <a:t> </a:t>
            </a:r>
            <a:r>
              <a:rPr lang="en-US" sz="3500" u="sng" kern="0" dirty="0" err="1">
                <a:solidFill>
                  <a:srgbClr val="0000FF"/>
                </a:solidFill>
                <a:latin typeface="Times New Roman" pitchFamily="18" charset="0"/>
                <a:cs typeface="Times New Roman" pitchFamily="18" charset="0"/>
              </a:rPr>
              <a:t>hành</a:t>
            </a:r>
            <a:r>
              <a:rPr lang="en-US" sz="3500" u="sng" kern="0" dirty="0">
                <a:solidFill>
                  <a:srgbClr val="0000FF"/>
                </a:solidFill>
                <a:latin typeface="Times New Roman" pitchFamily="18" charset="0"/>
                <a:cs typeface="Times New Roman" pitchFamily="18" charset="0"/>
              </a:rPr>
              <a:t> </a:t>
            </a:r>
            <a:r>
              <a:rPr lang="en-US" sz="3500" u="sng" kern="0" dirty="0" err="1">
                <a:solidFill>
                  <a:srgbClr val="0000FF"/>
                </a:solidFill>
                <a:latin typeface="Times New Roman" pitchFamily="18" charset="0"/>
                <a:cs typeface="Times New Roman" pitchFamily="18" charset="0"/>
              </a:rPr>
              <a:t>động</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chủ</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động</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nắm</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bắt</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cơ</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hội</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để</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cơ</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cấu</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lại</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nền</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kinh</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tế</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phát</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triển</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kinh</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tế</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số</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xã</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hội</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số</a:t>
            </a:r>
            <a:r>
              <a:rPr lang="en-US" sz="3500" kern="0" dirty="0">
                <a:solidFill>
                  <a:srgbClr val="0000FF"/>
                </a:solidFill>
                <a:latin typeface="Times New Roman" pitchFamily="18" charset="0"/>
                <a:cs typeface="Times New Roman" pitchFamily="18" charset="0"/>
              </a:rPr>
              <a:t> </a:t>
            </a:r>
          </a:p>
          <a:p>
            <a:pPr marL="920210" lvl="1" indent="-380778" algn="just">
              <a:spcBef>
                <a:spcPts val="0"/>
              </a:spcBef>
              <a:spcAft>
                <a:spcPts val="0"/>
              </a:spcAft>
              <a:buClr>
                <a:srgbClr val="4987E3"/>
              </a:buClr>
              <a:buFont typeface="Wingdings" pitchFamily="2" charset="2"/>
              <a:buChar char="ü"/>
              <a:defRPr/>
            </a:pPr>
            <a:r>
              <a:rPr lang="en-US" sz="3500" kern="0" dirty="0" err="1">
                <a:solidFill>
                  <a:srgbClr val="0000FF"/>
                </a:solidFill>
                <a:latin typeface="Times New Roman" pitchFamily="18" charset="0"/>
                <a:cs typeface="Times New Roman" pitchFamily="18" charset="0"/>
              </a:rPr>
              <a:t>Phát</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huy</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tối</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đa</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lợi</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thế</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của</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các</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vùng</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miền</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phát</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triển</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hài</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hoà</a:t>
            </a:r>
            <a:r>
              <a:rPr lang="en-US" sz="3500" kern="0" dirty="0">
                <a:solidFill>
                  <a:srgbClr val="0000FF"/>
                </a:solidFill>
                <a:latin typeface="Times New Roman" pitchFamily="18" charset="0"/>
                <a:cs typeface="Times New Roman" pitchFamily="18" charset="0"/>
              </a:rPr>
              <a:t> </a:t>
            </a:r>
            <a:r>
              <a:rPr lang="en-US" sz="3500" u="sng" kern="0" dirty="0">
                <a:solidFill>
                  <a:srgbClr val="0000FF"/>
                </a:solidFill>
                <a:latin typeface="Times New Roman" pitchFamily="18" charset="0"/>
                <a:cs typeface="Times New Roman" pitchFamily="18" charset="0"/>
              </a:rPr>
              <a:t>03 </a:t>
            </a:r>
            <a:r>
              <a:rPr lang="en-US" sz="3500" u="sng" kern="0" dirty="0" err="1">
                <a:solidFill>
                  <a:srgbClr val="0000FF"/>
                </a:solidFill>
                <a:latin typeface="Times New Roman" pitchFamily="18" charset="0"/>
                <a:cs typeface="Times New Roman" pitchFamily="18" charset="0"/>
              </a:rPr>
              <a:t>trụ</a:t>
            </a:r>
            <a:r>
              <a:rPr lang="en-US" sz="3500" u="sng" kern="0" dirty="0">
                <a:solidFill>
                  <a:srgbClr val="0000FF"/>
                </a:solidFill>
                <a:latin typeface="Times New Roman" pitchFamily="18" charset="0"/>
                <a:cs typeface="Times New Roman" pitchFamily="18" charset="0"/>
              </a:rPr>
              <a:t> </a:t>
            </a:r>
            <a:r>
              <a:rPr lang="en-US" sz="3500" u="sng" kern="0" dirty="0" err="1">
                <a:solidFill>
                  <a:srgbClr val="0000FF"/>
                </a:solidFill>
                <a:latin typeface="Times New Roman" pitchFamily="18" charset="0"/>
                <a:cs typeface="Times New Roman" pitchFamily="18" charset="0"/>
              </a:rPr>
              <a:t>cột</a:t>
            </a:r>
            <a:r>
              <a:rPr lang="en-US" sz="3500" u="sng" kern="0" dirty="0">
                <a:solidFill>
                  <a:srgbClr val="0000FF"/>
                </a:solidFill>
                <a:latin typeface="Times New Roman" pitchFamily="18" charset="0"/>
                <a:cs typeface="Times New Roman" pitchFamily="18" charset="0"/>
              </a:rPr>
              <a:t> </a:t>
            </a:r>
            <a:r>
              <a:rPr lang="en-US" sz="3500" u="sng" kern="0" dirty="0" err="1">
                <a:solidFill>
                  <a:srgbClr val="0000FF"/>
                </a:solidFill>
                <a:latin typeface="Times New Roman" pitchFamily="18" charset="0"/>
                <a:cs typeface="Times New Roman" pitchFamily="18" charset="0"/>
              </a:rPr>
              <a:t>kinh</a:t>
            </a:r>
            <a:r>
              <a:rPr lang="en-US" sz="3500" u="sng" kern="0" dirty="0">
                <a:solidFill>
                  <a:srgbClr val="0000FF"/>
                </a:solidFill>
                <a:latin typeface="Times New Roman" pitchFamily="18" charset="0"/>
                <a:cs typeface="Times New Roman" pitchFamily="18" charset="0"/>
              </a:rPr>
              <a:t> </a:t>
            </a:r>
            <a:r>
              <a:rPr lang="en-US" sz="3500" u="sng" kern="0" dirty="0" err="1">
                <a:solidFill>
                  <a:srgbClr val="0000FF"/>
                </a:solidFill>
                <a:latin typeface="Times New Roman" pitchFamily="18" charset="0"/>
                <a:cs typeface="Times New Roman" pitchFamily="18" charset="0"/>
              </a:rPr>
              <a:t>tế</a:t>
            </a:r>
            <a:r>
              <a:rPr lang="en-US" sz="3500" u="sng" kern="0" dirty="0">
                <a:solidFill>
                  <a:srgbClr val="0000FF"/>
                </a:solidFill>
                <a:latin typeface="Times New Roman" pitchFamily="18" charset="0"/>
                <a:cs typeface="Times New Roman" pitchFamily="18" charset="0"/>
              </a:rPr>
              <a:t> - </a:t>
            </a:r>
            <a:r>
              <a:rPr lang="en-US" sz="3500" u="sng" kern="0" dirty="0" err="1">
                <a:solidFill>
                  <a:srgbClr val="0000FF"/>
                </a:solidFill>
                <a:latin typeface="Times New Roman" pitchFamily="18" charset="0"/>
                <a:cs typeface="Times New Roman" pitchFamily="18" charset="0"/>
              </a:rPr>
              <a:t>xã</a:t>
            </a:r>
            <a:r>
              <a:rPr lang="en-US" sz="3500" u="sng" kern="0" dirty="0">
                <a:solidFill>
                  <a:srgbClr val="0000FF"/>
                </a:solidFill>
                <a:latin typeface="Times New Roman" pitchFamily="18" charset="0"/>
                <a:cs typeface="Times New Roman" pitchFamily="18" charset="0"/>
              </a:rPr>
              <a:t> </a:t>
            </a:r>
            <a:r>
              <a:rPr lang="en-US" sz="3500" u="sng" kern="0" dirty="0" err="1">
                <a:solidFill>
                  <a:srgbClr val="0000FF"/>
                </a:solidFill>
                <a:latin typeface="Times New Roman" pitchFamily="18" charset="0"/>
                <a:cs typeface="Times New Roman" pitchFamily="18" charset="0"/>
              </a:rPr>
              <a:t>hội</a:t>
            </a:r>
            <a:r>
              <a:rPr lang="en-US" sz="3500" u="sng" kern="0" dirty="0">
                <a:solidFill>
                  <a:srgbClr val="0000FF"/>
                </a:solidFill>
                <a:latin typeface="Times New Roman" pitchFamily="18" charset="0"/>
                <a:cs typeface="Times New Roman" pitchFamily="18" charset="0"/>
              </a:rPr>
              <a:t> - </a:t>
            </a:r>
            <a:r>
              <a:rPr lang="en-US" sz="3500" u="sng" kern="0" dirty="0" err="1">
                <a:solidFill>
                  <a:srgbClr val="0000FF"/>
                </a:solidFill>
                <a:latin typeface="Times New Roman" pitchFamily="18" charset="0"/>
                <a:cs typeface="Times New Roman" pitchFamily="18" charset="0"/>
              </a:rPr>
              <a:t>môi</a:t>
            </a:r>
            <a:r>
              <a:rPr lang="en-US" sz="3500" u="sng" kern="0" dirty="0">
                <a:solidFill>
                  <a:srgbClr val="0000FF"/>
                </a:solidFill>
                <a:latin typeface="Times New Roman" pitchFamily="18" charset="0"/>
                <a:cs typeface="Times New Roman" pitchFamily="18" charset="0"/>
              </a:rPr>
              <a:t> </a:t>
            </a:r>
            <a:r>
              <a:rPr lang="en-US" sz="3500" u="sng" kern="0" dirty="0" err="1">
                <a:solidFill>
                  <a:srgbClr val="0000FF"/>
                </a:solidFill>
                <a:latin typeface="Times New Roman" pitchFamily="18" charset="0"/>
                <a:cs typeface="Times New Roman" pitchFamily="18" charset="0"/>
              </a:rPr>
              <a:t>trường</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tạo</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điều</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kiện</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thuận</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lợi</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cho</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người</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có</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công</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người</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nghèo</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người</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yếu</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thế</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đồng</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bào</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dân</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tộc</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thiểu</a:t>
            </a:r>
            <a:r>
              <a:rPr lang="en-US" sz="3500" kern="0" dirty="0">
                <a:solidFill>
                  <a:srgbClr val="0000FF"/>
                </a:solidFill>
                <a:latin typeface="Times New Roman" pitchFamily="18" charset="0"/>
                <a:cs typeface="Times New Roman" pitchFamily="18" charset="0"/>
              </a:rPr>
              <a:t> </a:t>
            </a:r>
            <a:r>
              <a:rPr lang="en-US" sz="3500" kern="0" dirty="0" err="1">
                <a:solidFill>
                  <a:srgbClr val="0000FF"/>
                </a:solidFill>
                <a:latin typeface="Times New Roman" pitchFamily="18" charset="0"/>
                <a:cs typeface="Times New Roman" pitchFamily="18" charset="0"/>
              </a:rPr>
              <a:t>số</a:t>
            </a:r>
            <a:r>
              <a:rPr lang="en-US" sz="3500" kern="0" dirty="0">
                <a:solidFill>
                  <a:srgbClr val="0000FF"/>
                </a:solidFill>
                <a:latin typeface="Times New Roman" pitchFamily="18" charset="0"/>
                <a:cs typeface="Times New Roman" pitchFamily="18" charset="0"/>
              </a:rPr>
              <a:t>…</a:t>
            </a:r>
          </a:p>
          <a:p>
            <a:pPr marL="609227" indent="-609227" algn="just">
              <a:spcBef>
                <a:spcPts val="0"/>
              </a:spcBef>
              <a:spcAft>
                <a:spcPts val="0"/>
              </a:spcAft>
              <a:buClr>
                <a:srgbClr val="4B546F"/>
              </a:buClr>
              <a:buNone/>
              <a:defRPr/>
            </a:pPr>
            <a:endParaRPr lang="vi-VN" kern="0" dirty="0" smtClean="0">
              <a:solidFill>
                <a:srgbClr val="0000FF"/>
              </a:solidFill>
              <a:latin typeface="Times New Roman" pitchFamily="18" charset="0"/>
              <a:cs typeface="Times New Roman" pitchFamily="18" charset="0"/>
            </a:endParaRPr>
          </a:p>
          <a:p>
            <a:pPr marL="459039" indent="-459039" algn="just">
              <a:spcBef>
                <a:spcPts val="0"/>
              </a:spcBef>
              <a:spcAft>
                <a:spcPts val="0"/>
              </a:spcAft>
              <a:buClr>
                <a:srgbClr val="4B546F"/>
              </a:buClr>
              <a:buFont typeface="Wingdings" pitchFamily="2" charset="2"/>
              <a:buChar char="v"/>
              <a:defRPr/>
            </a:pPr>
            <a:endParaRPr lang="vi-VN" sz="4300" kern="0" dirty="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3446358212"/>
      </p:ext>
    </p:extLst>
  </p:cSld>
  <p:clrMapOvr>
    <a:masterClrMapping/>
  </p:clrMapOvr>
  <p:transition spd="slow">
    <p:push dir="u"/>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0530" name="Footer Placeholder 3"/>
          <p:cNvSpPr txBox="1">
            <a:spLocks noGrp="1"/>
          </p:cNvSpPr>
          <p:nvPr/>
        </p:nvSpPr>
        <p:spPr bwMode="white">
          <a:xfrm>
            <a:off x="8229600" y="381000"/>
            <a:ext cx="3860800" cy="304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858" tIns="60929" rIns="121858" bIns="60929"/>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0"/>
              </a:spcBef>
              <a:spcAft>
                <a:spcPct val="0"/>
              </a:spcAft>
            </a:pPr>
            <a:endParaRPr lang="en-US" altLang="en-US" sz="1600" b="1">
              <a:solidFill>
                <a:srgbClr val="CC3300"/>
              </a:solidFill>
            </a:endParaRPr>
          </a:p>
        </p:txBody>
      </p:sp>
      <p:sp>
        <p:nvSpPr>
          <p:cNvPr id="150532" name="Slide Number Placeholder 1"/>
          <p:cNvSpPr>
            <a:spLocks noGrp="1"/>
          </p:cNvSpPr>
          <p:nvPr>
            <p:ph type="sldNum" sz="quarter" idx="12"/>
          </p:nvPr>
        </p:nvSpPr>
        <p:spPr>
          <a:xfrm>
            <a:off x="4775200" y="6273800"/>
            <a:ext cx="2844800" cy="228600"/>
          </a:xfrm>
          <a:noFill/>
        </p:spPr>
        <p:txBody>
          <a:bodyPr/>
          <a:lstStyle>
            <a:lvl1pPr eaLnBrk="0" hangingPunct="0">
              <a:defRPr>
                <a:solidFill>
                  <a:schemeClr val="tx1"/>
                </a:solidFill>
                <a:latin typeface="Arial" charset="0"/>
              </a:defRPr>
            </a:lvl1pPr>
            <a:lvl2pPr marL="990430" indent="-380934" eaLnBrk="0" hangingPunct="0">
              <a:defRPr>
                <a:solidFill>
                  <a:schemeClr val="tx1"/>
                </a:solidFill>
                <a:latin typeface="Arial" charset="0"/>
              </a:defRPr>
            </a:lvl2pPr>
            <a:lvl3pPr marL="1523735" indent="-304744" eaLnBrk="0" hangingPunct="0">
              <a:defRPr>
                <a:solidFill>
                  <a:schemeClr val="tx1"/>
                </a:solidFill>
                <a:latin typeface="Arial" charset="0"/>
              </a:defRPr>
            </a:lvl3pPr>
            <a:lvl4pPr marL="2133227" indent="-304744" eaLnBrk="0" hangingPunct="0">
              <a:defRPr>
                <a:solidFill>
                  <a:schemeClr val="tx1"/>
                </a:solidFill>
                <a:latin typeface="Arial" charset="0"/>
              </a:defRPr>
            </a:lvl4pPr>
            <a:lvl5pPr marL="2742722" indent="-304744" eaLnBrk="0" hangingPunct="0">
              <a:defRPr>
                <a:solidFill>
                  <a:schemeClr val="tx1"/>
                </a:solidFill>
                <a:latin typeface="Arial" charset="0"/>
              </a:defRPr>
            </a:lvl5pPr>
            <a:lvl6pPr marL="3352212" indent="-304744" eaLnBrk="0" fontAlgn="base" hangingPunct="0">
              <a:spcBef>
                <a:spcPct val="0"/>
              </a:spcBef>
              <a:spcAft>
                <a:spcPct val="0"/>
              </a:spcAft>
              <a:defRPr>
                <a:solidFill>
                  <a:schemeClr val="tx1"/>
                </a:solidFill>
                <a:latin typeface="Arial" charset="0"/>
              </a:defRPr>
            </a:lvl6pPr>
            <a:lvl7pPr marL="3961709" indent="-304744" eaLnBrk="0" fontAlgn="base" hangingPunct="0">
              <a:spcBef>
                <a:spcPct val="0"/>
              </a:spcBef>
              <a:spcAft>
                <a:spcPct val="0"/>
              </a:spcAft>
              <a:defRPr>
                <a:solidFill>
                  <a:schemeClr val="tx1"/>
                </a:solidFill>
                <a:latin typeface="Arial" charset="0"/>
              </a:defRPr>
            </a:lvl7pPr>
            <a:lvl8pPr marL="4571202" indent="-304744" eaLnBrk="0" fontAlgn="base" hangingPunct="0">
              <a:spcBef>
                <a:spcPct val="0"/>
              </a:spcBef>
              <a:spcAft>
                <a:spcPct val="0"/>
              </a:spcAft>
              <a:defRPr>
                <a:solidFill>
                  <a:schemeClr val="tx1"/>
                </a:solidFill>
                <a:latin typeface="Arial" charset="0"/>
              </a:defRPr>
            </a:lvl8pPr>
            <a:lvl9pPr marL="5180694" indent="-304744" eaLnBrk="0" fontAlgn="base" hangingPunct="0">
              <a:spcBef>
                <a:spcPct val="0"/>
              </a:spcBef>
              <a:spcAft>
                <a:spcPct val="0"/>
              </a:spcAft>
              <a:defRPr>
                <a:solidFill>
                  <a:schemeClr val="tx1"/>
                </a:solidFill>
                <a:latin typeface="Arial" charset="0"/>
              </a:defRPr>
            </a:lvl9pPr>
          </a:lstStyle>
          <a:p>
            <a:pPr eaLnBrk="1" hangingPunct="1"/>
            <a:fld id="{BA0AF617-97F5-4622-ACDB-867E0669013A}" type="slidenum">
              <a:rPr lang="en-US" altLang="en-US" sz="2700" b="1">
                <a:solidFill>
                  <a:srgbClr val="FFFFFF"/>
                </a:solidFill>
              </a:rPr>
              <a:pPr eaLnBrk="1" hangingPunct="1"/>
              <a:t>55</a:t>
            </a:fld>
            <a:endParaRPr lang="en-US" altLang="en-US" sz="2700" b="1">
              <a:solidFill>
                <a:srgbClr val="FFFFFF"/>
              </a:solidFill>
            </a:endParaRPr>
          </a:p>
        </p:txBody>
      </p:sp>
      <p:sp>
        <p:nvSpPr>
          <p:cNvPr id="150533" name="Rectangle 1"/>
          <p:cNvSpPr>
            <a:spLocks noChangeArrowheads="1"/>
          </p:cNvSpPr>
          <p:nvPr/>
        </p:nvSpPr>
        <p:spPr bwMode="auto">
          <a:xfrm>
            <a:off x="1219200" y="279403"/>
            <a:ext cx="106680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58" tIns="60929" rIns="121858" bIns="60929">
            <a:spAutoFit/>
          </a:bodyPr>
          <a:lstStyle/>
          <a:p>
            <a:pPr marL="708962" indent="-708962" algn="ctr" fontAlgn="base">
              <a:spcBef>
                <a:spcPct val="0"/>
              </a:spcBef>
              <a:spcAft>
                <a:spcPct val="0"/>
              </a:spcAft>
            </a:pPr>
            <a:r>
              <a:rPr lang="en-US" altLang="en-US" sz="3700" b="1">
                <a:solidFill>
                  <a:srgbClr val="FF0000"/>
                </a:solidFill>
              </a:rPr>
              <a:t>QUAN ĐIỂM PHÁT TRIỂN: </a:t>
            </a:r>
            <a:r>
              <a:rPr lang="en-US" altLang="en-US" sz="3700" b="1">
                <a:solidFill>
                  <a:srgbClr val="0C33F4"/>
                </a:solidFill>
              </a:rPr>
              <a:t>(tiếp)</a:t>
            </a:r>
          </a:p>
        </p:txBody>
      </p:sp>
      <p:sp>
        <p:nvSpPr>
          <p:cNvPr id="7" name="Content Placeholder 2">
            <a:extLst/>
          </p:cNvPr>
          <p:cNvSpPr txBox="1">
            <a:spLocks/>
          </p:cNvSpPr>
          <p:nvPr/>
        </p:nvSpPr>
        <p:spPr bwMode="auto">
          <a:xfrm>
            <a:off x="0" y="990600"/>
            <a:ext cx="11887200" cy="576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858" tIns="60929" rIns="121858" bIns="60929"/>
          <a:lstStyle>
            <a:lvl1pPr marL="341313" indent="-341313" algn="l" rtl="0" eaLnBrk="0" fontAlgn="base" hangingPunct="0">
              <a:spcBef>
                <a:spcPct val="20000"/>
              </a:spcBef>
              <a:spcAft>
                <a:spcPct val="0"/>
              </a:spcAft>
              <a:buClr>
                <a:schemeClr val="tx2"/>
              </a:buClr>
              <a:buFont typeface="Wingdings" pitchFamily="2" charset="2"/>
              <a:buChar char="§"/>
              <a:defRPr sz="2800">
                <a:solidFill>
                  <a:schemeClr val="tx1"/>
                </a:solidFill>
                <a:latin typeface="+mn-lt"/>
                <a:ea typeface="+mn-ea"/>
                <a:cs typeface="+mn-cs"/>
              </a:defRPr>
            </a:lvl1pPr>
            <a:lvl2pPr marL="741363" indent="-284163" algn="l" rtl="0" eaLnBrk="0" fontAlgn="base" hangingPunct="0">
              <a:spcBef>
                <a:spcPct val="20000"/>
              </a:spcBef>
              <a:spcAft>
                <a:spcPct val="0"/>
              </a:spcAft>
              <a:buClr>
                <a:schemeClr val="accent1"/>
              </a:buClr>
              <a:buFont typeface="Wingdings" pitchFamily="2" charset="2"/>
              <a:buChar char="§"/>
              <a:defRPr sz="2400">
                <a:solidFill>
                  <a:schemeClr val="tx1"/>
                </a:solidFill>
                <a:latin typeface="+mn-lt"/>
              </a:defRPr>
            </a:lvl2pPr>
            <a:lvl3pPr marL="1141413" indent="-227013" algn="l" rtl="0" eaLnBrk="0" fontAlgn="base" hangingPunct="0">
              <a:spcBef>
                <a:spcPct val="20000"/>
              </a:spcBef>
              <a:spcAft>
                <a:spcPct val="0"/>
              </a:spcAft>
              <a:buClr>
                <a:schemeClr val="tx1"/>
              </a:buClr>
              <a:buChar char="•"/>
              <a:defRPr sz="2000">
                <a:solidFill>
                  <a:schemeClr val="tx1"/>
                </a:solidFill>
                <a:latin typeface="+mn-lt"/>
              </a:defRPr>
            </a:lvl3pPr>
            <a:lvl4pPr marL="1598613" indent="-227013" algn="l" rtl="0" eaLnBrk="0" fontAlgn="base" hangingPunct="0">
              <a:spcBef>
                <a:spcPct val="20000"/>
              </a:spcBef>
              <a:spcAft>
                <a:spcPct val="0"/>
              </a:spcAft>
              <a:buChar char="–"/>
              <a:defRPr>
                <a:solidFill>
                  <a:schemeClr val="tx1"/>
                </a:solidFill>
                <a:latin typeface="+mn-lt"/>
              </a:defRPr>
            </a:lvl4pPr>
            <a:lvl5pPr marL="2055813" indent="-227013" algn="l" rtl="0" eaLnBrk="0" fontAlgn="base" hangingPunct="0">
              <a:spcBef>
                <a:spcPct val="20000"/>
              </a:spcBef>
              <a:spcAft>
                <a:spcPct val="0"/>
              </a:spcAft>
              <a:buChar char="»"/>
              <a:defRPr>
                <a:solidFill>
                  <a:schemeClr val="tx1"/>
                </a:solidFill>
                <a:latin typeface="+mn-lt"/>
              </a:defRPr>
            </a:lvl5pPr>
            <a:lvl6pPr marL="2514285" indent="-228570" algn="l" rtl="0" eaLnBrk="1" fontAlgn="base" hangingPunct="1">
              <a:spcBef>
                <a:spcPct val="20000"/>
              </a:spcBef>
              <a:spcAft>
                <a:spcPct val="0"/>
              </a:spcAft>
              <a:buChar char="»"/>
              <a:defRPr>
                <a:solidFill>
                  <a:schemeClr val="tx1"/>
                </a:solidFill>
                <a:latin typeface="+mn-lt"/>
              </a:defRPr>
            </a:lvl6pPr>
            <a:lvl7pPr marL="2971430" indent="-228570" algn="l" rtl="0" eaLnBrk="1" fontAlgn="base" hangingPunct="1">
              <a:spcBef>
                <a:spcPct val="20000"/>
              </a:spcBef>
              <a:spcAft>
                <a:spcPct val="0"/>
              </a:spcAft>
              <a:buChar char="»"/>
              <a:defRPr>
                <a:solidFill>
                  <a:schemeClr val="tx1"/>
                </a:solidFill>
                <a:latin typeface="+mn-lt"/>
              </a:defRPr>
            </a:lvl7pPr>
            <a:lvl8pPr marL="3428573" indent="-228570" algn="l" rtl="0" eaLnBrk="1" fontAlgn="base" hangingPunct="1">
              <a:spcBef>
                <a:spcPct val="20000"/>
              </a:spcBef>
              <a:spcAft>
                <a:spcPct val="0"/>
              </a:spcAft>
              <a:buChar char="»"/>
              <a:defRPr>
                <a:solidFill>
                  <a:schemeClr val="tx1"/>
                </a:solidFill>
                <a:latin typeface="+mn-lt"/>
              </a:defRPr>
            </a:lvl8pPr>
            <a:lvl9pPr marL="3885715" indent="-228570" algn="l" rtl="0" eaLnBrk="1" fontAlgn="base" hangingPunct="1">
              <a:spcBef>
                <a:spcPct val="20000"/>
              </a:spcBef>
              <a:spcAft>
                <a:spcPct val="0"/>
              </a:spcAft>
              <a:buChar char="»"/>
              <a:defRPr>
                <a:solidFill>
                  <a:schemeClr val="tx1"/>
                </a:solidFill>
                <a:latin typeface="+mn-lt"/>
              </a:defRPr>
            </a:lvl9pPr>
          </a:lstStyle>
          <a:p>
            <a:pPr algn="just">
              <a:spcBef>
                <a:spcPts val="0"/>
              </a:spcBef>
              <a:spcAft>
                <a:spcPts val="0"/>
              </a:spcAft>
              <a:buClr>
                <a:srgbClr val="4B546F"/>
              </a:buClr>
              <a:buFont typeface="Wingdings" pitchFamily="2" charset="2"/>
              <a:buChar char="v"/>
              <a:defRPr/>
            </a:pPr>
            <a:r>
              <a:rPr lang="en-US" sz="3200" b="1" i="1" u="sng" kern="0" dirty="0" err="1">
                <a:solidFill>
                  <a:srgbClr val="FF0000"/>
                </a:solidFill>
                <a:latin typeface="Times New Roman" pitchFamily="18" charset="0"/>
                <a:cs typeface="Times New Roman" pitchFamily="18" charset="0"/>
              </a:rPr>
              <a:t>Quan</a:t>
            </a:r>
            <a:r>
              <a:rPr lang="en-US" sz="3200" b="1" i="1" u="sng" kern="0" dirty="0">
                <a:solidFill>
                  <a:srgbClr val="FF0000"/>
                </a:solidFill>
                <a:latin typeface="Times New Roman" pitchFamily="18" charset="0"/>
                <a:cs typeface="Times New Roman" pitchFamily="18" charset="0"/>
              </a:rPr>
              <a:t> </a:t>
            </a:r>
            <a:r>
              <a:rPr lang="en-US" sz="3200" b="1" i="1" u="sng" kern="0" dirty="0" err="1">
                <a:solidFill>
                  <a:srgbClr val="FF0000"/>
                </a:solidFill>
                <a:latin typeface="Times New Roman" pitchFamily="18" charset="0"/>
                <a:cs typeface="Times New Roman" pitchFamily="18" charset="0"/>
              </a:rPr>
              <a:t>điểm</a:t>
            </a:r>
            <a:r>
              <a:rPr lang="en-US" sz="3200" b="1" i="1" u="sng" kern="0" dirty="0">
                <a:solidFill>
                  <a:srgbClr val="FF0000"/>
                </a:solidFill>
                <a:latin typeface="Times New Roman" pitchFamily="18" charset="0"/>
                <a:cs typeface="Times New Roman" pitchFamily="18" charset="0"/>
              </a:rPr>
              <a:t> </a:t>
            </a:r>
            <a:r>
              <a:rPr lang="vi-VN" sz="3200" b="1" i="1" u="sng" kern="0" dirty="0">
                <a:solidFill>
                  <a:srgbClr val="FF0000"/>
                </a:solidFill>
                <a:latin typeface="Times New Roman" pitchFamily="18" charset="0"/>
                <a:cs typeface="Times New Roman" pitchFamily="18" charset="0"/>
              </a:rPr>
              <a:t>2</a:t>
            </a:r>
            <a:r>
              <a:rPr lang="en-US" sz="3200" b="1" i="1" kern="0" dirty="0">
                <a:solidFill>
                  <a:srgbClr val="FF0000"/>
                </a:solidFill>
                <a:latin typeface="Times New Roman" pitchFamily="18" charset="0"/>
                <a:cs typeface="Times New Roman" pitchFamily="18" charset="0"/>
              </a:rPr>
              <a:t>: </a:t>
            </a:r>
            <a:r>
              <a:rPr lang="en-US" sz="3200" b="1" i="1" kern="0" dirty="0" err="1">
                <a:solidFill>
                  <a:srgbClr val="0000FF"/>
                </a:solidFill>
                <a:latin typeface="Times New Roman" pitchFamily="18" charset="0"/>
                <a:cs typeface="Times New Roman" pitchFamily="18" charset="0"/>
              </a:rPr>
              <a:t>Hoàn</a:t>
            </a:r>
            <a:r>
              <a:rPr lang="en-US" sz="3200" b="1" i="1" kern="0" dirty="0">
                <a:solidFill>
                  <a:srgbClr val="0000FF"/>
                </a:solidFill>
                <a:latin typeface="Times New Roman" pitchFamily="18" charset="0"/>
                <a:cs typeface="Times New Roman" pitchFamily="18" charset="0"/>
              </a:rPr>
              <a:t> </a:t>
            </a:r>
            <a:r>
              <a:rPr lang="en-US" sz="3200" b="1" i="1" kern="0" dirty="0" err="1">
                <a:solidFill>
                  <a:srgbClr val="0000FF"/>
                </a:solidFill>
                <a:latin typeface="Times New Roman" pitchFamily="18" charset="0"/>
                <a:cs typeface="Times New Roman" pitchFamily="18" charset="0"/>
              </a:rPr>
              <a:t>thiện</a:t>
            </a:r>
            <a:r>
              <a:rPr lang="en-US" sz="3200" b="1" i="1" kern="0" dirty="0">
                <a:solidFill>
                  <a:srgbClr val="0000FF"/>
                </a:solidFill>
                <a:latin typeface="Times New Roman" pitchFamily="18" charset="0"/>
                <a:cs typeface="Times New Roman" pitchFamily="18" charset="0"/>
              </a:rPr>
              <a:t> </a:t>
            </a:r>
            <a:r>
              <a:rPr lang="en-US" sz="3200" b="1" i="1" kern="0" dirty="0" err="1">
                <a:solidFill>
                  <a:srgbClr val="0000FF"/>
                </a:solidFill>
                <a:latin typeface="Times New Roman" pitchFamily="18" charset="0"/>
                <a:cs typeface="Times New Roman" pitchFamily="18" charset="0"/>
              </a:rPr>
              <a:t>thể</a:t>
            </a:r>
            <a:r>
              <a:rPr lang="en-US" sz="3200" b="1" i="1" kern="0" dirty="0">
                <a:solidFill>
                  <a:srgbClr val="0000FF"/>
                </a:solidFill>
                <a:latin typeface="Times New Roman" pitchFamily="18" charset="0"/>
                <a:cs typeface="Times New Roman" pitchFamily="18" charset="0"/>
              </a:rPr>
              <a:t> </a:t>
            </a:r>
            <a:r>
              <a:rPr lang="en-US" sz="3200" b="1" i="1" kern="0" dirty="0" err="1">
                <a:solidFill>
                  <a:srgbClr val="0000FF"/>
                </a:solidFill>
                <a:latin typeface="Times New Roman" pitchFamily="18" charset="0"/>
                <a:cs typeface="Times New Roman" pitchFamily="18" charset="0"/>
              </a:rPr>
              <a:t>chế</a:t>
            </a:r>
            <a:r>
              <a:rPr lang="en-US" sz="3200" b="1" i="1" kern="0" dirty="0">
                <a:solidFill>
                  <a:srgbClr val="0000FF"/>
                </a:solidFill>
                <a:latin typeface="Times New Roman" pitchFamily="18" charset="0"/>
                <a:cs typeface="Times New Roman" pitchFamily="18" charset="0"/>
              </a:rPr>
              <a:t> </a:t>
            </a:r>
            <a:r>
              <a:rPr lang="en-US" sz="3200" b="1" i="1" kern="0" dirty="0" err="1">
                <a:solidFill>
                  <a:srgbClr val="0000FF"/>
                </a:solidFill>
                <a:latin typeface="Times New Roman" pitchFamily="18" charset="0"/>
                <a:cs typeface="Times New Roman" pitchFamily="18" charset="0"/>
              </a:rPr>
              <a:t>kinh</a:t>
            </a:r>
            <a:r>
              <a:rPr lang="en-US" sz="3200" b="1" i="1" kern="0" dirty="0">
                <a:solidFill>
                  <a:srgbClr val="0000FF"/>
                </a:solidFill>
                <a:latin typeface="Times New Roman" pitchFamily="18" charset="0"/>
                <a:cs typeface="Times New Roman" pitchFamily="18" charset="0"/>
              </a:rPr>
              <a:t> </a:t>
            </a:r>
            <a:r>
              <a:rPr lang="en-US" sz="3200" b="1" i="1" kern="0" dirty="0" err="1">
                <a:solidFill>
                  <a:srgbClr val="0000FF"/>
                </a:solidFill>
                <a:latin typeface="Times New Roman" pitchFamily="18" charset="0"/>
                <a:cs typeface="Times New Roman" pitchFamily="18" charset="0"/>
              </a:rPr>
              <a:t>tế</a:t>
            </a:r>
            <a:r>
              <a:rPr lang="en-US" sz="3200" b="1" i="1" kern="0" dirty="0">
                <a:solidFill>
                  <a:srgbClr val="0000FF"/>
                </a:solidFill>
                <a:latin typeface="Times New Roman" pitchFamily="18" charset="0"/>
                <a:cs typeface="Times New Roman" pitchFamily="18" charset="0"/>
              </a:rPr>
              <a:t> </a:t>
            </a:r>
            <a:r>
              <a:rPr lang="en-US" sz="3200" b="1" i="1" kern="0" dirty="0" err="1">
                <a:solidFill>
                  <a:srgbClr val="0000FF"/>
                </a:solidFill>
                <a:latin typeface="Times New Roman" pitchFamily="18" charset="0"/>
                <a:cs typeface="Times New Roman" pitchFamily="18" charset="0"/>
              </a:rPr>
              <a:t>thị</a:t>
            </a:r>
            <a:r>
              <a:rPr lang="en-US" sz="3200" b="1" i="1" kern="0" dirty="0">
                <a:solidFill>
                  <a:srgbClr val="0000FF"/>
                </a:solidFill>
                <a:latin typeface="Times New Roman" pitchFamily="18" charset="0"/>
                <a:cs typeface="Times New Roman" pitchFamily="18" charset="0"/>
              </a:rPr>
              <a:t> </a:t>
            </a:r>
            <a:r>
              <a:rPr lang="en-US" sz="3200" b="1" i="1" kern="0" dirty="0" err="1">
                <a:solidFill>
                  <a:srgbClr val="0000FF"/>
                </a:solidFill>
                <a:latin typeface="Times New Roman" pitchFamily="18" charset="0"/>
                <a:cs typeface="Times New Roman" pitchFamily="18" charset="0"/>
              </a:rPr>
              <a:t>trường</a:t>
            </a:r>
            <a:r>
              <a:rPr lang="en-US" sz="3200" b="1" i="1" kern="0" dirty="0">
                <a:solidFill>
                  <a:srgbClr val="0000FF"/>
                </a:solidFill>
                <a:latin typeface="Times New Roman" pitchFamily="18" charset="0"/>
                <a:cs typeface="Times New Roman" pitchFamily="18" charset="0"/>
              </a:rPr>
              <a:t> </a:t>
            </a:r>
            <a:r>
              <a:rPr lang="en-US" sz="3200" b="1" i="1" kern="0" dirty="0" err="1">
                <a:solidFill>
                  <a:srgbClr val="0000FF"/>
                </a:solidFill>
                <a:latin typeface="Times New Roman" pitchFamily="18" charset="0"/>
                <a:cs typeface="Times New Roman" pitchFamily="18" charset="0"/>
              </a:rPr>
              <a:t>định</a:t>
            </a:r>
            <a:r>
              <a:rPr lang="en-US" sz="3200" b="1" i="1" kern="0" dirty="0">
                <a:solidFill>
                  <a:srgbClr val="0000FF"/>
                </a:solidFill>
                <a:latin typeface="Times New Roman" pitchFamily="18" charset="0"/>
                <a:cs typeface="Times New Roman" pitchFamily="18" charset="0"/>
              </a:rPr>
              <a:t> </a:t>
            </a:r>
            <a:r>
              <a:rPr lang="en-US" sz="3200" b="1" i="1" kern="0" dirty="0" err="1">
                <a:solidFill>
                  <a:srgbClr val="0000FF"/>
                </a:solidFill>
                <a:latin typeface="Times New Roman" pitchFamily="18" charset="0"/>
                <a:cs typeface="Times New Roman" pitchFamily="18" charset="0"/>
              </a:rPr>
              <a:t>hướng</a:t>
            </a:r>
            <a:r>
              <a:rPr lang="en-US" sz="3200" b="1" i="1" kern="0" dirty="0">
                <a:solidFill>
                  <a:srgbClr val="0000FF"/>
                </a:solidFill>
                <a:latin typeface="Times New Roman" pitchFamily="18" charset="0"/>
                <a:cs typeface="Times New Roman" pitchFamily="18" charset="0"/>
              </a:rPr>
              <a:t> XHCN</a:t>
            </a:r>
          </a:p>
          <a:p>
            <a:pPr marL="920210" lvl="1" indent="-380778" algn="just">
              <a:spcBef>
                <a:spcPts val="0"/>
              </a:spcBef>
              <a:spcAft>
                <a:spcPts val="0"/>
              </a:spcAft>
              <a:buClr>
                <a:srgbClr val="4987E3"/>
              </a:buClr>
              <a:buFont typeface="Wingdings" pitchFamily="2" charset="2"/>
              <a:buChar char="ü"/>
              <a:defRPr/>
            </a:pPr>
            <a:r>
              <a:rPr lang="vi-VN" sz="2700" kern="0" spc="-27" dirty="0">
                <a:solidFill>
                  <a:srgbClr val="0000FF"/>
                </a:solidFill>
                <a:latin typeface="Times New Roman" pitchFamily="18" charset="0"/>
                <a:cs typeface="Times New Roman" pitchFamily="18" charset="0"/>
              </a:rPr>
              <a:t>Lấy </a:t>
            </a:r>
            <a:r>
              <a:rPr lang="vi-VN" sz="2700" u="sng" kern="0" spc="-27" dirty="0">
                <a:solidFill>
                  <a:srgbClr val="0000FF"/>
                </a:solidFill>
                <a:latin typeface="Times New Roman" pitchFamily="18" charset="0"/>
                <a:cs typeface="Times New Roman" pitchFamily="18" charset="0"/>
              </a:rPr>
              <a:t>cải cách, nâng cao chất lượng thể chế</a:t>
            </a:r>
            <a:r>
              <a:rPr lang="vi-VN" sz="2700" kern="0" spc="-27" dirty="0">
                <a:solidFill>
                  <a:srgbClr val="0000FF"/>
                </a:solidFill>
                <a:latin typeface="Times New Roman" pitchFamily="18" charset="0"/>
                <a:cs typeface="Times New Roman" pitchFamily="18" charset="0"/>
              </a:rPr>
              <a:t> kinh tế thị trường định hướng </a:t>
            </a:r>
            <a:r>
              <a:rPr lang="en-US" sz="2700" kern="0" spc="-27" dirty="0">
                <a:solidFill>
                  <a:srgbClr val="0000FF"/>
                </a:solidFill>
                <a:latin typeface="Times New Roman" pitchFamily="18" charset="0"/>
                <a:cs typeface="Times New Roman" pitchFamily="18" charset="0"/>
              </a:rPr>
              <a:t>XHCN</a:t>
            </a:r>
            <a:r>
              <a:rPr lang="vi-VN" sz="2700" kern="0" spc="-27" dirty="0">
                <a:solidFill>
                  <a:srgbClr val="0000FF"/>
                </a:solidFill>
                <a:latin typeface="Times New Roman" pitchFamily="18" charset="0"/>
                <a:cs typeface="Times New Roman" pitchFamily="18" charset="0"/>
              </a:rPr>
              <a:t> đầy đủ, đồng bộ, hiện đại, hội nhập và thực thi pháp luật hiệu lực, hiệu quả là điều kiện tiên quyết để thúc đẩy phát triển đất nước</a:t>
            </a:r>
            <a:endParaRPr lang="en-US" sz="2700" kern="0" spc="-27" dirty="0">
              <a:solidFill>
                <a:srgbClr val="0000FF"/>
              </a:solidFill>
              <a:latin typeface="Times New Roman" pitchFamily="18" charset="0"/>
              <a:cs typeface="Times New Roman" pitchFamily="18" charset="0"/>
            </a:endParaRPr>
          </a:p>
          <a:p>
            <a:pPr marL="920210" lvl="1" indent="-380778" algn="just">
              <a:spcBef>
                <a:spcPts val="0"/>
              </a:spcBef>
              <a:spcAft>
                <a:spcPts val="0"/>
              </a:spcAft>
              <a:buClr>
                <a:srgbClr val="4987E3"/>
              </a:buClr>
              <a:buFont typeface="Wingdings" pitchFamily="2" charset="2"/>
              <a:buChar char="ü"/>
              <a:defRPr/>
            </a:pPr>
            <a:r>
              <a:rPr lang="en-US" sz="2700" kern="0" dirty="0" err="1">
                <a:solidFill>
                  <a:srgbClr val="0000FF"/>
                </a:solidFill>
                <a:latin typeface="Times New Roman" pitchFamily="18" charset="0"/>
                <a:cs typeface="Times New Roman" pitchFamily="18" charset="0"/>
              </a:rPr>
              <a:t>Thị</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trường</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đóng</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vai</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trò</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chủ</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yếu</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trong</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huy</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động</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phân</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bổ</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và</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sử</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dụng</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các</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nguồn</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lực</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nhất</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là</a:t>
            </a:r>
            <a:r>
              <a:rPr lang="en-US" sz="2700" kern="0" dirty="0">
                <a:solidFill>
                  <a:srgbClr val="0000FF"/>
                </a:solidFill>
                <a:latin typeface="Times New Roman" pitchFamily="18" charset="0"/>
                <a:cs typeface="Times New Roman" pitchFamily="18" charset="0"/>
              </a:rPr>
              <a:t> </a:t>
            </a:r>
            <a:r>
              <a:rPr lang="en-US" sz="2700" u="sng" kern="0" dirty="0" err="1">
                <a:solidFill>
                  <a:srgbClr val="0000FF"/>
                </a:solidFill>
                <a:latin typeface="Times New Roman" pitchFamily="18" charset="0"/>
                <a:cs typeface="Times New Roman" pitchFamily="18" charset="0"/>
              </a:rPr>
              <a:t>đất</a:t>
            </a:r>
            <a:r>
              <a:rPr lang="en-US" sz="2700" u="sng" kern="0" dirty="0">
                <a:solidFill>
                  <a:srgbClr val="0000FF"/>
                </a:solidFill>
                <a:latin typeface="Times New Roman" pitchFamily="18" charset="0"/>
                <a:cs typeface="Times New Roman" pitchFamily="18" charset="0"/>
              </a:rPr>
              <a:t> </a:t>
            </a:r>
            <a:r>
              <a:rPr lang="en-US" sz="2700" u="sng" kern="0" dirty="0" err="1">
                <a:solidFill>
                  <a:srgbClr val="0000FF"/>
                </a:solidFill>
                <a:latin typeface="Times New Roman" pitchFamily="18" charset="0"/>
                <a:cs typeface="Times New Roman" pitchFamily="18" charset="0"/>
              </a:rPr>
              <a:t>đa</a:t>
            </a:r>
            <a:r>
              <a:rPr lang="en-US" sz="2700" kern="0" dirty="0" err="1">
                <a:solidFill>
                  <a:srgbClr val="0000FF"/>
                </a:solidFill>
                <a:latin typeface="Times New Roman" pitchFamily="18" charset="0"/>
                <a:cs typeface="Times New Roman" pitchFamily="18" charset="0"/>
              </a:rPr>
              <a:t>i</a:t>
            </a:r>
            <a:r>
              <a:rPr lang="en-US" sz="2700" kern="0" dirty="0">
                <a:solidFill>
                  <a:srgbClr val="0000FF"/>
                </a:solidFill>
                <a:latin typeface="Times New Roman" pitchFamily="18" charset="0"/>
                <a:cs typeface="Times New Roman" pitchFamily="18" charset="0"/>
              </a:rPr>
              <a:t> </a:t>
            </a:r>
          </a:p>
          <a:p>
            <a:pPr marL="920210" lvl="1" indent="-380778" algn="just">
              <a:spcBef>
                <a:spcPts val="0"/>
              </a:spcBef>
              <a:spcAft>
                <a:spcPts val="0"/>
              </a:spcAft>
              <a:buClr>
                <a:srgbClr val="4987E3"/>
              </a:buClr>
              <a:buFont typeface="Wingdings" pitchFamily="2" charset="2"/>
              <a:buChar char="ü"/>
              <a:defRPr/>
            </a:pPr>
            <a:r>
              <a:rPr lang="en-US" sz="2700" kern="0" dirty="0" err="1">
                <a:solidFill>
                  <a:srgbClr val="0000FF"/>
                </a:solidFill>
                <a:latin typeface="Times New Roman" pitchFamily="18" charset="0"/>
                <a:cs typeface="Times New Roman" pitchFamily="18" charset="0"/>
              </a:rPr>
              <a:t>Hệ</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thống</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pháp</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luật</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phải</a:t>
            </a:r>
            <a:r>
              <a:rPr lang="en-US" sz="2700" kern="0" dirty="0">
                <a:solidFill>
                  <a:srgbClr val="0000FF"/>
                </a:solidFill>
                <a:latin typeface="Times New Roman" pitchFamily="18" charset="0"/>
                <a:cs typeface="Times New Roman" pitchFamily="18" charset="0"/>
              </a:rPr>
              <a:t> </a:t>
            </a:r>
            <a:r>
              <a:rPr lang="en-US" sz="2700" u="sng" kern="0" dirty="0" err="1">
                <a:solidFill>
                  <a:srgbClr val="0000FF"/>
                </a:solidFill>
                <a:latin typeface="Times New Roman" pitchFamily="18" charset="0"/>
                <a:cs typeface="Times New Roman" pitchFamily="18" charset="0"/>
              </a:rPr>
              <a:t>thúc</a:t>
            </a:r>
            <a:r>
              <a:rPr lang="en-US" sz="2700" u="sng" kern="0" dirty="0">
                <a:solidFill>
                  <a:srgbClr val="0000FF"/>
                </a:solidFill>
                <a:latin typeface="Times New Roman" pitchFamily="18" charset="0"/>
                <a:cs typeface="Times New Roman" pitchFamily="18" charset="0"/>
              </a:rPr>
              <a:t> </a:t>
            </a:r>
            <a:r>
              <a:rPr lang="en-US" sz="2700" u="sng" kern="0" dirty="0" err="1">
                <a:solidFill>
                  <a:srgbClr val="0000FF"/>
                </a:solidFill>
                <a:latin typeface="Times New Roman" pitchFamily="18" charset="0"/>
                <a:cs typeface="Times New Roman" pitchFamily="18" charset="0"/>
              </a:rPr>
              <a:t>đẩy</a:t>
            </a:r>
            <a:r>
              <a:rPr lang="en-US" sz="2700" u="sng" kern="0" dirty="0">
                <a:solidFill>
                  <a:srgbClr val="0000FF"/>
                </a:solidFill>
                <a:latin typeface="Times New Roman" pitchFamily="18" charset="0"/>
                <a:cs typeface="Times New Roman" pitchFamily="18" charset="0"/>
              </a:rPr>
              <a:t> </a:t>
            </a:r>
            <a:r>
              <a:rPr lang="en-US" sz="2700" u="sng" kern="0" dirty="0" err="1">
                <a:solidFill>
                  <a:srgbClr val="0000FF"/>
                </a:solidFill>
                <a:latin typeface="Times New Roman" pitchFamily="18" charset="0"/>
                <a:cs typeface="Times New Roman" pitchFamily="18" charset="0"/>
              </a:rPr>
              <a:t>đổi</a:t>
            </a:r>
            <a:r>
              <a:rPr lang="en-US" sz="2700" u="sng" kern="0" dirty="0">
                <a:solidFill>
                  <a:srgbClr val="0000FF"/>
                </a:solidFill>
                <a:latin typeface="Times New Roman" pitchFamily="18" charset="0"/>
                <a:cs typeface="Times New Roman" pitchFamily="18" charset="0"/>
              </a:rPr>
              <a:t> </a:t>
            </a:r>
            <a:r>
              <a:rPr lang="en-US" sz="2700" u="sng" kern="0" dirty="0" err="1">
                <a:solidFill>
                  <a:srgbClr val="0000FF"/>
                </a:solidFill>
                <a:latin typeface="Times New Roman" pitchFamily="18" charset="0"/>
                <a:cs typeface="Times New Roman" pitchFamily="18" charset="0"/>
              </a:rPr>
              <a:t>mới</a:t>
            </a:r>
            <a:r>
              <a:rPr lang="en-US" sz="2700" u="sng" kern="0" dirty="0">
                <a:solidFill>
                  <a:srgbClr val="0000FF"/>
                </a:solidFill>
                <a:latin typeface="Times New Roman" pitchFamily="18" charset="0"/>
                <a:cs typeface="Times New Roman" pitchFamily="18" charset="0"/>
              </a:rPr>
              <a:t> </a:t>
            </a:r>
            <a:r>
              <a:rPr lang="en-US" sz="2700" u="sng" kern="0" dirty="0" err="1">
                <a:solidFill>
                  <a:srgbClr val="0000FF"/>
                </a:solidFill>
                <a:latin typeface="Times New Roman" pitchFamily="18" charset="0"/>
                <a:cs typeface="Times New Roman" pitchFamily="18" charset="0"/>
              </a:rPr>
              <a:t>sáng</a:t>
            </a:r>
            <a:r>
              <a:rPr lang="en-US" sz="2700" u="sng" kern="0" dirty="0">
                <a:solidFill>
                  <a:srgbClr val="0000FF"/>
                </a:solidFill>
                <a:latin typeface="Times New Roman" pitchFamily="18" charset="0"/>
                <a:cs typeface="Times New Roman" pitchFamily="18" charset="0"/>
              </a:rPr>
              <a:t> </a:t>
            </a:r>
            <a:r>
              <a:rPr lang="en-US" sz="2700" u="sng" kern="0" dirty="0" err="1">
                <a:solidFill>
                  <a:srgbClr val="0000FF"/>
                </a:solidFill>
                <a:latin typeface="Times New Roman" pitchFamily="18" charset="0"/>
                <a:cs typeface="Times New Roman" pitchFamily="18" charset="0"/>
              </a:rPr>
              <a:t>tạo</a:t>
            </a:r>
            <a:r>
              <a:rPr lang="en-US" sz="2700" u="sng" kern="0" dirty="0">
                <a:solidFill>
                  <a:srgbClr val="0000FF"/>
                </a:solidFill>
                <a:latin typeface="Times New Roman" pitchFamily="18" charset="0"/>
                <a:cs typeface="Times New Roman" pitchFamily="18" charset="0"/>
              </a:rPr>
              <a:t>, </a:t>
            </a:r>
            <a:r>
              <a:rPr lang="en-US" sz="2700" u="sng" kern="0" dirty="0" err="1">
                <a:solidFill>
                  <a:srgbClr val="0000FF"/>
                </a:solidFill>
                <a:latin typeface="Times New Roman" pitchFamily="18" charset="0"/>
                <a:cs typeface="Times New Roman" pitchFamily="18" charset="0"/>
              </a:rPr>
              <a:t>chuyển</a:t>
            </a:r>
            <a:r>
              <a:rPr lang="en-US" sz="2700" u="sng" kern="0" dirty="0">
                <a:solidFill>
                  <a:srgbClr val="0000FF"/>
                </a:solidFill>
                <a:latin typeface="Times New Roman" pitchFamily="18" charset="0"/>
                <a:cs typeface="Times New Roman" pitchFamily="18" charset="0"/>
              </a:rPr>
              <a:t> </a:t>
            </a:r>
            <a:r>
              <a:rPr lang="en-US" sz="2700" u="sng" kern="0" dirty="0" err="1">
                <a:solidFill>
                  <a:srgbClr val="0000FF"/>
                </a:solidFill>
                <a:latin typeface="Times New Roman" pitchFamily="18" charset="0"/>
                <a:cs typeface="Times New Roman" pitchFamily="18" charset="0"/>
              </a:rPr>
              <a:t>đổi</a:t>
            </a:r>
            <a:r>
              <a:rPr lang="en-US" sz="2700" u="sng" kern="0" dirty="0">
                <a:solidFill>
                  <a:srgbClr val="0000FF"/>
                </a:solidFill>
                <a:latin typeface="Times New Roman" pitchFamily="18" charset="0"/>
                <a:cs typeface="Times New Roman" pitchFamily="18" charset="0"/>
              </a:rPr>
              <a:t> </a:t>
            </a:r>
            <a:r>
              <a:rPr lang="en-US" sz="2700" u="sng" kern="0" dirty="0" err="1">
                <a:solidFill>
                  <a:srgbClr val="0000FF"/>
                </a:solidFill>
                <a:latin typeface="Times New Roman" pitchFamily="18" charset="0"/>
                <a:cs typeface="Times New Roman" pitchFamily="18" charset="0"/>
              </a:rPr>
              <a:t>số</a:t>
            </a:r>
            <a:r>
              <a:rPr lang="en-US" sz="2700" u="sng" kern="0" dirty="0">
                <a:solidFill>
                  <a:srgbClr val="0000FF"/>
                </a:solidFill>
                <a:latin typeface="Times New Roman" pitchFamily="18" charset="0"/>
                <a:cs typeface="Times New Roman" pitchFamily="18" charset="0"/>
              </a:rPr>
              <a:t>,</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phát</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triển</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các</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sản</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phẩm</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dịch</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vụ</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mô</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hình</a:t>
            </a:r>
            <a:r>
              <a:rPr lang="en-US" sz="2700" kern="0" dirty="0">
                <a:solidFill>
                  <a:srgbClr val="0000FF"/>
                </a:solidFill>
                <a:latin typeface="Times New Roman" pitchFamily="18" charset="0"/>
                <a:cs typeface="Times New Roman" pitchFamily="18" charset="0"/>
              </a:rPr>
              <a:t> </a:t>
            </a:r>
            <a:r>
              <a:rPr lang="en-US" sz="2700" kern="0" dirty="0" err="1">
                <a:solidFill>
                  <a:srgbClr val="0000FF"/>
                </a:solidFill>
                <a:latin typeface="Times New Roman" pitchFamily="18" charset="0"/>
                <a:cs typeface="Times New Roman" pitchFamily="18" charset="0"/>
              </a:rPr>
              <a:t>mới</a:t>
            </a:r>
            <a:r>
              <a:rPr lang="en-US" sz="2700" kern="0" dirty="0">
                <a:solidFill>
                  <a:srgbClr val="0000FF"/>
                </a:solidFill>
                <a:latin typeface="Times New Roman" pitchFamily="18" charset="0"/>
                <a:cs typeface="Times New Roman" pitchFamily="18" charset="0"/>
              </a:rPr>
              <a:t>…</a:t>
            </a:r>
            <a:endParaRPr lang="vi-VN" sz="2700" kern="0" dirty="0">
              <a:solidFill>
                <a:srgbClr val="0000FF"/>
              </a:solidFill>
              <a:latin typeface="Times New Roman" pitchFamily="18" charset="0"/>
              <a:cs typeface="Times New Roman" pitchFamily="18" charset="0"/>
            </a:endParaRPr>
          </a:p>
          <a:p>
            <a:pPr marL="920210" lvl="1" indent="-380778" algn="just">
              <a:spcBef>
                <a:spcPts val="0"/>
              </a:spcBef>
              <a:spcAft>
                <a:spcPts val="0"/>
              </a:spcAft>
              <a:buClr>
                <a:srgbClr val="4987E3"/>
              </a:buClr>
              <a:buFont typeface="Wingdings" pitchFamily="2" charset="2"/>
              <a:buChar char="ü"/>
              <a:defRPr/>
            </a:pPr>
            <a:r>
              <a:rPr lang="en-US" sz="2700" u="sng" kern="0" spc="-27" dirty="0" err="1">
                <a:solidFill>
                  <a:srgbClr val="0000FF"/>
                </a:solidFill>
                <a:latin typeface="Times New Roman" pitchFamily="18" charset="0"/>
                <a:cs typeface="Times New Roman" pitchFamily="18" charset="0"/>
              </a:rPr>
              <a:t>Coi</a:t>
            </a:r>
            <a:r>
              <a:rPr lang="en-US" sz="2700" u="sng" kern="0" spc="-27" dirty="0">
                <a:solidFill>
                  <a:srgbClr val="0000FF"/>
                </a:solidFill>
                <a:latin typeface="Times New Roman" pitchFamily="18" charset="0"/>
                <a:cs typeface="Times New Roman" pitchFamily="18" charset="0"/>
              </a:rPr>
              <a:t> </a:t>
            </a:r>
            <a:r>
              <a:rPr lang="en-US" sz="2700" u="sng" kern="0" spc="-27" dirty="0" err="1">
                <a:solidFill>
                  <a:srgbClr val="0000FF"/>
                </a:solidFill>
                <a:latin typeface="Times New Roman" pitchFamily="18" charset="0"/>
                <a:cs typeface="Times New Roman" pitchFamily="18" charset="0"/>
              </a:rPr>
              <a:t>trọng</a:t>
            </a:r>
            <a:r>
              <a:rPr lang="en-US" sz="2700" u="sng" kern="0" spc="-27" dirty="0">
                <a:solidFill>
                  <a:srgbClr val="0000FF"/>
                </a:solidFill>
                <a:latin typeface="Times New Roman" pitchFamily="18" charset="0"/>
                <a:cs typeface="Times New Roman" pitchFamily="18" charset="0"/>
              </a:rPr>
              <a:t> </a:t>
            </a:r>
            <a:r>
              <a:rPr lang="en-US" sz="2700" u="sng" kern="0" spc="-27" dirty="0" err="1">
                <a:solidFill>
                  <a:srgbClr val="0000FF"/>
                </a:solidFill>
                <a:latin typeface="Times New Roman" pitchFamily="18" charset="0"/>
                <a:cs typeface="Times New Roman" pitchFamily="18" charset="0"/>
              </a:rPr>
              <a:t>quản</a:t>
            </a:r>
            <a:r>
              <a:rPr lang="en-US" sz="2700" u="sng" kern="0" spc="-27" dirty="0">
                <a:solidFill>
                  <a:srgbClr val="0000FF"/>
                </a:solidFill>
                <a:latin typeface="Times New Roman" pitchFamily="18" charset="0"/>
                <a:cs typeface="Times New Roman" pitchFamily="18" charset="0"/>
              </a:rPr>
              <a:t> </a:t>
            </a:r>
            <a:r>
              <a:rPr lang="en-US" sz="2700" u="sng" kern="0" spc="-27" dirty="0" err="1">
                <a:solidFill>
                  <a:srgbClr val="0000FF"/>
                </a:solidFill>
                <a:latin typeface="Times New Roman" pitchFamily="18" charset="0"/>
                <a:cs typeface="Times New Roman" pitchFamily="18" charset="0"/>
              </a:rPr>
              <a:t>lý</a:t>
            </a:r>
            <a:r>
              <a:rPr lang="en-US" sz="2700" u="sng" kern="0" spc="-27" dirty="0">
                <a:solidFill>
                  <a:srgbClr val="0000FF"/>
                </a:solidFill>
                <a:latin typeface="Times New Roman" pitchFamily="18" charset="0"/>
                <a:cs typeface="Times New Roman" pitchFamily="18" charset="0"/>
              </a:rPr>
              <a:t> </a:t>
            </a:r>
            <a:r>
              <a:rPr lang="en-US" sz="2700" u="sng" kern="0" spc="-27" dirty="0" err="1">
                <a:solidFill>
                  <a:srgbClr val="0000FF"/>
                </a:solidFill>
                <a:latin typeface="Times New Roman" pitchFamily="18" charset="0"/>
                <a:cs typeface="Times New Roman" pitchFamily="18" charset="0"/>
              </a:rPr>
              <a:t>phát</a:t>
            </a:r>
            <a:r>
              <a:rPr lang="en-US" sz="2700" u="sng" kern="0" spc="-27" dirty="0">
                <a:solidFill>
                  <a:srgbClr val="0000FF"/>
                </a:solidFill>
                <a:latin typeface="Times New Roman" pitchFamily="18" charset="0"/>
                <a:cs typeface="Times New Roman" pitchFamily="18" charset="0"/>
              </a:rPr>
              <a:t> </a:t>
            </a:r>
            <a:r>
              <a:rPr lang="en-US" sz="2700" u="sng" kern="0" spc="-27" dirty="0" err="1">
                <a:solidFill>
                  <a:srgbClr val="0000FF"/>
                </a:solidFill>
                <a:latin typeface="Times New Roman" pitchFamily="18" charset="0"/>
                <a:cs typeface="Times New Roman" pitchFamily="18" charset="0"/>
              </a:rPr>
              <a:t>triển</a:t>
            </a:r>
            <a:r>
              <a:rPr lang="en-US" sz="2700" u="sng" kern="0" spc="-27" dirty="0">
                <a:solidFill>
                  <a:srgbClr val="0000FF"/>
                </a:solidFill>
                <a:latin typeface="Times New Roman" pitchFamily="18" charset="0"/>
                <a:cs typeface="Times New Roman" pitchFamily="18" charset="0"/>
              </a:rPr>
              <a:t> </a:t>
            </a:r>
            <a:r>
              <a:rPr lang="en-US" sz="2700" u="sng" kern="0" spc="-27" dirty="0" err="1">
                <a:solidFill>
                  <a:srgbClr val="0000FF"/>
                </a:solidFill>
                <a:latin typeface="Times New Roman" pitchFamily="18" charset="0"/>
                <a:cs typeface="Times New Roman" pitchFamily="18" charset="0"/>
              </a:rPr>
              <a:t>xã</a:t>
            </a:r>
            <a:r>
              <a:rPr lang="en-US" sz="2700" u="sng" kern="0" spc="-27" dirty="0">
                <a:solidFill>
                  <a:srgbClr val="0000FF"/>
                </a:solidFill>
                <a:latin typeface="Times New Roman" pitchFamily="18" charset="0"/>
                <a:cs typeface="Times New Roman" pitchFamily="18" charset="0"/>
              </a:rPr>
              <a:t> </a:t>
            </a:r>
            <a:r>
              <a:rPr lang="en-US" sz="2700" u="sng" kern="0" spc="-27" dirty="0" err="1">
                <a:solidFill>
                  <a:srgbClr val="0000FF"/>
                </a:solidFill>
                <a:latin typeface="Times New Roman" pitchFamily="18" charset="0"/>
                <a:cs typeface="Times New Roman" pitchFamily="18" charset="0"/>
              </a:rPr>
              <a:t>hội</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mở</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rộng</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dân</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chủ</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gắn</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với</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giữ</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vững</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kỷ</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luật</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kỷ</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cương</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phát</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triển</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nhanh</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hài</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hoà</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các</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khu</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vực</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kinh</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tế</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loại</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hình</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doanh</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nghiệp</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phát</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triển</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kinh</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tế</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tư</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nhân</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thực</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sự</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là</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một</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động</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lực</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quan</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trọng</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của</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nền</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kinh</a:t>
            </a:r>
            <a:r>
              <a:rPr lang="en-US" sz="2700" kern="0" spc="-27" dirty="0">
                <a:solidFill>
                  <a:srgbClr val="0000FF"/>
                </a:solidFill>
                <a:latin typeface="Times New Roman" pitchFamily="18" charset="0"/>
                <a:cs typeface="Times New Roman" pitchFamily="18" charset="0"/>
              </a:rPr>
              <a:t> </a:t>
            </a:r>
            <a:r>
              <a:rPr lang="en-US" sz="2700" kern="0" spc="-27" dirty="0" err="1">
                <a:solidFill>
                  <a:srgbClr val="0000FF"/>
                </a:solidFill>
                <a:latin typeface="Times New Roman" pitchFamily="18" charset="0"/>
                <a:cs typeface="Times New Roman" pitchFamily="18" charset="0"/>
              </a:rPr>
              <a:t>tế</a:t>
            </a:r>
            <a:endParaRPr lang="en-US" sz="2700" kern="0" spc="-27" dirty="0">
              <a:solidFill>
                <a:srgbClr val="0000FF"/>
              </a:solidFill>
              <a:latin typeface="Times New Roman" pitchFamily="18" charset="0"/>
              <a:cs typeface="Times New Roman" pitchFamily="18" charset="0"/>
            </a:endParaRPr>
          </a:p>
          <a:p>
            <a:pPr marL="609227" indent="-609227" algn="just">
              <a:spcBef>
                <a:spcPts val="0"/>
              </a:spcBef>
              <a:spcAft>
                <a:spcPts val="0"/>
              </a:spcAft>
              <a:buClr>
                <a:srgbClr val="4B546F"/>
              </a:buClr>
              <a:buNone/>
              <a:defRPr/>
            </a:pPr>
            <a:endParaRPr lang="vi-VN" sz="2700" kern="0" dirty="0">
              <a:solidFill>
                <a:srgbClr val="0000FF"/>
              </a:solidFill>
              <a:latin typeface="Times New Roman" pitchFamily="18" charset="0"/>
              <a:cs typeface="Times New Roman" pitchFamily="18" charset="0"/>
            </a:endParaRPr>
          </a:p>
          <a:p>
            <a:pPr marL="459039" indent="-459039" algn="just">
              <a:spcBef>
                <a:spcPts val="0"/>
              </a:spcBef>
              <a:spcAft>
                <a:spcPts val="0"/>
              </a:spcAft>
              <a:buClr>
                <a:srgbClr val="4B546F"/>
              </a:buClr>
              <a:buFont typeface="Wingdings" pitchFamily="2" charset="2"/>
              <a:buChar char="v"/>
              <a:defRPr/>
            </a:pPr>
            <a:endParaRPr lang="vi-VN" sz="2700" kern="0" dirty="0">
              <a:solidFill>
                <a:srgbClr val="0000FF"/>
              </a:solidFill>
              <a:latin typeface="Times New Roman" pitchFamily="18" charset="0"/>
              <a:cs typeface="Times New Roman" pitchFamily="18" charset="0"/>
            </a:endParaRPr>
          </a:p>
          <a:p>
            <a:pPr marL="459039" indent="-459039" algn="just">
              <a:spcBef>
                <a:spcPts val="0"/>
              </a:spcBef>
              <a:spcAft>
                <a:spcPts val="0"/>
              </a:spcAft>
              <a:buClr>
                <a:srgbClr val="4B546F"/>
              </a:buClr>
              <a:buFont typeface="Wingdings" pitchFamily="2" charset="2"/>
              <a:buChar char="v"/>
              <a:defRPr/>
            </a:pPr>
            <a:endParaRPr lang="vi-VN" sz="2700" kern="0" dirty="0">
              <a:solidFill>
                <a:srgbClr val="0000FF"/>
              </a:solidFill>
              <a:latin typeface="Times New Roman" pitchFamily="18" charset="0"/>
              <a:cs typeface="Times New Roman" pitchFamily="18" charset="0"/>
            </a:endParaRPr>
          </a:p>
        </p:txBody>
      </p:sp>
      <p:sp>
        <p:nvSpPr>
          <p:cNvPr id="8" name="AutoShape 53"/>
          <p:cNvSpPr>
            <a:spLocks noChangeArrowheads="1"/>
          </p:cNvSpPr>
          <p:nvPr/>
        </p:nvSpPr>
        <p:spPr bwMode="auto">
          <a:xfrm>
            <a:off x="8331200" y="6238875"/>
            <a:ext cx="3860800" cy="609600"/>
          </a:xfrm>
          <a:prstGeom prst="roundRect">
            <a:avLst>
              <a:gd name="adj" fmla="val 16667"/>
            </a:avLst>
          </a:prstGeom>
          <a:solidFill>
            <a:schemeClr val="accent1"/>
          </a:solidFill>
          <a:ln w="9525">
            <a:solidFill>
              <a:srgbClr val="0D28F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58" tIns="60929" rIns="121858" bIns="60929" anchor="ctr"/>
          <a:lstStyle/>
          <a:p>
            <a:pPr algn="ctr"/>
            <a:r>
              <a:rPr lang="vi-VN" b="1" dirty="0">
                <a:solidFill>
                  <a:srgbClr val="FFFF00"/>
                </a:solidFill>
              </a:rPr>
              <a:t>Chiến lược phát triển </a:t>
            </a:r>
            <a:r>
              <a:rPr lang="en-US" b="1" dirty="0" smtClean="0">
                <a:solidFill>
                  <a:srgbClr val="FFFF00"/>
                </a:solidFill>
              </a:rPr>
              <a:t>KT –XH</a:t>
            </a:r>
          </a:p>
          <a:p>
            <a:pPr algn="ctr"/>
            <a:r>
              <a:rPr lang="vi-VN" b="1" dirty="0" smtClean="0">
                <a:solidFill>
                  <a:srgbClr val="FFFF00"/>
                </a:solidFill>
              </a:rPr>
              <a:t>10 </a:t>
            </a:r>
            <a:r>
              <a:rPr lang="vi-VN" b="1" dirty="0">
                <a:solidFill>
                  <a:srgbClr val="FFFF00"/>
                </a:solidFill>
              </a:rPr>
              <a:t>năm 2021 – 2030</a:t>
            </a:r>
            <a:endParaRPr lang="en-US" dirty="0">
              <a:solidFill>
                <a:srgbClr val="FFFF00"/>
              </a:solidFill>
            </a:endParaRPr>
          </a:p>
        </p:txBody>
      </p:sp>
    </p:spTree>
    <p:extLst>
      <p:ext uri="{BB962C8B-B14F-4D97-AF65-F5344CB8AC3E}">
        <p14:creationId xmlns:p14="http://schemas.microsoft.com/office/powerpoint/2010/main" val="918470050"/>
      </p:ext>
    </p:extLst>
  </p:cSld>
  <p:clrMapOvr>
    <a:masterClrMapping/>
  </p:clrMapOvr>
  <p:transition spd="slow">
    <p:push dir="u"/>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1554" name="Footer Placeholder 3"/>
          <p:cNvSpPr txBox="1">
            <a:spLocks noGrp="1"/>
          </p:cNvSpPr>
          <p:nvPr/>
        </p:nvSpPr>
        <p:spPr bwMode="white">
          <a:xfrm>
            <a:off x="8229600" y="381000"/>
            <a:ext cx="3860800" cy="304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858" tIns="60929" rIns="121858" bIns="60929"/>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0"/>
              </a:spcBef>
              <a:spcAft>
                <a:spcPct val="0"/>
              </a:spcAft>
            </a:pPr>
            <a:endParaRPr lang="en-US" altLang="en-US" sz="1600" b="1">
              <a:solidFill>
                <a:srgbClr val="CC3300"/>
              </a:solidFill>
            </a:endParaRPr>
          </a:p>
        </p:txBody>
      </p:sp>
      <p:sp>
        <p:nvSpPr>
          <p:cNvPr id="151556" name="Slide Number Placeholder 1"/>
          <p:cNvSpPr>
            <a:spLocks noGrp="1"/>
          </p:cNvSpPr>
          <p:nvPr>
            <p:ph type="sldNum" sz="quarter" idx="12"/>
          </p:nvPr>
        </p:nvSpPr>
        <p:spPr>
          <a:xfrm>
            <a:off x="4775200" y="6273800"/>
            <a:ext cx="2844800" cy="228600"/>
          </a:xfrm>
          <a:noFill/>
        </p:spPr>
        <p:txBody>
          <a:bodyPr/>
          <a:lstStyle>
            <a:lvl1pPr eaLnBrk="0" hangingPunct="0">
              <a:defRPr>
                <a:solidFill>
                  <a:schemeClr val="tx1"/>
                </a:solidFill>
                <a:latin typeface="Arial" charset="0"/>
              </a:defRPr>
            </a:lvl1pPr>
            <a:lvl2pPr marL="990430" indent="-380934" eaLnBrk="0" hangingPunct="0">
              <a:defRPr>
                <a:solidFill>
                  <a:schemeClr val="tx1"/>
                </a:solidFill>
                <a:latin typeface="Arial" charset="0"/>
              </a:defRPr>
            </a:lvl2pPr>
            <a:lvl3pPr marL="1523735" indent="-304744" eaLnBrk="0" hangingPunct="0">
              <a:defRPr>
                <a:solidFill>
                  <a:schemeClr val="tx1"/>
                </a:solidFill>
                <a:latin typeface="Arial" charset="0"/>
              </a:defRPr>
            </a:lvl3pPr>
            <a:lvl4pPr marL="2133227" indent="-304744" eaLnBrk="0" hangingPunct="0">
              <a:defRPr>
                <a:solidFill>
                  <a:schemeClr val="tx1"/>
                </a:solidFill>
                <a:latin typeface="Arial" charset="0"/>
              </a:defRPr>
            </a:lvl4pPr>
            <a:lvl5pPr marL="2742722" indent="-304744" eaLnBrk="0" hangingPunct="0">
              <a:defRPr>
                <a:solidFill>
                  <a:schemeClr val="tx1"/>
                </a:solidFill>
                <a:latin typeface="Arial" charset="0"/>
              </a:defRPr>
            </a:lvl5pPr>
            <a:lvl6pPr marL="3352212" indent="-304744" eaLnBrk="0" fontAlgn="base" hangingPunct="0">
              <a:spcBef>
                <a:spcPct val="0"/>
              </a:spcBef>
              <a:spcAft>
                <a:spcPct val="0"/>
              </a:spcAft>
              <a:defRPr>
                <a:solidFill>
                  <a:schemeClr val="tx1"/>
                </a:solidFill>
                <a:latin typeface="Arial" charset="0"/>
              </a:defRPr>
            </a:lvl6pPr>
            <a:lvl7pPr marL="3961709" indent="-304744" eaLnBrk="0" fontAlgn="base" hangingPunct="0">
              <a:spcBef>
                <a:spcPct val="0"/>
              </a:spcBef>
              <a:spcAft>
                <a:spcPct val="0"/>
              </a:spcAft>
              <a:defRPr>
                <a:solidFill>
                  <a:schemeClr val="tx1"/>
                </a:solidFill>
                <a:latin typeface="Arial" charset="0"/>
              </a:defRPr>
            </a:lvl7pPr>
            <a:lvl8pPr marL="4571202" indent="-304744" eaLnBrk="0" fontAlgn="base" hangingPunct="0">
              <a:spcBef>
                <a:spcPct val="0"/>
              </a:spcBef>
              <a:spcAft>
                <a:spcPct val="0"/>
              </a:spcAft>
              <a:defRPr>
                <a:solidFill>
                  <a:schemeClr val="tx1"/>
                </a:solidFill>
                <a:latin typeface="Arial" charset="0"/>
              </a:defRPr>
            </a:lvl8pPr>
            <a:lvl9pPr marL="5180694" indent="-304744" eaLnBrk="0" fontAlgn="base" hangingPunct="0">
              <a:spcBef>
                <a:spcPct val="0"/>
              </a:spcBef>
              <a:spcAft>
                <a:spcPct val="0"/>
              </a:spcAft>
              <a:defRPr>
                <a:solidFill>
                  <a:schemeClr val="tx1"/>
                </a:solidFill>
                <a:latin typeface="Arial" charset="0"/>
              </a:defRPr>
            </a:lvl9pPr>
          </a:lstStyle>
          <a:p>
            <a:pPr eaLnBrk="1" hangingPunct="1"/>
            <a:fld id="{1FAE3F1F-5BAA-43F3-99E8-4855A4672EE4}" type="slidenum">
              <a:rPr lang="en-US" altLang="en-US" sz="2700" b="1">
                <a:solidFill>
                  <a:srgbClr val="FFFFFF"/>
                </a:solidFill>
              </a:rPr>
              <a:pPr eaLnBrk="1" hangingPunct="1"/>
              <a:t>56</a:t>
            </a:fld>
            <a:endParaRPr lang="en-US" altLang="en-US" sz="2700" b="1">
              <a:solidFill>
                <a:srgbClr val="FFFFFF"/>
              </a:solidFill>
            </a:endParaRPr>
          </a:p>
        </p:txBody>
      </p:sp>
      <p:sp>
        <p:nvSpPr>
          <p:cNvPr id="151557" name="Rectangle 1"/>
          <p:cNvSpPr>
            <a:spLocks noChangeArrowheads="1"/>
          </p:cNvSpPr>
          <p:nvPr/>
        </p:nvSpPr>
        <p:spPr bwMode="auto">
          <a:xfrm>
            <a:off x="1320800" y="402167"/>
            <a:ext cx="105664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58" tIns="60929" rIns="121858" bIns="60929">
            <a:spAutoFit/>
          </a:bodyPr>
          <a:lstStyle/>
          <a:p>
            <a:pPr marL="708962" indent="-708962" algn="ctr" fontAlgn="base">
              <a:spcBef>
                <a:spcPct val="0"/>
              </a:spcBef>
              <a:spcAft>
                <a:spcPct val="0"/>
              </a:spcAft>
            </a:pPr>
            <a:r>
              <a:rPr lang="en-US" altLang="en-US" sz="3700" b="1">
                <a:solidFill>
                  <a:srgbClr val="FF0000"/>
                </a:solidFill>
              </a:rPr>
              <a:t>QUAN ĐIỂM PHÁT TRIỂN: </a:t>
            </a:r>
            <a:r>
              <a:rPr lang="en-US" altLang="en-US" sz="3700" b="1">
                <a:solidFill>
                  <a:srgbClr val="0C33F4"/>
                </a:solidFill>
              </a:rPr>
              <a:t>(Tiếp)</a:t>
            </a:r>
          </a:p>
        </p:txBody>
      </p:sp>
      <p:sp>
        <p:nvSpPr>
          <p:cNvPr id="7" name="Content Placeholder 2">
            <a:extLst/>
          </p:cNvPr>
          <p:cNvSpPr txBox="1">
            <a:spLocks/>
          </p:cNvSpPr>
          <p:nvPr/>
        </p:nvSpPr>
        <p:spPr bwMode="auto">
          <a:xfrm>
            <a:off x="101600" y="1193800"/>
            <a:ext cx="11785600" cy="528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858" tIns="60929" rIns="121858" bIns="60929"/>
          <a:lstStyle>
            <a:lvl1pPr marL="341313" indent="-341313" algn="l" rtl="0" eaLnBrk="0" fontAlgn="base" hangingPunct="0">
              <a:spcBef>
                <a:spcPct val="20000"/>
              </a:spcBef>
              <a:spcAft>
                <a:spcPct val="0"/>
              </a:spcAft>
              <a:buClr>
                <a:schemeClr val="tx2"/>
              </a:buClr>
              <a:buFont typeface="Wingdings" pitchFamily="2" charset="2"/>
              <a:buChar char="§"/>
              <a:defRPr sz="2800">
                <a:solidFill>
                  <a:schemeClr val="tx1"/>
                </a:solidFill>
                <a:latin typeface="+mn-lt"/>
                <a:ea typeface="+mn-ea"/>
                <a:cs typeface="+mn-cs"/>
              </a:defRPr>
            </a:lvl1pPr>
            <a:lvl2pPr marL="741363" indent="-284163" algn="l" rtl="0" eaLnBrk="0" fontAlgn="base" hangingPunct="0">
              <a:spcBef>
                <a:spcPct val="20000"/>
              </a:spcBef>
              <a:spcAft>
                <a:spcPct val="0"/>
              </a:spcAft>
              <a:buClr>
                <a:schemeClr val="accent1"/>
              </a:buClr>
              <a:buFont typeface="Wingdings" pitchFamily="2" charset="2"/>
              <a:buChar char="§"/>
              <a:defRPr sz="2400">
                <a:solidFill>
                  <a:schemeClr val="tx1"/>
                </a:solidFill>
                <a:latin typeface="+mn-lt"/>
              </a:defRPr>
            </a:lvl2pPr>
            <a:lvl3pPr marL="1141413" indent="-227013" algn="l" rtl="0" eaLnBrk="0" fontAlgn="base" hangingPunct="0">
              <a:spcBef>
                <a:spcPct val="20000"/>
              </a:spcBef>
              <a:spcAft>
                <a:spcPct val="0"/>
              </a:spcAft>
              <a:buClr>
                <a:schemeClr val="tx1"/>
              </a:buClr>
              <a:buChar char="•"/>
              <a:defRPr sz="2000">
                <a:solidFill>
                  <a:schemeClr val="tx1"/>
                </a:solidFill>
                <a:latin typeface="+mn-lt"/>
              </a:defRPr>
            </a:lvl3pPr>
            <a:lvl4pPr marL="1598613" indent="-227013" algn="l" rtl="0" eaLnBrk="0" fontAlgn="base" hangingPunct="0">
              <a:spcBef>
                <a:spcPct val="20000"/>
              </a:spcBef>
              <a:spcAft>
                <a:spcPct val="0"/>
              </a:spcAft>
              <a:buChar char="–"/>
              <a:defRPr>
                <a:solidFill>
                  <a:schemeClr val="tx1"/>
                </a:solidFill>
                <a:latin typeface="+mn-lt"/>
              </a:defRPr>
            </a:lvl4pPr>
            <a:lvl5pPr marL="2055813" indent="-227013" algn="l" rtl="0" eaLnBrk="0" fontAlgn="base" hangingPunct="0">
              <a:spcBef>
                <a:spcPct val="20000"/>
              </a:spcBef>
              <a:spcAft>
                <a:spcPct val="0"/>
              </a:spcAft>
              <a:buChar char="»"/>
              <a:defRPr>
                <a:solidFill>
                  <a:schemeClr val="tx1"/>
                </a:solidFill>
                <a:latin typeface="+mn-lt"/>
              </a:defRPr>
            </a:lvl5pPr>
            <a:lvl6pPr marL="2514285" indent="-228570" algn="l" rtl="0" eaLnBrk="1" fontAlgn="base" hangingPunct="1">
              <a:spcBef>
                <a:spcPct val="20000"/>
              </a:spcBef>
              <a:spcAft>
                <a:spcPct val="0"/>
              </a:spcAft>
              <a:buChar char="»"/>
              <a:defRPr>
                <a:solidFill>
                  <a:schemeClr val="tx1"/>
                </a:solidFill>
                <a:latin typeface="+mn-lt"/>
              </a:defRPr>
            </a:lvl6pPr>
            <a:lvl7pPr marL="2971430" indent="-228570" algn="l" rtl="0" eaLnBrk="1" fontAlgn="base" hangingPunct="1">
              <a:spcBef>
                <a:spcPct val="20000"/>
              </a:spcBef>
              <a:spcAft>
                <a:spcPct val="0"/>
              </a:spcAft>
              <a:buChar char="»"/>
              <a:defRPr>
                <a:solidFill>
                  <a:schemeClr val="tx1"/>
                </a:solidFill>
                <a:latin typeface="+mn-lt"/>
              </a:defRPr>
            </a:lvl7pPr>
            <a:lvl8pPr marL="3428573" indent="-228570" algn="l" rtl="0" eaLnBrk="1" fontAlgn="base" hangingPunct="1">
              <a:spcBef>
                <a:spcPct val="20000"/>
              </a:spcBef>
              <a:spcAft>
                <a:spcPct val="0"/>
              </a:spcAft>
              <a:buChar char="»"/>
              <a:defRPr>
                <a:solidFill>
                  <a:schemeClr val="tx1"/>
                </a:solidFill>
                <a:latin typeface="+mn-lt"/>
              </a:defRPr>
            </a:lvl8pPr>
            <a:lvl9pPr marL="3885715" indent="-228570" algn="l" rtl="0" eaLnBrk="1" fontAlgn="base" hangingPunct="1">
              <a:spcBef>
                <a:spcPct val="20000"/>
              </a:spcBef>
              <a:spcAft>
                <a:spcPct val="0"/>
              </a:spcAft>
              <a:buChar char="»"/>
              <a:defRPr>
                <a:solidFill>
                  <a:schemeClr val="tx1"/>
                </a:solidFill>
                <a:latin typeface="+mn-lt"/>
              </a:defRPr>
            </a:lvl9pPr>
          </a:lstStyle>
          <a:p>
            <a:pPr marL="382894" indent="-382894" algn="just">
              <a:spcBef>
                <a:spcPts val="799"/>
              </a:spcBef>
              <a:spcAft>
                <a:spcPts val="799"/>
              </a:spcAft>
              <a:buClr>
                <a:srgbClr val="4B546F"/>
              </a:buClr>
              <a:buFont typeface="Wingdings" pitchFamily="2" charset="2"/>
              <a:buChar char="v"/>
              <a:defRPr/>
            </a:pPr>
            <a:r>
              <a:rPr lang="en-US" sz="3200" b="1" i="1" u="sng" dirty="0" err="1">
                <a:solidFill>
                  <a:srgbClr val="FF0000"/>
                </a:solidFill>
                <a:latin typeface="Times New Roman" pitchFamily="18" charset="0"/>
                <a:cs typeface="Times New Roman" pitchFamily="18" charset="0"/>
              </a:rPr>
              <a:t>Quan</a:t>
            </a:r>
            <a:r>
              <a:rPr lang="en-US" sz="3200" b="1" i="1" u="sng" dirty="0">
                <a:solidFill>
                  <a:srgbClr val="FF0000"/>
                </a:solidFill>
                <a:latin typeface="Times New Roman" pitchFamily="18" charset="0"/>
                <a:cs typeface="Times New Roman" pitchFamily="18" charset="0"/>
              </a:rPr>
              <a:t> </a:t>
            </a:r>
            <a:r>
              <a:rPr lang="en-US" sz="3200" b="1" i="1" u="sng" dirty="0" err="1">
                <a:solidFill>
                  <a:srgbClr val="FF0000"/>
                </a:solidFill>
                <a:latin typeface="Times New Roman" pitchFamily="18" charset="0"/>
                <a:cs typeface="Times New Roman" pitchFamily="18" charset="0"/>
              </a:rPr>
              <a:t>điểm</a:t>
            </a:r>
            <a:r>
              <a:rPr lang="en-US" sz="3200" b="1" i="1" u="sng" dirty="0">
                <a:solidFill>
                  <a:srgbClr val="FF0000"/>
                </a:solidFill>
                <a:latin typeface="Times New Roman" pitchFamily="18" charset="0"/>
                <a:cs typeface="Times New Roman" pitchFamily="18" charset="0"/>
              </a:rPr>
              <a:t> 3: </a:t>
            </a:r>
            <a:r>
              <a:rPr lang="vi-VN" sz="3200" b="1" i="1" dirty="0">
                <a:solidFill>
                  <a:srgbClr val="0000FF"/>
                </a:solidFill>
                <a:latin typeface="Times New Roman" pitchFamily="18" charset="0"/>
                <a:cs typeface="Times New Roman" pitchFamily="18" charset="0"/>
              </a:rPr>
              <a:t>Khơi dậy khát vọng phát triển đất nước phồn vinh, hạnh phúc</a:t>
            </a:r>
            <a:r>
              <a:rPr lang="en-US" sz="3200" b="1" i="1" dirty="0">
                <a:solidFill>
                  <a:srgbClr val="0000FF"/>
                </a:solidFill>
                <a:latin typeface="Times New Roman" pitchFamily="18" charset="0"/>
                <a:cs typeface="Times New Roman" pitchFamily="18" charset="0"/>
              </a:rPr>
              <a:t>, </a:t>
            </a:r>
            <a:r>
              <a:rPr lang="vi-VN" sz="3200" b="1" i="1" dirty="0">
                <a:solidFill>
                  <a:srgbClr val="0000FF"/>
                </a:solidFill>
                <a:latin typeface="Times New Roman" pitchFamily="18" charset="0"/>
                <a:cs typeface="Times New Roman" pitchFamily="18" charset="0"/>
              </a:rPr>
              <a:t>ý chí tự cường </a:t>
            </a:r>
            <a:r>
              <a:rPr lang="en-US" sz="3200" b="1" i="1" dirty="0" err="1">
                <a:solidFill>
                  <a:srgbClr val="0000FF"/>
                </a:solidFill>
                <a:latin typeface="Times New Roman" pitchFamily="18" charset="0"/>
                <a:cs typeface="Times New Roman" pitchFamily="18" charset="0"/>
              </a:rPr>
              <a:t>và</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phát</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huy</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sức</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mạnh</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của</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khối</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đại</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đoàn</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kết</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toàn</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dân</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tộc</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để</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xây</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dựng</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và</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bảo</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vệ</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Tổ</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quốc</a:t>
            </a:r>
            <a:endParaRPr lang="en-US" sz="3200" b="1" i="1" dirty="0">
              <a:solidFill>
                <a:srgbClr val="0000FF"/>
              </a:solidFill>
              <a:latin typeface="Times New Roman" pitchFamily="18" charset="0"/>
              <a:cs typeface="Times New Roman" pitchFamily="18" charset="0"/>
            </a:endParaRPr>
          </a:p>
          <a:p>
            <a:pPr marL="1113975" lvl="4" indent="-382894" algn="just">
              <a:spcBef>
                <a:spcPts val="799"/>
              </a:spcBef>
              <a:spcAft>
                <a:spcPts val="799"/>
              </a:spcAft>
              <a:buFont typeface="Wingdings" pitchFamily="2" charset="2"/>
              <a:buChar char="ü"/>
              <a:defRPr/>
            </a:pPr>
            <a:r>
              <a:rPr lang="en-US" sz="3700" dirty="0" err="1">
                <a:solidFill>
                  <a:srgbClr val="0000FF"/>
                </a:solidFill>
                <a:latin typeface="Times New Roman" pitchFamily="18" charset="0"/>
                <a:cs typeface="Times New Roman" pitchFamily="18" charset="0"/>
              </a:rPr>
              <a:t>Phát</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huy</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tối</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đa</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nhân</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tố</a:t>
            </a:r>
            <a:r>
              <a:rPr lang="en-US" sz="3700" dirty="0">
                <a:solidFill>
                  <a:srgbClr val="0000FF"/>
                </a:solidFill>
                <a:latin typeface="Times New Roman" pitchFamily="18" charset="0"/>
                <a:cs typeface="Times New Roman" pitchFamily="18" charset="0"/>
              </a:rPr>
              <a:t> con </a:t>
            </a:r>
            <a:r>
              <a:rPr lang="en-US" sz="3700" dirty="0" err="1">
                <a:solidFill>
                  <a:srgbClr val="0000FF"/>
                </a:solidFill>
                <a:latin typeface="Times New Roman" pitchFamily="18" charset="0"/>
                <a:cs typeface="Times New Roman" pitchFamily="18" charset="0"/>
              </a:rPr>
              <a:t>người</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lấy</a:t>
            </a:r>
            <a:r>
              <a:rPr lang="en-US" sz="3700" dirty="0">
                <a:solidFill>
                  <a:srgbClr val="0000FF"/>
                </a:solidFill>
                <a:latin typeface="Times New Roman" pitchFamily="18" charset="0"/>
                <a:cs typeface="Times New Roman" pitchFamily="18" charset="0"/>
              </a:rPr>
              <a:t> </a:t>
            </a:r>
            <a:r>
              <a:rPr lang="en-US" sz="3700" u="sng" dirty="0" err="1">
                <a:solidFill>
                  <a:srgbClr val="0000FF"/>
                </a:solidFill>
                <a:latin typeface="Times New Roman" pitchFamily="18" charset="0"/>
                <a:cs typeface="Times New Roman" pitchFamily="18" charset="0"/>
              </a:rPr>
              <a:t>giá</a:t>
            </a:r>
            <a:r>
              <a:rPr lang="en-US" sz="3700" u="sng" dirty="0">
                <a:solidFill>
                  <a:srgbClr val="0000FF"/>
                </a:solidFill>
                <a:latin typeface="Times New Roman" pitchFamily="18" charset="0"/>
                <a:cs typeface="Times New Roman" pitchFamily="18" charset="0"/>
              </a:rPr>
              <a:t> </a:t>
            </a:r>
            <a:r>
              <a:rPr lang="en-US" sz="3700" u="sng" dirty="0" err="1">
                <a:solidFill>
                  <a:srgbClr val="0000FF"/>
                </a:solidFill>
                <a:latin typeface="Times New Roman" pitchFamily="18" charset="0"/>
                <a:cs typeface="Times New Roman" pitchFamily="18" charset="0"/>
              </a:rPr>
              <a:t>trị</a:t>
            </a:r>
            <a:r>
              <a:rPr lang="en-US" sz="3700" u="sng" dirty="0">
                <a:solidFill>
                  <a:srgbClr val="0000FF"/>
                </a:solidFill>
                <a:latin typeface="Times New Roman" pitchFamily="18" charset="0"/>
                <a:cs typeface="Times New Roman" pitchFamily="18" charset="0"/>
              </a:rPr>
              <a:t> </a:t>
            </a:r>
            <a:r>
              <a:rPr lang="en-US" sz="3700" u="sng" dirty="0" err="1">
                <a:solidFill>
                  <a:srgbClr val="0000FF"/>
                </a:solidFill>
                <a:latin typeface="Times New Roman" pitchFamily="18" charset="0"/>
                <a:cs typeface="Times New Roman" pitchFamily="18" charset="0"/>
              </a:rPr>
              <a:t>văn</a:t>
            </a:r>
            <a:r>
              <a:rPr lang="en-US" sz="3700" u="sng" dirty="0">
                <a:solidFill>
                  <a:srgbClr val="0000FF"/>
                </a:solidFill>
                <a:latin typeface="Times New Roman" pitchFamily="18" charset="0"/>
                <a:cs typeface="Times New Roman" pitchFamily="18" charset="0"/>
              </a:rPr>
              <a:t> </a:t>
            </a:r>
            <a:r>
              <a:rPr lang="en-US" sz="3700" u="sng" dirty="0" err="1">
                <a:solidFill>
                  <a:srgbClr val="0000FF"/>
                </a:solidFill>
                <a:latin typeface="Times New Roman" pitchFamily="18" charset="0"/>
                <a:cs typeface="Times New Roman" pitchFamily="18" charset="0"/>
              </a:rPr>
              <a:t>hoá</a:t>
            </a:r>
            <a:r>
              <a:rPr lang="en-US" sz="3700" u="sng" dirty="0">
                <a:solidFill>
                  <a:srgbClr val="0000FF"/>
                </a:solidFill>
                <a:latin typeface="Times New Roman" pitchFamily="18" charset="0"/>
                <a:cs typeface="Times New Roman" pitchFamily="18" charset="0"/>
              </a:rPr>
              <a:t>, con </a:t>
            </a:r>
            <a:r>
              <a:rPr lang="en-US" sz="3700" u="sng" dirty="0" err="1">
                <a:solidFill>
                  <a:srgbClr val="0000FF"/>
                </a:solidFill>
                <a:latin typeface="Times New Roman" pitchFamily="18" charset="0"/>
                <a:cs typeface="Times New Roman" pitchFamily="18" charset="0"/>
              </a:rPr>
              <a:t>người</a:t>
            </a:r>
            <a:r>
              <a:rPr lang="en-US" sz="3700" u="sng" dirty="0">
                <a:solidFill>
                  <a:srgbClr val="0000FF"/>
                </a:solidFill>
                <a:latin typeface="Times New Roman" pitchFamily="18" charset="0"/>
                <a:cs typeface="Times New Roman" pitchFamily="18" charset="0"/>
              </a:rPr>
              <a:t> </a:t>
            </a:r>
            <a:r>
              <a:rPr lang="en-US" sz="3700" u="sng" dirty="0" err="1">
                <a:solidFill>
                  <a:srgbClr val="0000FF"/>
                </a:solidFill>
                <a:latin typeface="Times New Roman" pitchFamily="18" charset="0"/>
                <a:cs typeface="Times New Roman" pitchFamily="18" charset="0"/>
              </a:rPr>
              <a:t>Việt</a:t>
            </a:r>
            <a:r>
              <a:rPr lang="en-US" sz="3700" u="sng" dirty="0">
                <a:solidFill>
                  <a:srgbClr val="0000FF"/>
                </a:solidFill>
                <a:latin typeface="Times New Roman" pitchFamily="18" charset="0"/>
                <a:cs typeface="Times New Roman" pitchFamily="18" charset="0"/>
              </a:rPr>
              <a:t> Nam</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là</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nền</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tảng</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sức</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mạnh</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nội</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sinh</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quan</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trọng</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cho</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phát</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triển</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bền</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vững</a:t>
            </a:r>
            <a:r>
              <a:rPr lang="en-US" sz="3700" dirty="0">
                <a:solidFill>
                  <a:srgbClr val="0000FF"/>
                </a:solidFill>
                <a:latin typeface="Times New Roman" pitchFamily="18" charset="0"/>
                <a:cs typeface="Times New Roman" pitchFamily="18" charset="0"/>
              </a:rPr>
              <a:t>. </a:t>
            </a:r>
          </a:p>
          <a:p>
            <a:pPr marL="1113975" lvl="4" indent="-382894" algn="just">
              <a:spcBef>
                <a:spcPts val="799"/>
              </a:spcBef>
              <a:spcAft>
                <a:spcPts val="799"/>
              </a:spcAft>
              <a:buFont typeface="Wingdings" pitchFamily="2" charset="2"/>
              <a:buChar char="ü"/>
              <a:defRPr/>
            </a:pPr>
            <a:r>
              <a:rPr lang="en-US" sz="3700" dirty="0" err="1">
                <a:solidFill>
                  <a:srgbClr val="0000FF"/>
                </a:solidFill>
                <a:latin typeface="Times New Roman" pitchFamily="18" charset="0"/>
                <a:cs typeface="Times New Roman" pitchFamily="18" charset="0"/>
              </a:rPr>
              <a:t>Phát</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huy</a:t>
            </a:r>
            <a:r>
              <a:rPr lang="en-US" sz="3700" dirty="0">
                <a:solidFill>
                  <a:srgbClr val="0000FF"/>
                </a:solidFill>
                <a:latin typeface="Times New Roman" pitchFamily="18" charset="0"/>
                <a:cs typeface="Times New Roman" pitchFamily="18" charset="0"/>
              </a:rPr>
              <a:t> </a:t>
            </a:r>
            <a:r>
              <a:rPr lang="en-US" sz="3700" u="sng" dirty="0" err="1">
                <a:solidFill>
                  <a:srgbClr val="0000FF"/>
                </a:solidFill>
                <a:latin typeface="Times New Roman" pitchFamily="18" charset="0"/>
                <a:cs typeface="Times New Roman" pitchFamily="18" charset="0"/>
              </a:rPr>
              <a:t>tinh</a:t>
            </a:r>
            <a:r>
              <a:rPr lang="en-US" sz="3700" u="sng" dirty="0">
                <a:solidFill>
                  <a:srgbClr val="0000FF"/>
                </a:solidFill>
                <a:latin typeface="Times New Roman" pitchFamily="18" charset="0"/>
                <a:cs typeface="Times New Roman" pitchFamily="18" charset="0"/>
              </a:rPr>
              <a:t> </a:t>
            </a:r>
            <a:r>
              <a:rPr lang="en-US" sz="3700" u="sng" dirty="0" err="1">
                <a:solidFill>
                  <a:srgbClr val="0000FF"/>
                </a:solidFill>
                <a:latin typeface="Times New Roman" pitchFamily="18" charset="0"/>
                <a:cs typeface="Times New Roman" pitchFamily="18" charset="0"/>
              </a:rPr>
              <a:t>thần</a:t>
            </a:r>
            <a:r>
              <a:rPr lang="en-US" sz="3700" u="sng" dirty="0">
                <a:solidFill>
                  <a:srgbClr val="0000FF"/>
                </a:solidFill>
                <a:latin typeface="Times New Roman" pitchFamily="18" charset="0"/>
                <a:cs typeface="Times New Roman" pitchFamily="18" charset="0"/>
              </a:rPr>
              <a:t> </a:t>
            </a:r>
            <a:r>
              <a:rPr lang="en-US" sz="3700" u="sng" dirty="0" err="1">
                <a:solidFill>
                  <a:srgbClr val="0000FF"/>
                </a:solidFill>
                <a:latin typeface="Times New Roman" pitchFamily="18" charset="0"/>
                <a:cs typeface="Times New Roman" pitchFamily="18" charset="0"/>
              </a:rPr>
              <a:t>cống</a:t>
            </a:r>
            <a:r>
              <a:rPr lang="en-US" sz="3700" u="sng" dirty="0">
                <a:solidFill>
                  <a:srgbClr val="0000FF"/>
                </a:solidFill>
                <a:latin typeface="Times New Roman" pitchFamily="18" charset="0"/>
                <a:cs typeface="Times New Roman" pitchFamily="18" charset="0"/>
              </a:rPr>
              <a:t> </a:t>
            </a:r>
            <a:r>
              <a:rPr lang="en-US" sz="3700" u="sng" dirty="0" err="1">
                <a:solidFill>
                  <a:srgbClr val="0000FF"/>
                </a:solidFill>
                <a:latin typeface="Times New Roman" pitchFamily="18" charset="0"/>
                <a:cs typeface="Times New Roman" pitchFamily="18" charset="0"/>
              </a:rPr>
              <a:t>hiến</a:t>
            </a:r>
            <a:r>
              <a:rPr lang="en-US" sz="3700" dirty="0">
                <a:solidFill>
                  <a:srgbClr val="0000FF"/>
                </a:solidFill>
                <a:latin typeface="Times New Roman" pitchFamily="18" charset="0"/>
                <a:cs typeface="Times New Roman" pitchFamily="18" charset="0"/>
              </a:rPr>
              <a:t> vì </a:t>
            </a:r>
            <a:r>
              <a:rPr lang="en-US" sz="3700" dirty="0" err="1">
                <a:solidFill>
                  <a:srgbClr val="0000FF"/>
                </a:solidFill>
                <a:latin typeface="Times New Roman" pitchFamily="18" charset="0"/>
                <a:cs typeface="Times New Roman" pitchFamily="18" charset="0"/>
              </a:rPr>
              <a:t>đất</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nước</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nâng</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cao</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đời</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sống</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vật</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chất</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tinh</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thần</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va</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hạnh</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phúc</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của</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nhân</a:t>
            </a:r>
            <a:r>
              <a:rPr lang="en-US" sz="3700" dirty="0">
                <a:solidFill>
                  <a:srgbClr val="0000FF"/>
                </a:solidFill>
                <a:latin typeface="Times New Roman" pitchFamily="18" charset="0"/>
                <a:cs typeface="Times New Roman" pitchFamily="18" charset="0"/>
              </a:rPr>
              <a:t> </a:t>
            </a:r>
            <a:r>
              <a:rPr lang="en-US" sz="3700" dirty="0" err="1">
                <a:solidFill>
                  <a:srgbClr val="0000FF"/>
                </a:solidFill>
                <a:latin typeface="Times New Roman" pitchFamily="18" charset="0"/>
                <a:cs typeface="Times New Roman" pitchFamily="18" charset="0"/>
              </a:rPr>
              <a:t>dân</a:t>
            </a:r>
            <a:endParaRPr lang="en-US" sz="3700" dirty="0">
              <a:solidFill>
                <a:srgbClr val="0000FF"/>
              </a:solidFill>
              <a:latin typeface="Times New Roman" pitchFamily="18" charset="0"/>
              <a:cs typeface="Times New Roman" pitchFamily="18" charset="0"/>
            </a:endParaRPr>
          </a:p>
          <a:p>
            <a:pPr marL="609227" indent="-609227" algn="just">
              <a:spcBef>
                <a:spcPts val="400"/>
              </a:spcBef>
              <a:spcAft>
                <a:spcPts val="400"/>
              </a:spcAft>
              <a:buClr>
                <a:srgbClr val="4B546F"/>
              </a:buClr>
              <a:buNone/>
              <a:defRPr/>
            </a:pPr>
            <a:endParaRPr lang="vi-VN" kern="0" dirty="0" smtClean="0">
              <a:solidFill>
                <a:srgbClr val="0000FF"/>
              </a:solidFill>
              <a:latin typeface="Times New Roman" pitchFamily="18" charset="0"/>
              <a:cs typeface="Times New Roman" pitchFamily="18" charset="0"/>
            </a:endParaRPr>
          </a:p>
          <a:p>
            <a:pPr marL="459039" indent="-459039" algn="just">
              <a:spcBef>
                <a:spcPts val="400"/>
              </a:spcBef>
              <a:spcAft>
                <a:spcPts val="400"/>
              </a:spcAft>
              <a:buClr>
                <a:srgbClr val="4B546F"/>
              </a:buClr>
              <a:buFont typeface="Wingdings" pitchFamily="2" charset="2"/>
              <a:buChar char="v"/>
              <a:defRPr/>
            </a:pPr>
            <a:endParaRPr lang="vi-VN" kern="0" dirty="0" smtClean="0">
              <a:solidFill>
                <a:srgbClr val="0000FF"/>
              </a:solidFill>
              <a:latin typeface="Times New Roman" pitchFamily="18" charset="0"/>
              <a:cs typeface="Times New Roman" pitchFamily="18" charset="0"/>
            </a:endParaRPr>
          </a:p>
          <a:p>
            <a:pPr marL="459039" indent="-459039" algn="just">
              <a:spcBef>
                <a:spcPts val="400"/>
              </a:spcBef>
              <a:spcAft>
                <a:spcPts val="400"/>
              </a:spcAft>
              <a:buClr>
                <a:srgbClr val="4B546F"/>
              </a:buClr>
              <a:buFont typeface="Wingdings" pitchFamily="2" charset="2"/>
              <a:buChar char="v"/>
              <a:defRPr/>
            </a:pPr>
            <a:endParaRPr lang="vi-VN" kern="0" dirty="0">
              <a:solidFill>
                <a:srgbClr val="0000FF"/>
              </a:solidFill>
              <a:latin typeface="Times New Roman" pitchFamily="18" charset="0"/>
              <a:cs typeface="Times New Roman" pitchFamily="18" charset="0"/>
            </a:endParaRPr>
          </a:p>
        </p:txBody>
      </p:sp>
      <p:sp>
        <p:nvSpPr>
          <p:cNvPr id="8" name="AutoShape 53"/>
          <p:cNvSpPr>
            <a:spLocks noChangeArrowheads="1"/>
          </p:cNvSpPr>
          <p:nvPr/>
        </p:nvSpPr>
        <p:spPr bwMode="auto">
          <a:xfrm>
            <a:off x="8331200" y="6238875"/>
            <a:ext cx="3860800" cy="609600"/>
          </a:xfrm>
          <a:prstGeom prst="roundRect">
            <a:avLst>
              <a:gd name="adj" fmla="val 16667"/>
            </a:avLst>
          </a:prstGeom>
          <a:solidFill>
            <a:schemeClr val="accent1"/>
          </a:solidFill>
          <a:ln w="9525">
            <a:solidFill>
              <a:srgbClr val="0D28F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58" tIns="60929" rIns="121858" bIns="60929" anchor="ctr"/>
          <a:lstStyle/>
          <a:p>
            <a:pPr algn="ctr"/>
            <a:r>
              <a:rPr lang="vi-VN" b="1" dirty="0">
                <a:solidFill>
                  <a:srgbClr val="FFFF00"/>
                </a:solidFill>
              </a:rPr>
              <a:t>Chiến lược phát triển </a:t>
            </a:r>
            <a:r>
              <a:rPr lang="en-US" b="1" dirty="0" smtClean="0">
                <a:solidFill>
                  <a:srgbClr val="FFFF00"/>
                </a:solidFill>
              </a:rPr>
              <a:t>KT –XH</a:t>
            </a:r>
          </a:p>
          <a:p>
            <a:pPr algn="ctr"/>
            <a:r>
              <a:rPr lang="vi-VN" b="1" dirty="0" smtClean="0">
                <a:solidFill>
                  <a:srgbClr val="FFFF00"/>
                </a:solidFill>
              </a:rPr>
              <a:t>10 </a:t>
            </a:r>
            <a:r>
              <a:rPr lang="vi-VN" b="1" dirty="0">
                <a:solidFill>
                  <a:srgbClr val="FFFF00"/>
                </a:solidFill>
              </a:rPr>
              <a:t>năm 2021 – 2030</a:t>
            </a:r>
            <a:endParaRPr lang="en-US" dirty="0">
              <a:solidFill>
                <a:srgbClr val="FFFF00"/>
              </a:solidFill>
            </a:endParaRPr>
          </a:p>
        </p:txBody>
      </p:sp>
    </p:spTree>
    <p:extLst>
      <p:ext uri="{BB962C8B-B14F-4D97-AF65-F5344CB8AC3E}">
        <p14:creationId xmlns:p14="http://schemas.microsoft.com/office/powerpoint/2010/main" val="1690843631"/>
      </p:ext>
    </p:extLst>
  </p:cSld>
  <p:clrMapOvr>
    <a:masterClrMapping/>
  </p:clrMapOvr>
  <p:transition spd="slow">
    <p:push dir="u"/>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2578" name="Footer Placeholder 3"/>
          <p:cNvSpPr txBox="1">
            <a:spLocks noGrp="1"/>
          </p:cNvSpPr>
          <p:nvPr/>
        </p:nvSpPr>
        <p:spPr bwMode="white">
          <a:xfrm>
            <a:off x="8229600" y="381000"/>
            <a:ext cx="3860800" cy="304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858" tIns="60929" rIns="121858" bIns="60929"/>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0"/>
              </a:spcBef>
              <a:spcAft>
                <a:spcPct val="0"/>
              </a:spcAft>
            </a:pPr>
            <a:endParaRPr lang="en-US" altLang="en-US" sz="1600" b="1">
              <a:solidFill>
                <a:srgbClr val="CC3300"/>
              </a:solidFill>
            </a:endParaRPr>
          </a:p>
        </p:txBody>
      </p:sp>
      <p:sp>
        <p:nvSpPr>
          <p:cNvPr id="152580" name="Slide Number Placeholder 1"/>
          <p:cNvSpPr>
            <a:spLocks noGrp="1"/>
          </p:cNvSpPr>
          <p:nvPr>
            <p:ph type="sldNum" sz="quarter" idx="12"/>
          </p:nvPr>
        </p:nvSpPr>
        <p:spPr>
          <a:xfrm>
            <a:off x="4775200" y="6273800"/>
            <a:ext cx="2844800" cy="228600"/>
          </a:xfrm>
          <a:noFill/>
        </p:spPr>
        <p:txBody>
          <a:bodyPr/>
          <a:lstStyle>
            <a:lvl1pPr eaLnBrk="0" hangingPunct="0">
              <a:defRPr>
                <a:solidFill>
                  <a:schemeClr val="tx1"/>
                </a:solidFill>
                <a:latin typeface="Arial" charset="0"/>
              </a:defRPr>
            </a:lvl1pPr>
            <a:lvl2pPr marL="990430" indent="-380934" eaLnBrk="0" hangingPunct="0">
              <a:defRPr>
                <a:solidFill>
                  <a:schemeClr val="tx1"/>
                </a:solidFill>
                <a:latin typeface="Arial" charset="0"/>
              </a:defRPr>
            </a:lvl2pPr>
            <a:lvl3pPr marL="1523735" indent="-304744" eaLnBrk="0" hangingPunct="0">
              <a:defRPr>
                <a:solidFill>
                  <a:schemeClr val="tx1"/>
                </a:solidFill>
                <a:latin typeface="Arial" charset="0"/>
              </a:defRPr>
            </a:lvl3pPr>
            <a:lvl4pPr marL="2133227" indent="-304744" eaLnBrk="0" hangingPunct="0">
              <a:defRPr>
                <a:solidFill>
                  <a:schemeClr val="tx1"/>
                </a:solidFill>
                <a:latin typeface="Arial" charset="0"/>
              </a:defRPr>
            </a:lvl4pPr>
            <a:lvl5pPr marL="2742722" indent="-304744" eaLnBrk="0" hangingPunct="0">
              <a:defRPr>
                <a:solidFill>
                  <a:schemeClr val="tx1"/>
                </a:solidFill>
                <a:latin typeface="Arial" charset="0"/>
              </a:defRPr>
            </a:lvl5pPr>
            <a:lvl6pPr marL="3352212" indent="-304744" eaLnBrk="0" fontAlgn="base" hangingPunct="0">
              <a:spcBef>
                <a:spcPct val="0"/>
              </a:spcBef>
              <a:spcAft>
                <a:spcPct val="0"/>
              </a:spcAft>
              <a:defRPr>
                <a:solidFill>
                  <a:schemeClr val="tx1"/>
                </a:solidFill>
                <a:latin typeface="Arial" charset="0"/>
              </a:defRPr>
            </a:lvl6pPr>
            <a:lvl7pPr marL="3961709" indent="-304744" eaLnBrk="0" fontAlgn="base" hangingPunct="0">
              <a:spcBef>
                <a:spcPct val="0"/>
              </a:spcBef>
              <a:spcAft>
                <a:spcPct val="0"/>
              </a:spcAft>
              <a:defRPr>
                <a:solidFill>
                  <a:schemeClr val="tx1"/>
                </a:solidFill>
                <a:latin typeface="Arial" charset="0"/>
              </a:defRPr>
            </a:lvl7pPr>
            <a:lvl8pPr marL="4571202" indent="-304744" eaLnBrk="0" fontAlgn="base" hangingPunct="0">
              <a:spcBef>
                <a:spcPct val="0"/>
              </a:spcBef>
              <a:spcAft>
                <a:spcPct val="0"/>
              </a:spcAft>
              <a:defRPr>
                <a:solidFill>
                  <a:schemeClr val="tx1"/>
                </a:solidFill>
                <a:latin typeface="Arial" charset="0"/>
              </a:defRPr>
            </a:lvl8pPr>
            <a:lvl9pPr marL="5180694" indent="-304744" eaLnBrk="0" fontAlgn="base" hangingPunct="0">
              <a:spcBef>
                <a:spcPct val="0"/>
              </a:spcBef>
              <a:spcAft>
                <a:spcPct val="0"/>
              </a:spcAft>
              <a:defRPr>
                <a:solidFill>
                  <a:schemeClr val="tx1"/>
                </a:solidFill>
                <a:latin typeface="Arial" charset="0"/>
              </a:defRPr>
            </a:lvl9pPr>
          </a:lstStyle>
          <a:p>
            <a:pPr eaLnBrk="1" hangingPunct="1"/>
            <a:fld id="{E9E50353-9530-4581-A7C5-F703C446B0AD}" type="slidenum">
              <a:rPr lang="en-US" altLang="en-US" sz="2700" b="1">
                <a:solidFill>
                  <a:srgbClr val="FFFFFF"/>
                </a:solidFill>
              </a:rPr>
              <a:pPr eaLnBrk="1" hangingPunct="1"/>
              <a:t>57</a:t>
            </a:fld>
            <a:endParaRPr lang="en-US" altLang="en-US" sz="2700" b="1">
              <a:solidFill>
                <a:srgbClr val="FFFFFF"/>
              </a:solidFill>
            </a:endParaRPr>
          </a:p>
        </p:txBody>
      </p:sp>
      <p:sp>
        <p:nvSpPr>
          <p:cNvPr id="152581" name="Rectangle 1"/>
          <p:cNvSpPr>
            <a:spLocks noChangeArrowheads="1"/>
          </p:cNvSpPr>
          <p:nvPr/>
        </p:nvSpPr>
        <p:spPr bwMode="auto">
          <a:xfrm>
            <a:off x="1219200" y="402167"/>
            <a:ext cx="106680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58" tIns="60929" rIns="121858" bIns="60929">
            <a:spAutoFit/>
          </a:bodyPr>
          <a:lstStyle/>
          <a:p>
            <a:pPr marL="708962" indent="-708962" algn="ctr" fontAlgn="base">
              <a:spcBef>
                <a:spcPct val="0"/>
              </a:spcBef>
              <a:spcAft>
                <a:spcPct val="0"/>
              </a:spcAft>
            </a:pPr>
            <a:r>
              <a:rPr lang="en-US" altLang="en-US" sz="3700" b="1">
                <a:solidFill>
                  <a:srgbClr val="FF0000"/>
                </a:solidFill>
              </a:rPr>
              <a:t>QUAN ĐIỂM PHÁT TRIỂN: </a:t>
            </a:r>
            <a:r>
              <a:rPr lang="en-US" altLang="en-US" sz="3700" b="1">
                <a:solidFill>
                  <a:srgbClr val="0C33F4"/>
                </a:solidFill>
              </a:rPr>
              <a:t>(Tiếp)</a:t>
            </a:r>
          </a:p>
        </p:txBody>
      </p:sp>
      <p:sp>
        <p:nvSpPr>
          <p:cNvPr id="152582" name="Content Placeholder 2"/>
          <p:cNvSpPr txBox="1">
            <a:spLocks/>
          </p:cNvSpPr>
          <p:nvPr/>
        </p:nvSpPr>
        <p:spPr bwMode="auto">
          <a:xfrm>
            <a:off x="406400" y="1397000"/>
            <a:ext cx="11379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858" tIns="60929" rIns="121858" bIns="60929"/>
          <a:lstStyle>
            <a:lvl1pPr marL="455613" indent="-455613" eaLnBrk="0" hangingPunct="0">
              <a:defRPr>
                <a:solidFill>
                  <a:schemeClr val="tx1"/>
                </a:solidFill>
                <a:latin typeface="Arial" charset="0"/>
              </a:defRPr>
            </a:lvl1pPr>
            <a:lvl2pPr marL="2857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835025" indent="-285750" eaLnBrk="0" hangingPunct="0">
              <a:defRPr>
                <a:solidFill>
                  <a:schemeClr val="tx1"/>
                </a:solidFill>
                <a:latin typeface="Arial" charset="0"/>
              </a:defRPr>
            </a:lvl5pPr>
            <a:lvl6pPr marL="1292225" indent="-285750" eaLnBrk="0" fontAlgn="base" hangingPunct="0">
              <a:spcBef>
                <a:spcPct val="0"/>
              </a:spcBef>
              <a:spcAft>
                <a:spcPct val="0"/>
              </a:spcAft>
              <a:defRPr>
                <a:solidFill>
                  <a:schemeClr val="tx1"/>
                </a:solidFill>
                <a:latin typeface="Arial" charset="0"/>
              </a:defRPr>
            </a:lvl6pPr>
            <a:lvl7pPr marL="1749425" indent="-285750" eaLnBrk="0" fontAlgn="base" hangingPunct="0">
              <a:spcBef>
                <a:spcPct val="0"/>
              </a:spcBef>
              <a:spcAft>
                <a:spcPct val="0"/>
              </a:spcAft>
              <a:defRPr>
                <a:solidFill>
                  <a:schemeClr val="tx1"/>
                </a:solidFill>
                <a:latin typeface="Arial" charset="0"/>
              </a:defRPr>
            </a:lvl7pPr>
            <a:lvl8pPr marL="2206625" indent="-285750" eaLnBrk="0" fontAlgn="base" hangingPunct="0">
              <a:spcBef>
                <a:spcPct val="0"/>
              </a:spcBef>
              <a:spcAft>
                <a:spcPct val="0"/>
              </a:spcAft>
              <a:defRPr>
                <a:solidFill>
                  <a:schemeClr val="tx1"/>
                </a:solidFill>
                <a:latin typeface="Arial" charset="0"/>
              </a:defRPr>
            </a:lvl8pPr>
            <a:lvl9pPr marL="2663825" indent="-285750" eaLnBrk="0" fontAlgn="base" hangingPunct="0">
              <a:spcBef>
                <a:spcPct val="0"/>
              </a:spcBef>
              <a:spcAft>
                <a:spcPct val="0"/>
              </a:spcAft>
              <a:defRPr>
                <a:solidFill>
                  <a:schemeClr val="tx1"/>
                </a:solidFill>
                <a:latin typeface="Arial" charset="0"/>
              </a:defRPr>
            </a:lvl9pPr>
          </a:lstStyle>
          <a:p>
            <a:pPr lvl="1" algn="just" fontAlgn="base">
              <a:spcBef>
                <a:spcPts val="800"/>
              </a:spcBef>
              <a:spcAft>
                <a:spcPts val="800"/>
              </a:spcAft>
              <a:buClr>
                <a:srgbClr val="4987E3"/>
              </a:buClr>
              <a:buFont typeface="Wingdings" pitchFamily="2" charset="2"/>
              <a:buChar char="v"/>
            </a:pPr>
            <a:r>
              <a:rPr lang="en-US" sz="4300" b="1" i="1" u="sng">
                <a:solidFill>
                  <a:srgbClr val="FF0000"/>
                </a:solidFill>
                <a:latin typeface="Times New Roman" pitchFamily="18" charset="0"/>
                <a:cs typeface="Times New Roman" pitchFamily="18" charset="0"/>
              </a:rPr>
              <a:t>Quan điểm 4:</a:t>
            </a:r>
            <a:r>
              <a:rPr lang="en-US" sz="4300" b="1">
                <a:solidFill>
                  <a:srgbClr val="FF0000"/>
                </a:solidFill>
                <a:latin typeface="Times New Roman" pitchFamily="18" charset="0"/>
                <a:cs typeface="Times New Roman" pitchFamily="18" charset="0"/>
              </a:rPr>
              <a:t> </a:t>
            </a:r>
            <a:r>
              <a:rPr lang="vi-VN" sz="4300" b="1" i="1">
                <a:solidFill>
                  <a:srgbClr val="0000FF"/>
                </a:solidFill>
                <a:latin typeface="Times New Roman" pitchFamily="18" charset="0"/>
                <a:cs typeface="Times New Roman" pitchFamily="18" charset="0"/>
              </a:rPr>
              <a:t>Xây dựng nền kinh tế tự chủ </a:t>
            </a:r>
            <a:endParaRPr lang="en-US" sz="4300" b="1" i="1">
              <a:solidFill>
                <a:srgbClr val="0000FF"/>
              </a:solidFill>
              <a:latin typeface="Times New Roman" pitchFamily="18" charset="0"/>
              <a:cs typeface="Times New Roman" pitchFamily="18" charset="0"/>
            </a:endParaRPr>
          </a:p>
          <a:p>
            <a:pPr lvl="4" algn="just" fontAlgn="base">
              <a:spcBef>
                <a:spcPts val="800"/>
              </a:spcBef>
              <a:spcAft>
                <a:spcPts val="800"/>
              </a:spcAft>
              <a:buFont typeface="Wingdings" pitchFamily="2" charset="2"/>
              <a:buChar char="ü"/>
            </a:pPr>
            <a:r>
              <a:rPr lang="en-US" sz="4300">
                <a:solidFill>
                  <a:srgbClr val="0000FF"/>
                </a:solidFill>
                <a:latin typeface="Times New Roman" pitchFamily="18" charset="0"/>
                <a:cs typeface="Times New Roman" pitchFamily="18" charset="0"/>
              </a:rPr>
              <a:t>Xây dựng nền kinh tế tự chủ </a:t>
            </a:r>
            <a:r>
              <a:rPr lang="en-US" sz="4300" u="sng">
                <a:solidFill>
                  <a:srgbClr val="0000FF"/>
                </a:solidFill>
                <a:latin typeface="Times New Roman" pitchFamily="18" charset="0"/>
                <a:cs typeface="Times New Roman" pitchFamily="18" charset="0"/>
              </a:rPr>
              <a:t>dựa trên cơ sở làm chủ công nghệ </a:t>
            </a:r>
            <a:r>
              <a:rPr lang="en-US" sz="4300">
                <a:solidFill>
                  <a:srgbClr val="0000FF"/>
                </a:solidFill>
                <a:latin typeface="Times New Roman" pitchFamily="18" charset="0"/>
                <a:cs typeface="Times New Roman" pitchFamily="18" charset="0"/>
              </a:rPr>
              <a:t>và chủ động, tích cực hội nhập</a:t>
            </a:r>
          </a:p>
          <a:p>
            <a:pPr lvl="4" algn="just" fontAlgn="base">
              <a:spcBef>
                <a:spcPts val="800"/>
              </a:spcBef>
              <a:spcAft>
                <a:spcPts val="800"/>
              </a:spcAft>
              <a:buFont typeface="Wingdings" pitchFamily="2" charset="2"/>
              <a:buChar char="ü"/>
            </a:pPr>
            <a:r>
              <a:rPr lang="en-US" sz="4300">
                <a:solidFill>
                  <a:srgbClr val="0000FF"/>
                </a:solidFill>
                <a:latin typeface="Times New Roman" pitchFamily="18" charset="0"/>
                <a:cs typeface="Times New Roman" pitchFamily="18" charset="0"/>
              </a:rPr>
              <a:t>Phát huy </a:t>
            </a:r>
            <a:r>
              <a:rPr lang="en-US" sz="4300" u="sng">
                <a:solidFill>
                  <a:srgbClr val="0000FF"/>
                </a:solidFill>
                <a:latin typeface="Times New Roman" pitchFamily="18" charset="0"/>
                <a:cs typeface="Times New Roman" pitchFamily="18" charset="0"/>
              </a:rPr>
              <a:t>nội lực là yếu tố quyết định</a:t>
            </a:r>
            <a:r>
              <a:rPr lang="en-US" sz="4300">
                <a:solidFill>
                  <a:srgbClr val="0000FF"/>
                </a:solidFill>
                <a:latin typeface="Times New Roman" pitchFamily="18" charset="0"/>
                <a:cs typeface="Times New Roman" pitchFamily="18" charset="0"/>
              </a:rPr>
              <a:t> gắn với ngoại lực và sức mạnh thời đại</a:t>
            </a:r>
            <a:endParaRPr lang="vi-VN" sz="4300">
              <a:solidFill>
                <a:srgbClr val="0000FF"/>
              </a:solidFill>
              <a:latin typeface="Times New Roman" pitchFamily="18" charset="0"/>
              <a:cs typeface="Times New Roman" pitchFamily="18" charset="0"/>
            </a:endParaRPr>
          </a:p>
          <a:p>
            <a:pPr algn="just" fontAlgn="base">
              <a:spcBef>
                <a:spcPts val="400"/>
              </a:spcBef>
              <a:spcAft>
                <a:spcPts val="400"/>
              </a:spcAft>
              <a:buClr>
                <a:srgbClr val="4B546F"/>
              </a:buClr>
            </a:pPr>
            <a:endParaRPr lang="vi-VN" sz="4300">
              <a:solidFill>
                <a:srgbClr val="0000FF"/>
              </a:solidFill>
              <a:latin typeface="Times New Roman" pitchFamily="18" charset="0"/>
              <a:cs typeface="Times New Roman" pitchFamily="18" charset="0"/>
            </a:endParaRPr>
          </a:p>
          <a:p>
            <a:pPr algn="just" fontAlgn="base">
              <a:spcBef>
                <a:spcPts val="400"/>
              </a:spcBef>
              <a:spcAft>
                <a:spcPts val="400"/>
              </a:spcAft>
              <a:buClr>
                <a:srgbClr val="4B546F"/>
              </a:buClr>
              <a:buFont typeface="Wingdings" pitchFamily="2" charset="2"/>
              <a:buChar char="v"/>
            </a:pPr>
            <a:endParaRPr lang="vi-VN" sz="4300">
              <a:solidFill>
                <a:srgbClr val="0000FF"/>
              </a:solidFill>
              <a:latin typeface="Times New Roman" pitchFamily="18" charset="0"/>
              <a:cs typeface="Times New Roman" pitchFamily="18" charset="0"/>
            </a:endParaRPr>
          </a:p>
          <a:p>
            <a:pPr algn="just" fontAlgn="base">
              <a:spcBef>
                <a:spcPts val="400"/>
              </a:spcBef>
              <a:spcAft>
                <a:spcPts val="400"/>
              </a:spcAft>
              <a:buClr>
                <a:srgbClr val="4B546F"/>
              </a:buClr>
              <a:buFont typeface="Wingdings" pitchFamily="2" charset="2"/>
              <a:buChar char="v"/>
            </a:pPr>
            <a:endParaRPr lang="vi-VN" sz="4300">
              <a:solidFill>
                <a:srgbClr val="0000FF"/>
              </a:solidFill>
              <a:latin typeface="Times New Roman" pitchFamily="18" charset="0"/>
              <a:cs typeface="Times New Roman" pitchFamily="18" charset="0"/>
            </a:endParaRPr>
          </a:p>
        </p:txBody>
      </p:sp>
      <p:sp>
        <p:nvSpPr>
          <p:cNvPr id="7" name="AutoShape 53"/>
          <p:cNvSpPr>
            <a:spLocks noChangeArrowheads="1"/>
          </p:cNvSpPr>
          <p:nvPr/>
        </p:nvSpPr>
        <p:spPr bwMode="auto">
          <a:xfrm>
            <a:off x="8331200" y="6238875"/>
            <a:ext cx="3860800" cy="609600"/>
          </a:xfrm>
          <a:prstGeom prst="roundRect">
            <a:avLst>
              <a:gd name="adj" fmla="val 16667"/>
            </a:avLst>
          </a:prstGeom>
          <a:solidFill>
            <a:schemeClr val="accent1"/>
          </a:solidFill>
          <a:ln w="9525">
            <a:solidFill>
              <a:srgbClr val="0D28F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58" tIns="60929" rIns="121858" bIns="60929" anchor="ctr"/>
          <a:lstStyle/>
          <a:p>
            <a:pPr algn="ctr"/>
            <a:r>
              <a:rPr lang="vi-VN" b="1" dirty="0">
                <a:solidFill>
                  <a:srgbClr val="FFFF00"/>
                </a:solidFill>
              </a:rPr>
              <a:t>Chiến lược phát triển </a:t>
            </a:r>
            <a:r>
              <a:rPr lang="en-US" b="1" dirty="0" smtClean="0">
                <a:solidFill>
                  <a:srgbClr val="FFFF00"/>
                </a:solidFill>
              </a:rPr>
              <a:t>KT –XH</a:t>
            </a:r>
          </a:p>
          <a:p>
            <a:pPr algn="ctr"/>
            <a:r>
              <a:rPr lang="vi-VN" b="1" dirty="0" smtClean="0">
                <a:solidFill>
                  <a:srgbClr val="FFFF00"/>
                </a:solidFill>
              </a:rPr>
              <a:t>10 </a:t>
            </a:r>
            <a:r>
              <a:rPr lang="vi-VN" b="1" dirty="0">
                <a:solidFill>
                  <a:srgbClr val="FFFF00"/>
                </a:solidFill>
              </a:rPr>
              <a:t>năm 2021 – 2030</a:t>
            </a:r>
            <a:endParaRPr lang="en-US" dirty="0">
              <a:solidFill>
                <a:srgbClr val="FFFF00"/>
              </a:solidFill>
            </a:endParaRPr>
          </a:p>
        </p:txBody>
      </p:sp>
    </p:spTree>
    <p:extLst>
      <p:ext uri="{BB962C8B-B14F-4D97-AF65-F5344CB8AC3E}">
        <p14:creationId xmlns:p14="http://schemas.microsoft.com/office/powerpoint/2010/main" val="1760115153"/>
      </p:ext>
    </p:extLst>
  </p:cSld>
  <p:clrMapOvr>
    <a:masterClrMapping/>
  </p:clrMapOvr>
  <p:transition spd="slow">
    <p:push dir="u"/>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0">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3602" name="Footer Placeholder 3"/>
          <p:cNvSpPr txBox="1">
            <a:spLocks noGrp="1"/>
          </p:cNvSpPr>
          <p:nvPr/>
        </p:nvSpPr>
        <p:spPr bwMode="white">
          <a:xfrm>
            <a:off x="8229600" y="381000"/>
            <a:ext cx="3860800" cy="304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858" tIns="60929" rIns="121858" bIns="60929"/>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fontAlgn="base" hangingPunct="1">
              <a:spcBef>
                <a:spcPct val="0"/>
              </a:spcBef>
              <a:spcAft>
                <a:spcPct val="0"/>
              </a:spcAft>
            </a:pPr>
            <a:endParaRPr lang="en-US" altLang="en-US" sz="1600" b="1">
              <a:solidFill>
                <a:srgbClr val="CC3300"/>
              </a:solidFill>
            </a:endParaRPr>
          </a:p>
        </p:txBody>
      </p:sp>
      <p:sp>
        <p:nvSpPr>
          <p:cNvPr id="153604" name="Slide Number Placeholder 1"/>
          <p:cNvSpPr>
            <a:spLocks noGrp="1"/>
          </p:cNvSpPr>
          <p:nvPr>
            <p:ph type="sldNum" sz="quarter" idx="12"/>
          </p:nvPr>
        </p:nvSpPr>
        <p:spPr>
          <a:xfrm>
            <a:off x="4775200" y="6273800"/>
            <a:ext cx="2844800" cy="228600"/>
          </a:xfrm>
          <a:noFill/>
        </p:spPr>
        <p:txBody>
          <a:bodyPr/>
          <a:lstStyle>
            <a:lvl1pPr eaLnBrk="0" hangingPunct="0">
              <a:defRPr>
                <a:solidFill>
                  <a:schemeClr val="tx1"/>
                </a:solidFill>
                <a:latin typeface="Arial" charset="0"/>
              </a:defRPr>
            </a:lvl1pPr>
            <a:lvl2pPr marL="990430" indent="-380934" eaLnBrk="0" hangingPunct="0">
              <a:defRPr>
                <a:solidFill>
                  <a:schemeClr val="tx1"/>
                </a:solidFill>
                <a:latin typeface="Arial" charset="0"/>
              </a:defRPr>
            </a:lvl2pPr>
            <a:lvl3pPr marL="1523735" indent="-304744" eaLnBrk="0" hangingPunct="0">
              <a:defRPr>
                <a:solidFill>
                  <a:schemeClr val="tx1"/>
                </a:solidFill>
                <a:latin typeface="Arial" charset="0"/>
              </a:defRPr>
            </a:lvl3pPr>
            <a:lvl4pPr marL="2133227" indent="-304744" eaLnBrk="0" hangingPunct="0">
              <a:defRPr>
                <a:solidFill>
                  <a:schemeClr val="tx1"/>
                </a:solidFill>
                <a:latin typeface="Arial" charset="0"/>
              </a:defRPr>
            </a:lvl4pPr>
            <a:lvl5pPr marL="2742722" indent="-304744" eaLnBrk="0" hangingPunct="0">
              <a:defRPr>
                <a:solidFill>
                  <a:schemeClr val="tx1"/>
                </a:solidFill>
                <a:latin typeface="Arial" charset="0"/>
              </a:defRPr>
            </a:lvl5pPr>
            <a:lvl6pPr marL="3352212" indent="-304744" eaLnBrk="0" fontAlgn="base" hangingPunct="0">
              <a:spcBef>
                <a:spcPct val="0"/>
              </a:spcBef>
              <a:spcAft>
                <a:spcPct val="0"/>
              </a:spcAft>
              <a:defRPr>
                <a:solidFill>
                  <a:schemeClr val="tx1"/>
                </a:solidFill>
                <a:latin typeface="Arial" charset="0"/>
              </a:defRPr>
            </a:lvl6pPr>
            <a:lvl7pPr marL="3961709" indent="-304744" eaLnBrk="0" fontAlgn="base" hangingPunct="0">
              <a:spcBef>
                <a:spcPct val="0"/>
              </a:spcBef>
              <a:spcAft>
                <a:spcPct val="0"/>
              </a:spcAft>
              <a:defRPr>
                <a:solidFill>
                  <a:schemeClr val="tx1"/>
                </a:solidFill>
                <a:latin typeface="Arial" charset="0"/>
              </a:defRPr>
            </a:lvl7pPr>
            <a:lvl8pPr marL="4571202" indent="-304744" eaLnBrk="0" fontAlgn="base" hangingPunct="0">
              <a:spcBef>
                <a:spcPct val="0"/>
              </a:spcBef>
              <a:spcAft>
                <a:spcPct val="0"/>
              </a:spcAft>
              <a:defRPr>
                <a:solidFill>
                  <a:schemeClr val="tx1"/>
                </a:solidFill>
                <a:latin typeface="Arial" charset="0"/>
              </a:defRPr>
            </a:lvl8pPr>
            <a:lvl9pPr marL="5180694" indent="-304744" eaLnBrk="0" fontAlgn="base" hangingPunct="0">
              <a:spcBef>
                <a:spcPct val="0"/>
              </a:spcBef>
              <a:spcAft>
                <a:spcPct val="0"/>
              </a:spcAft>
              <a:defRPr>
                <a:solidFill>
                  <a:schemeClr val="tx1"/>
                </a:solidFill>
                <a:latin typeface="Arial" charset="0"/>
              </a:defRPr>
            </a:lvl9pPr>
          </a:lstStyle>
          <a:p>
            <a:pPr eaLnBrk="1" hangingPunct="1"/>
            <a:fld id="{A39D5D8C-BE40-47E4-AF31-A7528DB9F2C7}" type="slidenum">
              <a:rPr lang="en-US" altLang="en-US" sz="2700" b="1">
                <a:solidFill>
                  <a:srgbClr val="FFFFFF"/>
                </a:solidFill>
              </a:rPr>
              <a:pPr eaLnBrk="1" hangingPunct="1"/>
              <a:t>58</a:t>
            </a:fld>
            <a:endParaRPr lang="en-US" altLang="en-US" sz="2700" b="1">
              <a:solidFill>
                <a:srgbClr val="FFFFFF"/>
              </a:solidFill>
            </a:endParaRPr>
          </a:p>
        </p:txBody>
      </p:sp>
      <p:sp>
        <p:nvSpPr>
          <p:cNvPr id="153605" name="Rectangle 1"/>
          <p:cNvSpPr>
            <a:spLocks noChangeArrowheads="1"/>
          </p:cNvSpPr>
          <p:nvPr/>
        </p:nvSpPr>
        <p:spPr bwMode="auto">
          <a:xfrm>
            <a:off x="1219200" y="381003"/>
            <a:ext cx="106680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58" tIns="60929" rIns="121858" bIns="60929">
            <a:spAutoFit/>
          </a:bodyPr>
          <a:lstStyle/>
          <a:p>
            <a:pPr marL="708962" indent="-708962" algn="ctr" fontAlgn="base">
              <a:spcBef>
                <a:spcPct val="0"/>
              </a:spcBef>
              <a:spcAft>
                <a:spcPct val="0"/>
              </a:spcAft>
            </a:pPr>
            <a:r>
              <a:rPr lang="en-US" altLang="en-US" sz="3700" b="1">
                <a:solidFill>
                  <a:srgbClr val="FF0000"/>
                </a:solidFill>
              </a:rPr>
              <a:t>QUAN ĐIỂM PHÁT TRIỂN: </a:t>
            </a:r>
            <a:r>
              <a:rPr lang="en-US" altLang="en-US" sz="3700" b="1">
                <a:solidFill>
                  <a:srgbClr val="0C33F4"/>
                </a:solidFill>
              </a:rPr>
              <a:t>(Tiếp)</a:t>
            </a:r>
          </a:p>
        </p:txBody>
      </p:sp>
      <p:sp>
        <p:nvSpPr>
          <p:cNvPr id="153606" name="Content Placeholder 2"/>
          <p:cNvSpPr txBox="1">
            <a:spLocks/>
          </p:cNvSpPr>
          <p:nvPr/>
        </p:nvSpPr>
        <p:spPr bwMode="auto">
          <a:xfrm>
            <a:off x="406400" y="1092200"/>
            <a:ext cx="11379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858" tIns="60929" rIns="121858" bIns="60929"/>
          <a:lstStyle>
            <a:lvl1pPr marL="455613" indent="-455613" eaLnBrk="0" hangingPunct="0">
              <a:defRPr>
                <a:solidFill>
                  <a:schemeClr val="tx1"/>
                </a:solidFill>
                <a:latin typeface="Arial" charset="0"/>
              </a:defRPr>
            </a:lvl1pPr>
            <a:lvl2pPr marL="2857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835025" indent="-285750" eaLnBrk="0" hangingPunct="0">
              <a:defRPr>
                <a:solidFill>
                  <a:schemeClr val="tx1"/>
                </a:solidFill>
                <a:latin typeface="Arial" charset="0"/>
              </a:defRPr>
            </a:lvl5pPr>
            <a:lvl6pPr marL="1292225" indent="-285750" eaLnBrk="0" fontAlgn="base" hangingPunct="0">
              <a:spcBef>
                <a:spcPct val="0"/>
              </a:spcBef>
              <a:spcAft>
                <a:spcPct val="0"/>
              </a:spcAft>
              <a:defRPr>
                <a:solidFill>
                  <a:schemeClr val="tx1"/>
                </a:solidFill>
                <a:latin typeface="Arial" charset="0"/>
              </a:defRPr>
            </a:lvl6pPr>
            <a:lvl7pPr marL="1749425" indent="-285750" eaLnBrk="0" fontAlgn="base" hangingPunct="0">
              <a:spcBef>
                <a:spcPct val="0"/>
              </a:spcBef>
              <a:spcAft>
                <a:spcPct val="0"/>
              </a:spcAft>
              <a:defRPr>
                <a:solidFill>
                  <a:schemeClr val="tx1"/>
                </a:solidFill>
                <a:latin typeface="Arial" charset="0"/>
              </a:defRPr>
            </a:lvl7pPr>
            <a:lvl8pPr marL="2206625" indent="-285750" eaLnBrk="0" fontAlgn="base" hangingPunct="0">
              <a:spcBef>
                <a:spcPct val="0"/>
              </a:spcBef>
              <a:spcAft>
                <a:spcPct val="0"/>
              </a:spcAft>
              <a:defRPr>
                <a:solidFill>
                  <a:schemeClr val="tx1"/>
                </a:solidFill>
                <a:latin typeface="Arial" charset="0"/>
              </a:defRPr>
            </a:lvl8pPr>
            <a:lvl9pPr marL="2663825" indent="-285750" eaLnBrk="0" fontAlgn="base" hangingPunct="0">
              <a:spcBef>
                <a:spcPct val="0"/>
              </a:spcBef>
              <a:spcAft>
                <a:spcPct val="0"/>
              </a:spcAft>
              <a:defRPr>
                <a:solidFill>
                  <a:schemeClr val="tx1"/>
                </a:solidFill>
                <a:latin typeface="Arial" charset="0"/>
              </a:defRPr>
            </a:lvl9pPr>
          </a:lstStyle>
          <a:p>
            <a:pPr lvl="1" algn="just" fontAlgn="base">
              <a:spcBef>
                <a:spcPts val="800"/>
              </a:spcBef>
              <a:spcAft>
                <a:spcPts val="800"/>
              </a:spcAft>
              <a:buClr>
                <a:srgbClr val="4987E3"/>
              </a:buClr>
              <a:buFont typeface="Wingdings" pitchFamily="2" charset="2"/>
              <a:buChar char="v"/>
            </a:pPr>
            <a:r>
              <a:rPr lang="en-US" sz="3700" b="1" i="1" u="sng">
                <a:solidFill>
                  <a:srgbClr val="FF0000"/>
                </a:solidFill>
                <a:latin typeface="Times New Roman" pitchFamily="18" charset="0"/>
                <a:cs typeface="Times New Roman" pitchFamily="18" charset="0"/>
              </a:rPr>
              <a:t>Quan điểm </a:t>
            </a:r>
            <a:r>
              <a:rPr lang="vi-VN" sz="3700" b="1" i="1" u="sng">
                <a:solidFill>
                  <a:srgbClr val="FF0000"/>
                </a:solidFill>
                <a:latin typeface="Times New Roman" pitchFamily="18" charset="0"/>
                <a:cs typeface="Times New Roman" pitchFamily="18" charset="0"/>
              </a:rPr>
              <a:t>5</a:t>
            </a:r>
            <a:r>
              <a:rPr lang="en-US" sz="3700" b="1" i="1" u="sng">
                <a:solidFill>
                  <a:srgbClr val="FF0000"/>
                </a:solidFill>
                <a:latin typeface="Times New Roman" pitchFamily="18" charset="0"/>
                <a:cs typeface="Times New Roman" pitchFamily="18" charset="0"/>
              </a:rPr>
              <a:t>:</a:t>
            </a:r>
            <a:r>
              <a:rPr lang="vi-VN" sz="3700" b="1" u="sng">
                <a:solidFill>
                  <a:srgbClr val="FF0000"/>
                </a:solidFill>
                <a:latin typeface="Times New Roman" pitchFamily="18" charset="0"/>
                <a:cs typeface="Times New Roman" pitchFamily="18" charset="0"/>
              </a:rPr>
              <a:t> </a:t>
            </a:r>
            <a:r>
              <a:rPr lang="vi-VN" sz="3700" b="1" i="1">
                <a:solidFill>
                  <a:srgbClr val="0000FF"/>
                </a:solidFill>
                <a:latin typeface="Times New Roman" pitchFamily="18" charset="0"/>
                <a:cs typeface="Times New Roman" pitchFamily="18" charset="0"/>
              </a:rPr>
              <a:t>Chủ động, kiên quyết, kiên trì đấu tranh bảo vệ vững chắc độc lập, chủ quyền, thống nhất và toàn vẹn lãnh thổ quốc gia</a:t>
            </a:r>
            <a:endParaRPr lang="en-US" sz="3700">
              <a:solidFill>
                <a:srgbClr val="0000FF"/>
              </a:solidFill>
              <a:latin typeface="Times New Roman" pitchFamily="18" charset="0"/>
              <a:cs typeface="Times New Roman" pitchFamily="18" charset="0"/>
            </a:endParaRPr>
          </a:p>
          <a:p>
            <a:pPr lvl="4" algn="just" fontAlgn="base">
              <a:spcBef>
                <a:spcPts val="800"/>
              </a:spcBef>
              <a:spcAft>
                <a:spcPts val="800"/>
              </a:spcAft>
              <a:buFont typeface="Wingdings" pitchFamily="2" charset="2"/>
              <a:buChar char="ü"/>
            </a:pPr>
            <a:r>
              <a:rPr lang="en-US" sz="3700">
                <a:solidFill>
                  <a:srgbClr val="0000FF"/>
                </a:solidFill>
                <a:latin typeface="Times New Roman" pitchFamily="18" charset="0"/>
                <a:cs typeface="Times New Roman" pitchFamily="18" charset="0"/>
              </a:rPr>
              <a:t>Gắn kết chặt chẽ, hài hoà </a:t>
            </a:r>
            <a:r>
              <a:rPr lang="en-US" sz="3700" u="sng">
                <a:solidFill>
                  <a:srgbClr val="0000FF"/>
                </a:solidFill>
                <a:latin typeface="Times New Roman" pitchFamily="18" charset="0"/>
                <a:cs typeface="Times New Roman" pitchFamily="18" charset="0"/>
              </a:rPr>
              <a:t>giữa phát triển kinh tế, văn hoá, xã hội, môi trường với quốc phòng, an ninh, đối ngoại</a:t>
            </a:r>
          </a:p>
          <a:p>
            <a:pPr lvl="4" algn="just" fontAlgn="base">
              <a:spcBef>
                <a:spcPts val="800"/>
              </a:spcBef>
              <a:spcAft>
                <a:spcPts val="800"/>
              </a:spcAft>
              <a:buFont typeface="Wingdings" pitchFamily="2" charset="2"/>
              <a:buChar char="ü"/>
            </a:pPr>
            <a:r>
              <a:rPr lang="en-US" sz="3700" u="sng">
                <a:solidFill>
                  <a:srgbClr val="0000FF"/>
                </a:solidFill>
                <a:latin typeface="Times New Roman" pitchFamily="18" charset="0"/>
                <a:cs typeface="Times New Roman" pitchFamily="18" charset="0"/>
              </a:rPr>
              <a:t>Xây dựng xã hội trật tự, kỷ cương, an toàn</a:t>
            </a:r>
            <a:r>
              <a:rPr lang="en-US" sz="3700">
                <a:solidFill>
                  <a:srgbClr val="0000FF"/>
                </a:solidFill>
                <a:latin typeface="Times New Roman" pitchFamily="18" charset="0"/>
                <a:cs typeface="Times New Roman" pitchFamily="18" charset="0"/>
              </a:rPr>
              <a:t>, bảo đảm cuộc sống bình yên, hạnh phúc của nhân dân</a:t>
            </a:r>
          </a:p>
          <a:p>
            <a:pPr algn="just" fontAlgn="base">
              <a:spcBef>
                <a:spcPts val="400"/>
              </a:spcBef>
              <a:spcAft>
                <a:spcPts val="400"/>
              </a:spcAft>
              <a:buClr>
                <a:srgbClr val="4B546F"/>
              </a:buClr>
            </a:pPr>
            <a:endParaRPr lang="vi-VN" sz="3700">
              <a:solidFill>
                <a:srgbClr val="0000FF"/>
              </a:solidFill>
              <a:latin typeface="Times New Roman" pitchFamily="18" charset="0"/>
              <a:cs typeface="Times New Roman" pitchFamily="18" charset="0"/>
            </a:endParaRPr>
          </a:p>
          <a:p>
            <a:pPr algn="just" fontAlgn="base">
              <a:spcBef>
                <a:spcPts val="400"/>
              </a:spcBef>
              <a:spcAft>
                <a:spcPts val="400"/>
              </a:spcAft>
              <a:buClr>
                <a:srgbClr val="4B546F"/>
              </a:buClr>
              <a:buFont typeface="Wingdings" pitchFamily="2" charset="2"/>
              <a:buChar char="v"/>
            </a:pPr>
            <a:endParaRPr lang="vi-VN" sz="3700">
              <a:solidFill>
                <a:srgbClr val="0000FF"/>
              </a:solidFill>
              <a:latin typeface="Times New Roman" pitchFamily="18" charset="0"/>
              <a:cs typeface="Times New Roman" pitchFamily="18" charset="0"/>
            </a:endParaRPr>
          </a:p>
          <a:p>
            <a:pPr algn="just" fontAlgn="base">
              <a:spcBef>
                <a:spcPts val="400"/>
              </a:spcBef>
              <a:spcAft>
                <a:spcPts val="400"/>
              </a:spcAft>
              <a:buClr>
                <a:srgbClr val="4B546F"/>
              </a:buClr>
              <a:buFont typeface="Wingdings" pitchFamily="2" charset="2"/>
              <a:buChar char="v"/>
            </a:pPr>
            <a:endParaRPr lang="vi-VN" sz="3700">
              <a:solidFill>
                <a:srgbClr val="0000FF"/>
              </a:solidFill>
              <a:latin typeface="Times New Roman" pitchFamily="18" charset="0"/>
              <a:cs typeface="Times New Roman" pitchFamily="18" charset="0"/>
            </a:endParaRPr>
          </a:p>
        </p:txBody>
      </p:sp>
      <p:sp>
        <p:nvSpPr>
          <p:cNvPr id="7" name="AutoShape 53"/>
          <p:cNvSpPr>
            <a:spLocks noChangeArrowheads="1"/>
          </p:cNvSpPr>
          <p:nvPr/>
        </p:nvSpPr>
        <p:spPr bwMode="auto">
          <a:xfrm>
            <a:off x="8331200" y="6238875"/>
            <a:ext cx="3860800" cy="609600"/>
          </a:xfrm>
          <a:prstGeom prst="roundRect">
            <a:avLst>
              <a:gd name="adj" fmla="val 16667"/>
            </a:avLst>
          </a:prstGeom>
          <a:solidFill>
            <a:schemeClr val="accent1"/>
          </a:solidFill>
          <a:ln w="9525">
            <a:solidFill>
              <a:srgbClr val="0D28F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58" tIns="60929" rIns="121858" bIns="60929" anchor="ctr"/>
          <a:lstStyle/>
          <a:p>
            <a:pPr algn="ctr"/>
            <a:r>
              <a:rPr lang="vi-VN" b="1" dirty="0">
                <a:solidFill>
                  <a:srgbClr val="FFFF00"/>
                </a:solidFill>
              </a:rPr>
              <a:t>Chiến lược phát triển </a:t>
            </a:r>
            <a:r>
              <a:rPr lang="en-US" b="1" dirty="0" smtClean="0">
                <a:solidFill>
                  <a:srgbClr val="FFFF00"/>
                </a:solidFill>
              </a:rPr>
              <a:t>KT –XH</a:t>
            </a:r>
          </a:p>
          <a:p>
            <a:pPr algn="ctr"/>
            <a:r>
              <a:rPr lang="vi-VN" b="1" dirty="0" smtClean="0">
                <a:solidFill>
                  <a:srgbClr val="FFFF00"/>
                </a:solidFill>
              </a:rPr>
              <a:t>10 </a:t>
            </a:r>
            <a:r>
              <a:rPr lang="vi-VN" b="1" dirty="0">
                <a:solidFill>
                  <a:srgbClr val="FFFF00"/>
                </a:solidFill>
              </a:rPr>
              <a:t>năm 2021 – 2030</a:t>
            </a:r>
            <a:endParaRPr lang="en-US" dirty="0">
              <a:solidFill>
                <a:srgbClr val="FFFF00"/>
              </a:solidFill>
            </a:endParaRPr>
          </a:p>
        </p:txBody>
      </p:sp>
    </p:spTree>
    <p:extLst>
      <p:ext uri="{BB962C8B-B14F-4D97-AF65-F5344CB8AC3E}">
        <p14:creationId xmlns:p14="http://schemas.microsoft.com/office/powerpoint/2010/main" val="332927056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2478501" y="8"/>
            <a:ext cx="9250515" cy="688005"/>
          </a:xfrm>
        </p:spPr>
        <p:txBody>
          <a:bodyPr>
            <a:noAutofit/>
          </a:bodyPr>
          <a:lstStyle/>
          <a:p>
            <a:pPr algn="ctr"/>
            <a:r>
              <a:rPr lang="en-US" sz="3200" b="1" dirty="0">
                <a:solidFill>
                  <a:srgbClr val="FFFF00"/>
                </a:solidFill>
                <a:latin typeface="Times New Roman" panose="02020603050405020304" pitchFamily="18" charset="0"/>
                <a:cs typeface="Times New Roman" panose="02020603050405020304" pitchFamily="18" charset="0"/>
              </a:rPr>
              <a:t>MỤC TIÊU TỔNG QUÁT </a:t>
            </a:r>
            <a:endParaRPr lang="en-GB" sz="3200" b="1" dirty="0">
              <a:solidFill>
                <a:srgbClr val="FFFF00"/>
              </a:solidFill>
              <a:latin typeface="Times New Roman" panose="02020603050405020304" pitchFamily="18" charset="0"/>
              <a:cs typeface="Times New Roman" panose="02020603050405020304" pitchFamily="18" charset="0"/>
            </a:endParaRPr>
          </a:p>
        </p:txBody>
      </p:sp>
      <p:sp>
        <p:nvSpPr>
          <p:cNvPr id="4" name="Rectangle 3"/>
          <p:cNvSpPr/>
          <p:nvPr/>
        </p:nvSpPr>
        <p:spPr>
          <a:xfrm>
            <a:off x="323813" y="892395"/>
            <a:ext cx="11563387" cy="5509200"/>
          </a:xfrm>
          <a:prstGeom prst="rect">
            <a:avLst/>
          </a:prstGeom>
          <a:ln w="38100" cmpd="sng">
            <a:solidFill>
              <a:srgbClr val="FF0000"/>
            </a:solidFill>
          </a:ln>
        </p:spPr>
        <p:txBody>
          <a:bodyPr wrap="square" lIns="91430" tIns="45718" rIns="91430" bIns="45718">
            <a:spAutoFit/>
          </a:bodyPr>
          <a:lstStyle/>
          <a:p>
            <a:pPr algn="just" defTabSz="1244446">
              <a:spcBef>
                <a:spcPct val="0"/>
              </a:spcBef>
            </a:pP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Nâng</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cao</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năng</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lực</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lãnh</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đạo</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năng</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lực</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cầm</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quyền</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và</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sức</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chiến</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đấu</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của</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Đảng</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xây</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dựng</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Đảng</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và</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hệ</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thống</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chính</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trị</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trong</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sạch</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vững</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mạnh</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toàn</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diện</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củng</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cố</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tăng</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cường</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niềm</a:t>
            </a:r>
            <a:r>
              <a:rPr lang="en-US" sz="3200" b="1" i="1" dirty="0">
                <a:solidFill>
                  <a:srgbClr val="002060"/>
                </a:solidFill>
                <a:latin typeface="Times New Roman" panose="02020603050405020304" pitchFamily="18" charset="0"/>
                <a:cs typeface="Times New Roman" panose="02020603050405020304" pitchFamily="18" charset="0"/>
              </a:rPr>
              <a:t> tin </a:t>
            </a:r>
            <a:r>
              <a:rPr lang="en-US" sz="3200" b="1" i="1" dirty="0" err="1">
                <a:solidFill>
                  <a:srgbClr val="002060"/>
                </a:solidFill>
                <a:latin typeface="Times New Roman" panose="02020603050405020304" pitchFamily="18" charset="0"/>
                <a:cs typeface="Times New Roman" panose="02020603050405020304" pitchFamily="18" charset="0"/>
              </a:rPr>
              <a:t>của</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nhân</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dân</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đối</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với</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Đảng</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Nhà</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nước</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chế</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độ</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xã</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hội</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chủ</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nghĩa</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khơi</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dậy</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khát</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vọng</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phát</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triển</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đất</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nước</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phồn</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vinh</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hạnh</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phúc</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phát</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huy</a:t>
            </a:r>
            <a:r>
              <a:rPr lang="en-US" sz="3200" b="1" i="1" dirty="0">
                <a:solidFill>
                  <a:srgbClr val="002060"/>
                </a:solidFill>
                <a:latin typeface="Times New Roman" panose="02020603050405020304" pitchFamily="18" charset="0"/>
                <a:cs typeface="Times New Roman" panose="02020603050405020304" pitchFamily="18" charset="0"/>
              </a:rPr>
              <a:t> ý </a:t>
            </a:r>
            <a:r>
              <a:rPr lang="en-US" sz="3200" b="1" i="1" dirty="0" err="1">
                <a:solidFill>
                  <a:srgbClr val="002060"/>
                </a:solidFill>
                <a:latin typeface="Times New Roman" panose="02020603050405020304" pitchFamily="18" charset="0"/>
                <a:cs typeface="Times New Roman" panose="02020603050405020304" pitchFamily="18" charset="0"/>
              </a:rPr>
              <a:t>chí</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và</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sức</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mạnh</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đại</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đoàn</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kết</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toàn</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dân</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tộc</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kết</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hợp</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với</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sức</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mạnh</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thời</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đại</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đẩy</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mạnh</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toàn</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diện</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đồng</a:t>
            </a:r>
            <a:r>
              <a:rPr lang="en-US" sz="3200" b="1" i="1" dirty="0">
                <a:solidFill>
                  <a:srgbClr val="002060"/>
                </a:solidFill>
                <a:latin typeface="Times New Roman" panose="02020603050405020304" pitchFamily="18" charset="0"/>
                <a:cs typeface="Times New Roman" panose="02020603050405020304" pitchFamily="18" charset="0"/>
              </a:rPr>
              <a:t> bộ </a:t>
            </a:r>
            <a:r>
              <a:rPr lang="en-US" sz="3200" b="1" i="1" dirty="0" err="1">
                <a:solidFill>
                  <a:srgbClr val="002060"/>
                </a:solidFill>
                <a:latin typeface="Times New Roman" panose="02020603050405020304" pitchFamily="18" charset="0"/>
                <a:cs typeface="Times New Roman" panose="02020603050405020304" pitchFamily="18" charset="0"/>
              </a:rPr>
              <a:t>công</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cuộc</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đổi</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mới</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công</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nghiệp</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hoá</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hiện</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đại</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hoá</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xây</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dựng</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và</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bảo</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vệ</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vững</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chắc</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Tổ</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quốc</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giữ</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vững</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môi</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trường</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hoà</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bình</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ổn</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002060"/>
                </a:solidFill>
                <a:latin typeface="Times New Roman" panose="02020603050405020304" pitchFamily="18" charset="0"/>
                <a:cs typeface="Times New Roman" panose="02020603050405020304" pitchFamily="18" charset="0"/>
              </a:rPr>
              <a:t>định</a:t>
            </a:r>
            <a:r>
              <a:rPr lang="en-US" sz="3200" b="1" i="1" dirty="0">
                <a:solidFill>
                  <a:srgbClr val="002060"/>
                </a:solidFill>
                <a:latin typeface="Times New Roman" panose="02020603050405020304" pitchFamily="18" charset="0"/>
                <a:cs typeface="Times New Roman" panose="02020603050405020304" pitchFamily="18" charset="0"/>
              </a:rPr>
              <a:t>; </a:t>
            </a:r>
            <a:r>
              <a:rPr lang="en-US" sz="3200" b="1" i="1" dirty="0" err="1">
                <a:solidFill>
                  <a:srgbClr val="FF0000"/>
                </a:solidFill>
                <a:latin typeface="Times New Roman" panose="02020603050405020304" pitchFamily="18" charset="0"/>
                <a:cs typeface="Times New Roman" panose="02020603050405020304" pitchFamily="18" charset="0"/>
              </a:rPr>
              <a:t>phấn</a:t>
            </a:r>
            <a:r>
              <a:rPr lang="en-US" sz="3200" b="1" i="1" dirty="0">
                <a:solidFill>
                  <a:srgbClr val="FF0000"/>
                </a:solidFill>
                <a:latin typeface="Times New Roman" panose="02020603050405020304" pitchFamily="18" charset="0"/>
                <a:cs typeface="Times New Roman" panose="02020603050405020304" pitchFamily="18" charset="0"/>
              </a:rPr>
              <a:t> </a:t>
            </a:r>
            <a:r>
              <a:rPr lang="en-US" sz="3200" b="1" i="1" dirty="0" err="1">
                <a:solidFill>
                  <a:srgbClr val="FF0000"/>
                </a:solidFill>
                <a:latin typeface="Times New Roman" panose="02020603050405020304" pitchFamily="18" charset="0"/>
                <a:cs typeface="Times New Roman" panose="02020603050405020304" pitchFamily="18" charset="0"/>
              </a:rPr>
              <a:t>đấu</a:t>
            </a:r>
            <a:r>
              <a:rPr lang="en-US" sz="3200" b="1" i="1" dirty="0">
                <a:solidFill>
                  <a:srgbClr val="FF0000"/>
                </a:solidFill>
                <a:latin typeface="Times New Roman" panose="02020603050405020304" pitchFamily="18" charset="0"/>
                <a:cs typeface="Times New Roman" panose="02020603050405020304" pitchFamily="18" charset="0"/>
              </a:rPr>
              <a:t> </a:t>
            </a:r>
            <a:r>
              <a:rPr lang="en-US" sz="3200" b="1" i="1" dirty="0" err="1">
                <a:solidFill>
                  <a:srgbClr val="FF0000"/>
                </a:solidFill>
                <a:latin typeface="Times New Roman" panose="02020603050405020304" pitchFamily="18" charset="0"/>
                <a:cs typeface="Times New Roman" panose="02020603050405020304" pitchFamily="18" charset="0"/>
              </a:rPr>
              <a:t>đến</a:t>
            </a:r>
            <a:r>
              <a:rPr lang="en-US" sz="3200" b="1" i="1" dirty="0">
                <a:solidFill>
                  <a:srgbClr val="FF0000"/>
                </a:solidFill>
                <a:latin typeface="Times New Roman" panose="02020603050405020304" pitchFamily="18" charset="0"/>
                <a:cs typeface="Times New Roman" panose="02020603050405020304" pitchFamily="18" charset="0"/>
              </a:rPr>
              <a:t> </a:t>
            </a:r>
            <a:r>
              <a:rPr lang="en-US" sz="3200" b="1" i="1" dirty="0" err="1">
                <a:solidFill>
                  <a:srgbClr val="FF0000"/>
                </a:solidFill>
                <a:latin typeface="Times New Roman" panose="02020603050405020304" pitchFamily="18" charset="0"/>
                <a:cs typeface="Times New Roman" panose="02020603050405020304" pitchFamily="18" charset="0"/>
              </a:rPr>
              <a:t>giữa</a:t>
            </a:r>
            <a:r>
              <a:rPr lang="en-US" sz="3200" b="1" i="1" dirty="0">
                <a:solidFill>
                  <a:srgbClr val="FF0000"/>
                </a:solidFill>
                <a:latin typeface="Times New Roman" panose="02020603050405020304" pitchFamily="18" charset="0"/>
                <a:cs typeface="Times New Roman" panose="02020603050405020304" pitchFamily="18" charset="0"/>
              </a:rPr>
              <a:t> </a:t>
            </a:r>
            <a:r>
              <a:rPr lang="en-US" sz="3200" b="1" i="1" dirty="0" err="1">
                <a:solidFill>
                  <a:srgbClr val="FF0000"/>
                </a:solidFill>
                <a:latin typeface="Times New Roman" panose="02020603050405020304" pitchFamily="18" charset="0"/>
                <a:cs typeface="Times New Roman" panose="02020603050405020304" pitchFamily="18" charset="0"/>
              </a:rPr>
              <a:t>thế</a:t>
            </a:r>
            <a:r>
              <a:rPr lang="en-US" sz="3200" b="1" i="1" dirty="0">
                <a:solidFill>
                  <a:srgbClr val="FF0000"/>
                </a:solidFill>
                <a:latin typeface="Times New Roman" panose="02020603050405020304" pitchFamily="18" charset="0"/>
                <a:cs typeface="Times New Roman" panose="02020603050405020304" pitchFamily="18" charset="0"/>
              </a:rPr>
              <a:t> </a:t>
            </a:r>
            <a:r>
              <a:rPr lang="en-US" sz="3200" b="1" i="1" dirty="0" err="1">
                <a:solidFill>
                  <a:srgbClr val="FF0000"/>
                </a:solidFill>
                <a:latin typeface="Times New Roman" panose="02020603050405020304" pitchFamily="18" charset="0"/>
                <a:cs typeface="Times New Roman" panose="02020603050405020304" pitchFamily="18" charset="0"/>
              </a:rPr>
              <a:t>kỷ</a:t>
            </a:r>
            <a:r>
              <a:rPr lang="en-US" sz="3200" b="1" i="1" dirty="0">
                <a:solidFill>
                  <a:srgbClr val="FF0000"/>
                </a:solidFill>
                <a:latin typeface="Times New Roman" panose="02020603050405020304" pitchFamily="18" charset="0"/>
                <a:cs typeface="Times New Roman" panose="02020603050405020304" pitchFamily="18" charset="0"/>
              </a:rPr>
              <a:t> XXI, </a:t>
            </a:r>
            <a:r>
              <a:rPr lang="en-US" sz="3200" b="1" i="1" dirty="0" err="1">
                <a:solidFill>
                  <a:srgbClr val="FF0000"/>
                </a:solidFill>
                <a:latin typeface="Times New Roman" panose="02020603050405020304" pitchFamily="18" charset="0"/>
                <a:cs typeface="Times New Roman" panose="02020603050405020304" pitchFamily="18" charset="0"/>
              </a:rPr>
              <a:t>nước</a:t>
            </a:r>
            <a:r>
              <a:rPr lang="en-US" sz="3200" b="1" i="1" dirty="0">
                <a:solidFill>
                  <a:srgbClr val="FF0000"/>
                </a:solidFill>
                <a:latin typeface="Times New Roman" panose="02020603050405020304" pitchFamily="18" charset="0"/>
                <a:cs typeface="Times New Roman" panose="02020603050405020304" pitchFamily="18" charset="0"/>
              </a:rPr>
              <a:t> ta </a:t>
            </a:r>
            <a:r>
              <a:rPr lang="en-US" sz="3200" b="1" i="1" dirty="0" err="1">
                <a:solidFill>
                  <a:srgbClr val="FF0000"/>
                </a:solidFill>
                <a:latin typeface="Times New Roman" panose="02020603050405020304" pitchFamily="18" charset="0"/>
                <a:cs typeface="Times New Roman" panose="02020603050405020304" pitchFamily="18" charset="0"/>
              </a:rPr>
              <a:t>trở</a:t>
            </a:r>
            <a:r>
              <a:rPr lang="en-US" sz="3200" b="1" i="1" dirty="0">
                <a:solidFill>
                  <a:srgbClr val="FF0000"/>
                </a:solidFill>
                <a:latin typeface="Times New Roman" panose="02020603050405020304" pitchFamily="18" charset="0"/>
                <a:cs typeface="Times New Roman" panose="02020603050405020304" pitchFamily="18" charset="0"/>
              </a:rPr>
              <a:t> </a:t>
            </a:r>
            <a:r>
              <a:rPr lang="en-US" sz="3200" b="1" i="1" dirty="0" err="1">
                <a:solidFill>
                  <a:srgbClr val="FF0000"/>
                </a:solidFill>
                <a:latin typeface="Times New Roman" panose="02020603050405020304" pitchFamily="18" charset="0"/>
                <a:cs typeface="Times New Roman" panose="02020603050405020304" pitchFamily="18" charset="0"/>
              </a:rPr>
              <a:t>thành</a:t>
            </a:r>
            <a:r>
              <a:rPr lang="en-US" sz="3200" b="1" i="1" dirty="0">
                <a:solidFill>
                  <a:srgbClr val="FF0000"/>
                </a:solidFill>
                <a:latin typeface="Times New Roman" panose="02020603050405020304" pitchFamily="18" charset="0"/>
                <a:cs typeface="Times New Roman" panose="02020603050405020304" pitchFamily="18" charset="0"/>
              </a:rPr>
              <a:t> </a:t>
            </a:r>
            <a:r>
              <a:rPr lang="en-US" sz="3200" b="1" i="1" dirty="0" err="1">
                <a:solidFill>
                  <a:srgbClr val="FF0000"/>
                </a:solidFill>
                <a:latin typeface="Times New Roman" panose="02020603050405020304" pitchFamily="18" charset="0"/>
                <a:cs typeface="Times New Roman" panose="02020603050405020304" pitchFamily="18" charset="0"/>
              </a:rPr>
              <a:t>nước</a:t>
            </a:r>
            <a:r>
              <a:rPr lang="en-US" sz="3200" b="1" i="1" dirty="0">
                <a:solidFill>
                  <a:srgbClr val="FF0000"/>
                </a:solidFill>
                <a:latin typeface="Times New Roman" panose="02020603050405020304" pitchFamily="18" charset="0"/>
                <a:cs typeface="Times New Roman" panose="02020603050405020304" pitchFamily="18" charset="0"/>
              </a:rPr>
              <a:t> </a:t>
            </a:r>
            <a:r>
              <a:rPr lang="en-US" sz="3200" b="1" i="1" dirty="0" err="1">
                <a:solidFill>
                  <a:srgbClr val="FF0000"/>
                </a:solidFill>
                <a:latin typeface="Times New Roman" panose="02020603050405020304" pitchFamily="18" charset="0"/>
                <a:cs typeface="Times New Roman" panose="02020603050405020304" pitchFamily="18" charset="0"/>
              </a:rPr>
              <a:t>phát</a:t>
            </a:r>
            <a:r>
              <a:rPr lang="en-US" sz="3200" b="1" i="1" dirty="0">
                <a:solidFill>
                  <a:srgbClr val="FF0000"/>
                </a:solidFill>
                <a:latin typeface="Times New Roman" panose="02020603050405020304" pitchFamily="18" charset="0"/>
                <a:cs typeface="Times New Roman" panose="02020603050405020304" pitchFamily="18" charset="0"/>
              </a:rPr>
              <a:t> </a:t>
            </a:r>
            <a:r>
              <a:rPr lang="en-US" sz="3200" b="1" i="1" dirty="0" err="1">
                <a:solidFill>
                  <a:srgbClr val="FF0000"/>
                </a:solidFill>
                <a:latin typeface="Times New Roman" panose="02020603050405020304" pitchFamily="18" charset="0"/>
                <a:cs typeface="Times New Roman" panose="02020603050405020304" pitchFamily="18" charset="0"/>
              </a:rPr>
              <a:t>triển</a:t>
            </a:r>
            <a:r>
              <a:rPr lang="en-US" sz="3200" b="1" i="1" dirty="0">
                <a:solidFill>
                  <a:srgbClr val="FF0000"/>
                </a:solidFill>
                <a:latin typeface="Times New Roman" panose="02020603050405020304" pitchFamily="18" charset="0"/>
                <a:cs typeface="Times New Roman" panose="02020603050405020304" pitchFamily="18" charset="0"/>
              </a:rPr>
              <a:t>, </a:t>
            </a:r>
            <a:r>
              <a:rPr lang="en-US" sz="3200" b="1" i="1" dirty="0" err="1">
                <a:solidFill>
                  <a:srgbClr val="FF0000"/>
                </a:solidFill>
                <a:latin typeface="Times New Roman" panose="02020603050405020304" pitchFamily="18" charset="0"/>
                <a:cs typeface="Times New Roman" panose="02020603050405020304" pitchFamily="18" charset="0"/>
              </a:rPr>
              <a:t>theo</a:t>
            </a:r>
            <a:r>
              <a:rPr lang="en-US" sz="3200" b="1" i="1" dirty="0">
                <a:solidFill>
                  <a:srgbClr val="FF0000"/>
                </a:solidFill>
                <a:latin typeface="Times New Roman" panose="02020603050405020304" pitchFamily="18" charset="0"/>
                <a:cs typeface="Times New Roman" panose="02020603050405020304" pitchFamily="18" charset="0"/>
              </a:rPr>
              <a:t> </a:t>
            </a:r>
            <a:r>
              <a:rPr lang="en-US" sz="3200" b="1" i="1" dirty="0" err="1">
                <a:solidFill>
                  <a:srgbClr val="FF0000"/>
                </a:solidFill>
                <a:latin typeface="Times New Roman" panose="02020603050405020304" pitchFamily="18" charset="0"/>
                <a:cs typeface="Times New Roman" panose="02020603050405020304" pitchFamily="18" charset="0"/>
              </a:rPr>
              <a:t>định</a:t>
            </a:r>
            <a:r>
              <a:rPr lang="en-US" sz="3200" b="1" i="1" dirty="0">
                <a:solidFill>
                  <a:srgbClr val="FF0000"/>
                </a:solidFill>
                <a:latin typeface="Times New Roman" panose="02020603050405020304" pitchFamily="18" charset="0"/>
                <a:cs typeface="Times New Roman" panose="02020603050405020304" pitchFamily="18" charset="0"/>
              </a:rPr>
              <a:t> </a:t>
            </a:r>
            <a:r>
              <a:rPr lang="en-US" sz="3200" b="1" i="1" dirty="0" err="1">
                <a:solidFill>
                  <a:srgbClr val="FF0000"/>
                </a:solidFill>
                <a:latin typeface="Times New Roman" panose="02020603050405020304" pitchFamily="18" charset="0"/>
                <a:cs typeface="Times New Roman" panose="02020603050405020304" pitchFamily="18" charset="0"/>
              </a:rPr>
              <a:t>hướng</a:t>
            </a:r>
            <a:r>
              <a:rPr lang="en-US" sz="3200" b="1" i="1" dirty="0">
                <a:solidFill>
                  <a:srgbClr val="FF0000"/>
                </a:solidFill>
                <a:latin typeface="Times New Roman" panose="02020603050405020304" pitchFamily="18" charset="0"/>
                <a:cs typeface="Times New Roman" panose="02020603050405020304" pitchFamily="18" charset="0"/>
              </a:rPr>
              <a:t> </a:t>
            </a:r>
            <a:r>
              <a:rPr lang="en-US" sz="3200" b="1" i="1" dirty="0" err="1">
                <a:solidFill>
                  <a:srgbClr val="FF0000"/>
                </a:solidFill>
                <a:latin typeface="Times New Roman" panose="02020603050405020304" pitchFamily="18" charset="0"/>
                <a:cs typeface="Times New Roman" panose="02020603050405020304" pitchFamily="18" charset="0"/>
              </a:rPr>
              <a:t>xã</a:t>
            </a:r>
            <a:r>
              <a:rPr lang="en-US" sz="3200" b="1" i="1" dirty="0">
                <a:solidFill>
                  <a:srgbClr val="FF0000"/>
                </a:solidFill>
                <a:latin typeface="Times New Roman" panose="02020603050405020304" pitchFamily="18" charset="0"/>
                <a:cs typeface="Times New Roman" panose="02020603050405020304" pitchFamily="18" charset="0"/>
              </a:rPr>
              <a:t> </a:t>
            </a:r>
            <a:r>
              <a:rPr lang="en-US" sz="3200" b="1" i="1" dirty="0" err="1">
                <a:solidFill>
                  <a:srgbClr val="FF0000"/>
                </a:solidFill>
                <a:latin typeface="Times New Roman" panose="02020603050405020304" pitchFamily="18" charset="0"/>
                <a:cs typeface="Times New Roman" panose="02020603050405020304" pitchFamily="18" charset="0"/>
              </a:rPr>
              <a:t>hội</a:t>
            </a:r>
            <a:r>
              <a:rPr lang="en-US" sz="3200" b="1" i="1" dirty="0">
                <a:solidFill>
                  <a:srgbClr val="FF0000"/>
                </a:solidFill>
                <a:latin typeface="Times New Roman" panose="02020603050405020304" pitchFamily="18" charset="0"/>
                <a:cs typeface="Times New Roman" panose="02020603050405020304" pitchFamily="18" charset="0"/>
              </a:rPr>
              <a:t> </a:t>
            </a:r>
            <a:r>
              <a:rPr lang="en-US" sz="3200" b="1" i="1" dirty="0" err="1">
                <a:solidFill>
                  <a:srgbClr val="FF0000"/>
                </a:solidFill>
                <a:latin typeface="Times New Roman" panose="02020603050405020304" pitchFamily="18" charset="0"/>
                <a:cs typeface="Times New Roman" panose="02020603050405020304" pitchFamily="18" charset="0"/>
              </a:rPr>
              <a:t>chủ</a:t>
            </a:r>
            <a:r>
              <a:rPr lang="en-US" sz="3200" b="1" i="1" dirty="0">
                <a:solidFill>
                  <a:srgbClr val="FF0000"/>
                </a:solidFill>
                <a:latin typeface="Times New Roman" panose="02020603050405020304" pitchFamily="18" charset="0"/>
                <a:cs typeface="Times New Roman" panose="02020603050405020304" pitchFamily="18" charset="0"/>
              </a:rPr>
              <a:t> </a:t>
            </a:r>
            <a:r>
              <a:rPr lang="en-US" sz="3200" b="1" i="1" dirty="0" err="1">
                <a:solidFill>
                  <a:srgbClr val="FF0000"/>
                </a:solidFill>
                <a:latin typeface="Times New Roman" panose="02020603050405020304" pitchFamily="18" charset="0"/>
                <a:cs typeface="Times New Roman" panose="02020603050405020304" pitchFamily="18" charset="0"/>
              </a:rPr>
              <a:t>nghĩa</a:t>
            </a:r>
            <a:endParaRPr lang="en-US" sz="3200" b="1" i="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7134305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3848" y="5925675"/>
            <a:ext cx="10279009" cy="628652"/>
          </a:xfrm>
        </p:spPr>
        <p:txBody>
          <a:bodyPr/>
          <a:lstStyle/>
          <a:p>
            <a:pPr algn="ctr"/>
            <a:r>
              <a:rPr lang="en-US" sz="3200" dirty="0">
                <a:solidFill>
                  <a:srgbClr val="FF0000"/>
                </a:solidFill>
                <a:latin typeface="Arial" panose="020B0604020202020204" pitchFamily="34" charset="0"/>
                <a:cs typeface="Arial" panose="020B0604020202020204" pitchFamily="34" charset="0"/>
              </a:rPr>
              <a:t>BAN CHẤP HÀNH TRUNG ƯƠNG ĐẢNG KHÓA </a:t>
            </a:r>
            <a:r>
              <a:rPr lang="vi-VN" sz="3200" dirty="0">
                <a:solidFill>
                  <a:srgbClr val="FF0000"/>
                </a:solidFill>
                <a:latin typeface="Arial" panose="020B0604020202020204" pitchFamily="34" charset="0"/>
                <a:cs typeface="Arial" panose="020B0604020202020204" pitchFamily="34" charset="0"/>
              </a:rPr>
              <a:t>XI</a:t>
            </a:r>
            <a:r>
              <a:rPr lang="en-US" sz="3200" dirty="0">
                <a:solidFill>
                  <a:srgbClr val="FF0000"/>
                </a:solidFill>
                <a:latin typeface="Arial" panose="020B0604020202020204" pitchFamily="34" charset="0"/>
                <a:cs typeface="Arial" panose="020B0604020202020204" pitchFamily="34" charset="0"/>
              </a:rPr>
              <a:t>I</a:t>
            </a:r>
            <a:r>
              <a:rPr lang="vi-VN" sz="3200" dirty="0">
                <a:solidFill>
                  <a:srgbClr val="FF0000"/>
                </a:solidFill>
                <a:latin typeface="Arial" panose="020B0604020202020204" pitchFamily="34" charset="0"/>
                <a:cs typeface="Arial" panose="020B0604020202020204" pitchFamily="34" charset="0"/>
              </a:rPr>
              <a:t>I</a:t>
            </a:r>
          </a:p>
        </p:txBody>
      </p:sp>
      <p:sp>
        <p:nvSpPr>
          <p:cNvPr id="15" name="Rounded Rectangle 14"/>
          <p:cNvSpPr/>
          <p:nvPr/>
        </p:nvSpPr>
        <p:spPr>
          <a:xfrm>
            <a:off x="214919" y="2097810"/>
            <a:ext cx="3099781" cy="3487855"/>
          </a:xfrm>
          <a:prstGeom prst="roundRect">
            <a:avLst/>
          </a:prstGeom>
          <a:ln/>
        </p:spPr>
        <p:style>
          <a:lnRef idx="1">
            <a:schemeClr val="accent5"/>
          </a:lnRef>
          <a:fillRef idx="2">
            <a:schemeClr val="accent5"/>
          </a:fillRef>
          <a:effectRef idx="1">
            <a:schemeClr val="accent5"/>
          </a:effectRef>
          <a:fontRef idx="minor">
            <a:schemeClr val="dk1"/>
          </a:fontRef>
        </p:style>
        <p:txBody>
          <a:bodyPr lIns="91430" tIns="45718" rIns="91430" bIns="45718" rtlCol="0" anchor="ctr"/>
          <a:lstStyle/>
          <a:p>
            <a:pPr algn="ctr"/>
            <a:r>
              <a:rPr lang="en-US" sz="4800" b="1" dirty="0">
                <a:solidFill>
                  <a:srgbClr val="FF0000"/>
                </a:solidFill>
              </a:rPr>
              <a:t>180</a:t>
            </a:r>
            <a:r>
              <a:rPr lang="en-US" sz="4800" dirty="0">
                <a:solidFill>
                  <a:srgbClr val="FF0000"/>
                </a:solidFill>
              </a:rPr>
              <a:t> </a:t>
            </a:r>
          </a:p>
          <a:p>
            <a:pPr algn="ctr"/>
            <a:r>
              <a:rPr lang="en-US" sz="4800" dirty="0" err="1">
                <a:solidFill>
                  <a:srgbClr val="FF0000"/>
                </a:solidFill>
              </a:rPr>
              <a:t>Uỷ</a:t>
            </a:r>
            <a:r>
              <a:rPr lang="en-US" sz="4800" dirty="0">
                <a:solidFill>
                  <a:srgbClr val="FF0000"/>
                </a:solidFill>
              </a:rPr>
              <a:t> </a:t>
            </a:r>
            <a:r>
              <a:rPr lang="en-US" sz="4800" dirty="0" err="1">
                <a:solidFill>
                  <a:srgbClr val="FF0000"/>
                </a:solidFill>
              </a:rPr>
              <a:t>viên</a:t>
            </a:r>
            <a:r>
              <a:rPr lang="en-US" sz="4800" dirty="0">
                <a:solidFill>
                  <a:srgbClr val="FF0000"/>
                </a:solidFill>
              </a:rPr>
              <a:t> </a:t>
            </a:r>
            <a:r>
              <a:rPr lang="en-US" sz="4800" dirty="0" err="1">
                <a:solidFill>
                  <a:srgbClr val="FF0000"/>
                </a:solidFill>
              </a:rPr>
              <a:t>chính</a:t>
            </a:r>
            <a:r>
              <a:rPr lang="en-US" sz="4800" dirty="0">
                <a:solidFill>
                  <a:srgbClr val="FF0000"/>
                </a:solidFill>
              </a:rPr>
              <a:t> </a:t>
            </a:r>
            <a:r>
              <a:rPr lang="en-US" sz="4800" dirty="0" err="1">
                <a:solidFill>
                  <a:srgbClr val="FF0000"/>
                </a:solidFill>
              </a:rPr>
              <a:t>thức</a:t>
            </a:r>
            <a:r>
              <a:rPr lang="en-US" sz="4800" dirty="0">
                <a:solidFill>
                  <a:srgbClr val="FF0000"/>
                </a:solidFill>
              </a:rPr>
              <a:t> </a:t>
            </a:r>
            <a:endParaRPr lang="vi-VN" sz="4800" b="1" dirty="0">
              <a:solidFill>
                <a:srgbClr val="FF0000"/>
              </a:solidFill>
              <a:cs typeface="Times New Roman" panose="02020603050405020304" pitchFamily="18" charset="0"/>
            </a:endParaRPr>
          </a:p>
        </p:txBody>
      </p:sp>
      <p:sp>
        <p:nvSpPr>
          <p:cNvPr id="16" name="Rounded Rectangle 15"/>
          <p:cNvSpPr/>
          <p:nvPr/>
        </p:nvSpPr>
        <p:spPr>
          <a:xfrm>
            <a:off x="8712203" y="2097810"/>
            <a:ext cx="3111500" cy="3487855"/>
          </a:xfrm>
          <a:prstGeom prst="roundRect">
            <a:avLst/>
          </a:prstGeom>
          <a:ln/>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ctr"/>
            <a:r>
              <a:rPr lang="en-US" sz="4800" b="1" dirty="0">
                <a:solidFill>
                  <a:srgbClr val="FF0000"/>
                </a:solidFill>
              </a:rPr>
              <a:t>20</a:t>
            </a:r>
            <a:r>
              <a:rPr lang="en-US" sz="4800" dirty="0">
                <a:solidFill>
                  <a:srgbClr val="FF0000"/>
                </a:solidFill>
              </a:rPr>
              <a:t> </a:t>
            </a:r>
          </a:p>
          <a:p>
            <a:pPr algn="ctr"/>
            <a:r>
              <a:rPr lang="en-US" sz="4800" dirty="0" err="1">
                <a:solidFill>
                  <a:srgbClr val="FF0000"/>
                </a:solidFill>
              </a:rPr>
              <a:t>Uỷ</a:t>
            </a:r>
            <a:r>
              <a:rPr lang="en-US" sz="4800" dirty="0">
                <a:solidFill>
                  <a:srgbClr val="FF0000"/>
                </a:solidFill>
              </a:rPr>
              <a:t> </a:t>
            </a:r>
            <a:r>
              <a:rPr lang="en-US" sz="4800" dirty="0" err="1">
                <a:solidFill>
                  <a:srgbClr val="FF0000"/>
                </a:solidFill>
              </a:rPr>
              <a:t>viên</a:t>
            </a:r>
            <a:r>
              <a:rPr lang="en-US" sz="4800" dirty="0">
                <a:solidFill>
                  <a:srgbClr val="FF0000"/>
                </a:solidFill>
              </a:rPr>
              <a:t> </a:t>
            </a:r>
            <a:r>
              <a:rPr lang="en-US" sz="4800" dirty="0" err="1">
                <a:solidFill>
                  <a:srgbClr val="FF0000"/>
                </a:solidFill>
              </a:rPr>
              <a:t>dự</a:t>
            </a:r>
            <a:r>
              <a:rPr lang="en-US" sz="4800" dirty="0">
                <a:solidFill>
                  <a:srgbClr val="FF0000"/>
                </a:solidFill>
              </a:rPr>
              <a:t> </a:t>
            </a:r>
            <a:r>
              <a:rPr lang="en-US" sz="4800" dirty="0" err="1">
                <a:solidFill>
                  <a:srgbClr val="FF0000"/>
                </a:solidFill>
              </a:rPr>
              <a:t>khuyết</a:t>
            </a:r>
            <a:endParaRPr lang="vi-VN" sz="8000" spc="-100" dirty="0">
              <a:solidFill>
                <a:srgbClr val="FF0000"/>
              </a:solidFill>
              <a:cs typeface="Times New Roman" panose="02020603050405020304" pitchFamily="18" charset="0"/>
            </a:endParaRPr>
          </a:p>
        </p:txBody>
      </p:sp>
      <p:pic>
        <p:nvPicPr>
          <p:cNvPr id="3074" name="Picture 2" descr="D:\ĐẠI HỘI XIII\ANH ĐẠI HỘI XIII CỦA ĐẢNG\BCHTW KHÓA 13.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467106" y="1449503"/>
            <a:ext cx="4892111" cy="4390444"/>
          </a:xfrm>
          <a:prstGeom prst="ellipse">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bwMode="auto">
          <a:xfrm>
            <a:off x="2163243" y="152409"/>
            <a:ext cx="10028767"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8" rIns="91430" bIns="45718" numCol="1" anchor="ctr" anchorCtr="0" compatLnSpc="1">
            <a:prstTxWarp prst="textNoShape">
              <a:avLst/>
            </a:prstTxWarp>
            <a:noAutofit/>
          </a:bodyPr>
          <a:lstStyle>
            <a:lvl1pPr algn="l" rtl="0" eaLnBrk="0" fontAlgn="base" hangingPunct="0">
              <a:spcBef>
                <a:spcPct val="0"/>
              </a:spcBef>
              <a:spcAft>
                <a:spcPct val="0"/>
              </a:spcAft>
              <a:defRPr sz="3600" b="1" kern="1200">
                <a:solidFill>
                  <a:schemeClr val="bg1"/>
                </a:solidFill>
                <a:latin typeface="+mj-lt"/>
                <a:ea typeface="+mj-ea"/>
                <a:cs typeface="+mj-cs"/>
              </a:defRPr>
            </a:lvl1pPr>
            <a:lvl2pPr algn="l" rtl="0" eaLnBrk="0" fontAlgn="base" hangingPunct="0">
              <a:spcBef>
                <a:spcPct val="0"/>
              </a:spcBef>
              <a:spcAft>
                <a:spcPct val="0"/>
              </a:spcAft>
              <a:defRPr sz="4400" b="1">
                <a:solidFill>
                  <a:schemeClr val="bg1"/>
                </a:solidFill>
                <a:latin typeface="Calibri" pitchFamily="34" charset="0"/>
              </a:defRPr>
            </a:lvl2pPr>
            <a:lvl3pPr algn="l" rtl="0" eaLnBrk="0" fontAlgn="base" hangingPunct="0">
              <a:spcBef>
                <a:spcPct val="0"/>
              </a:spcBef>
              <a:spcAft>
                <a:spcPct val="0"/>
              </a:spcAft>
              <a:defRPr sz="4400" b="1">
                <a:solidFill>
                  <a:schemeClr val="bg1"/>
                </a:solidFill>
                <a:latin typeface="Calibri" pitchFamily="34" charset="0"/>
              </a:defRPr>
            </a:lvl3pPr>
            <a:lvl4pPr algn="l" rtl="0" eaLnBrk="0" fontAlgn="base" hangingPunct="0">
              <a:spcBef>
                <a:spcPct val="0"/>
              </a:spcBef>
              <a:spcAft>
                <a:spcPct val="0"/>
              </a:spcAft>
              <a:defRPr sz="4400" b="1">
                <a:solidFill>
                  <a:schemeClr val="bg1"/>
                </a:solidFill>
                <a:latin typeface="Calibri" pitchFamily="34" charset="0"/>
              </a:defRPr>
            </a:lvl4pPr>
            <a:lvl5pPr algn="l" rtl="0" eaLnBrk="0" fontAlgn="base" hangingPunct="0">
              <a:spcBef>
                <a:spcPct val="0"/>
              </a:spcBef>
              <a:spcAft>
                <a:spcPct val="0"/>
              </a:spcAft>
              <a:defRPr sz="4400" b="1">
                <a:solidFill>
                  <a:schemeClr val="bg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ctr">
              <a:defRPr/>
            </a:pPr>
            <a:r>
              <a:rPr lang="en-US" smtClean="0">
                <a:solidFill>
                  <a:srgbClr val="FFFF00"/>
                </a:solidFill>
                <a:latin typeface="Arial" pitchFamily="34" charset="0"/>
                <a:cs typeface="Arial" pitchFamily="34" charset="0"/>
              </a:rPr>
              <a:t>ĐẠI HỘI LẦN THỨ XIII CỦA ĐẢNG</a:t>
            </a:r>
            <a:endParaRPr lang="en-US" dirty="0">
              <a:solidFill>
                <a:srgbClr val="FFFF00"/>
              </a:solidFill>
              <a:latin typeface="Arial" pitchFamily="34" charset="0"/>
              <a:cs typeface="Arial" pitchFamily="34" charset="0"/>
            </a:endParaRPr>
          </a:p>
        </p:txBody>
      </p:sp>
    </p:spTree>
    <p:extLst>
      <p:ext uri="{BB962C8B-B14F-4D97-AF65-F5344CB8AC3E}">
        <p14:creationId xmlns:p14="http://schemas.microsoft.com/office/powerpoint/2010/main" val="334141005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2002291" y="171079"/>
            <a:ext cx="9979575" cy="534575"/>
          </a:xfrm>
        </p:spPr>
        <p:txBody>
          <a:bodyPr>
            <a:normAutofit fontScale="90000"/>
          </a:bodyPr>
          <a:lstStyle/>
          <a:p>
            <a:pPr algn="ctr"/>
            <a:r>
              <a:rPr lang="en-US" sz="3600" b="1" dirty="0">
                <a:solidFill>
                  <a:srgbClr val="FFFF00"/>
                </a:solidFill>
                <a:latin typeface="Arial" panose="020B0604020202020204" pitchFamily="34" charset="0"/>
                <a:cs typeface="Arial" panose="020B0604020202020204" pitchFamily="34" charset="0"/>
              </a:rPr>
              <a:t>MỤC TIÊU CỤ THỂ</a:t>
            </a:r>
            <a:endParaRPr lang="en-GB" b="1" dirty="0">
              <a:solidFill>
                <a:srgbClr val="FFFF00"/>
              </a:solidFill>
            </a:endParaRPr>
          </a:p>
        </p:txBody>
      </p:sp>
      <p:grpSp>
        <p:nvGrpSpPr>
          <p:cNvPr id="33" name="Group 70"/>
          <p:cNvGrpSpPr/>
          <p:nvPr/>
        </p:nvGrpSpPr>
        <p:grpSpPr>
          <a:xfrm>
            <a:off x="3930143" y="3932808"/>
            <a:ext cx="307111" cy="536133"/>
            <a:chOff x="2051720" y="1772816"/>
            <a:chExt cx="311150" cy="450850"/>
          </a:xfrm>
          <a:solidFill>
            <a:schemeClr val="bg2">
              <a:lumMod val="40000"/>
              <a:lumOff val="60000"/>
            </a:schemeClr>
          </a:solidFill>
        </p:grpSpPr>
        <p:sp>
          <p:nvSpPr>
            <p:cNvPr id="34" name="Freeform 92"/>
            <p:cNvSpPr>
              <a:spLocks/>
            </p:cNvSpPr>
            <p:nvPr/>
          </p:nvSpPr>
          <p:spPr bwMode="auto">
            <a:xfrm>
              <a:off x="2051720" y="1772816"/>
              <a:ext cx="156694" cy="450850"/>
            </a:xfrm>
            <a:custGeom>
              <a:avLst/>
              <a:gdLst/>
              <a:ahLst/>
              <a:cxnLst>
                <a:cxn ang="0">
                  <a:pos x="128" y="336"/>
                </a:cxn>
                <a:cxn ang="0">
                  <a:pos x="128" y="294"/>
                </a:cxn>
                <a:cxn ang="0">
                  <a:pos x="113" y="286"/>
                </a:cxn>
                <a:cxn ang="0">
                  <a:pos x="102" y="273"/>
                </a:cxn>
                <a:cxn ang="0">
                  <a:pos x="99" y="255"/>
                </a:cxn>
                <a:cxn ang="0">
                  <a:pos x="102" y="238"/>
                </a:cxn>
                <a:cxn ang="0">
                  <a:pos x="111" y="226"/>
                </a:cxn>
                <a:cxn ang="0">
                  <a:pos x="123" y="217"/>
                </a:cxn>
                <a:cxn ang="0">
                  <a:pos x="140" y="214"/>
                </a:cxn>
                <a:cxn ang="0">
                  <a:pos x="140" y="169"/>
                </a:cxn>
                <a:cxn ang="0">
                  <a:pos x="71" y="169"/>
                </a:cxn>
                <a:cxn ang="0">
                  <a:pos x="71" y="142"/>
                </a:cxn>
                <a:cxn ang="0">
                  <a:pos x="74" y="115"/>
                </a:cxn>
                <a:cxn ang="0">
                  <a:pos x="80" y="93"/>
                </a:cxn>
                <a:cxn ang="0">
                  <a:pos x="89" y="73"/>
                </a:cxn>
                <a:cxn ang="0">
                  <a:pos x="102" y="57"/>
                </a:cxn>
                <a:cxn ang="0">
                  <a:pos x="119" y="48"/>
                </a:cxn>
                <a:cxn ang="0">
                  <a:pos x="140" y="43"/>
                </a:cxn>
                <a:cxn ang="0">
                  <a:pos x="140" y="0"/>
                </a:cxn>
                <a:cxn ang="0">
                  <a:pos x="113" y="3"/>
                </a:cxn>
                <a:cxn ang="0">
                  <a:pos x="89" y="13"/>
                </a:cxn>
                <a:cxn ang="0">
                  <a:pos x="69" y="30"/>
                </a:cxn>
                <a:cxn ang="0">
                  <a:pos x="53" y="52"/>
                </a:cxn>
                <a:cxn ang="0">
                  <a:pos x="39" y="78"/>
                </a:cxn>
                <a:cxn ang="0">
                  <a:pos x="32" y="108"/>
                </a:cxn>
                <a:cxn ang="0">
                  <a:pos x="29" y="141"/>
                </a:cxn>
                <a:cxn ang="0">
                  <a:pos x="29" y="169"/>
                </a:cxn>
                <a:cxn ang="0">
                  <a:pos x="0" y="169"/>
                </a:cxn>
                <a:cxn ang="0">
                  <a:pos x="0" y="402"/>
                </a:cxn>
                <a:cxn ang="0">
                  <a:pos x="140" y="402"/>
                </a:cxn>
                <a:cxn ang="0">
                  <a:pos x="140" y="348"/>
                </a:cxn>
                <a:cxn ang="0">
                  <a:pos x="135" y="346"/>
                </a:cxn>
                <a:cxn ang="0">
                  <a:pos x="131" y="343"/>
                </a:cxn>
                <a:cxn ang="0">
                  <a:pos x="128" y="340"/>
                </a:cxn>
                <a:cxn ang="0">
                  <a:pos x="128" y="336"/>
                </a:cxn>
              </a:cxnLst>
              <a:rect l="0" t="0" r="r" b="b"/>
              <a:pathLst>
                <a:path w="140" h="402">
                  <a:moveTo>
                    <a:pt x="128" y="336"/>
                  </a:moveTo>
                  <a:lnTo>
                    <a:pt x="128" y="294"/>
                  </a:lnTo>
                  <a:lnTo>
                    <a:pt x="113" y="286"/>
                  </a:lnTo>
                  <a:lnTo>
                    <a:pt x="102" y="273"/>
                  </a:lnTo>
                  <a:lnTo>
                    <a:pt x="99" y="255"/>
                  </a:lnTo>
                  <a:lnTo>
                    <a:pt x="102" y="238"/>
                  </a:lnTo>
                  <a:lnTo>
                    <a:pt x="111" y="226"/>
                  </a:lnTo>
                  <a:lnTo>
                    <a:pt x="123" y="217"/>
                  </a:lnTo>
                  <a:lnTo>
                    <a:pt x="140" y="214"/>
                  </a:lnTo>
                  <a:lnTo>
                    <a:pt x="140" y="169"/>
                  </a:lnTo>
                  <a:lnTo>
                    <a:pt x="71" y="169"/>
                  </a:lnTo>
                  <a:lnTo>
                    <a:pt x="71" y="142"/>
                  </a:lnTo>
                  <a:lnTo>
                    <a:pt x="74" y="115"/>
                  </a:lnTo>
                  <a:lnTo>
                    <a:pt x="80" y="93"/>
                  </a:lnTo>
                  <a:lnTo>
                    <a:pt x="89" y="73"/>
                  </a:lnTo>
                  <a:lnTo>
                    <a:pt x="102" y="57"/>
                  </a:lnTo>
                  <a:lnTo>
                    <a:pt x="119" y="48"/>
                  </a:lnTo>
                  <a:lnTo>
                    <a:pt x="140" y="43"/>
                  </a:lnTo>
                  <a:lnTo>
                    <a:pt x="140" y="0"/>
                  </a:lnTo>
                  <a:lnTo>
                    <a:pt x="113" y="3"/>
                  </a:lnTo>
                  <a:lnTo>
                    <a:pt x="89" y="13"/>
                  </a:lnTo>
                  <a:lnTo>
                    <a:pt x="69" y="30"/>
                  </a:lnTo>
                  <a:lnTo>
                    <a:pt x="53" y="52"/>
                  </a:lnTo>
                  <a:lnTo>
                    <a:pt x="39" y="78"/>
                  </a:lnTo>
                  <a:lnTo>
                    <a:pt x="32" y="108"/>
                  </a:lnTo>
                  <a:lnTo>
                    <a:pt x="29" y="141"/>
                  </a:lnTo>
                  <a:lnTo>
                    <a:pt x="29" y="169"/>
                  </a:lnTo>
                  <a:lnTo>
                    <a:pt x="0" y="169"/>
                  </a:lnTo>
                  <a:lnTo>
                    <a:pt x="0" y="402"/>
                  </a:lnTo>
                  <a:lnTo>
                    <a:pt x="140" y="402"/>
                  </a:lnTo>
                  <a:lnTo>
                    <a:pt x="140" y="348"/>
                  </a:lnTo>
                  <a:lnTo>
                    <a:pt x="135" y="346"/>
                  </a:lnTo>
                  <a:lnTo>
                    <a:pt x="131" y="343"/>
                  </a:lnTo>
                  <a:lnTo>
                    <a:pt x="128" y="340"/>
                  </a:lnTo>
                  <a:lnTo>
                    <a:pt x="128" y="336"/>
                  </a:lnTo>
                  <a:close/>
                </a:path>
              </a:pathLst>
            </a:custGeom>
            <a:grpFill/>
            <a:ln w="0">
              <a:noFill/>
              <a:prstDash val="solid"/>
              <a:round/>
              <a:headEnd/>
              <a:tailEnd/>
            </a:ln>
            <a:effectLst/>
          </p:spPr>
          <p:txBody>
            <a:bodyPr/>
            <a:lstStyle/>
            <a:p>
              <a:pPr>
                <a:defRPr/>
              </a:pPr>
              <a:endParaRPr lang="en-US" sz="2000">
                <a:solidFill>
                  <a:srgbClr val="FFFFFF"/>
                </a:solidFill>
              </a:endParaRPr>
            </a:p>
          </p:txBody>
        </p:sp>
        <p:sp>
          <p:nvSpPr>
            <p:cNvPr id="35" name="Freeform 93"/>
            <p:cNvSpPr>
              <a:spLocks/>
            </p:cNvSpPr>
            <p:nvPr/>
          </p:nvSpPr>
          <p:spPr bwMode="auto">
            <a:xfrm>
              <a:off x="2208414" y="1772816"/>
              <a:ext cx="154456" cy="450850"/>
            </a:xfrm>
            <a:custGeom>
              <a:avLst/>
              <a:gdLst/>
              <a:ahLst/>
              <a:cxnLst>
                <a:cxn ang="0">
                  <a:pos x="138" y="169"/>
                </a:cxn>
                <a:cxn ang="0">
                  <a:pos x="111" y="169"/>
                </a:cxn>
                <a:cxn ang="0">
                  <a:pos x="111" y="141"/>
                </a:cxn>
                <a:cxn ang="0">
                  <a:pos x="111" y="141"/>
                </a:cxn>
                <a:cxn ang="0">
                  <a:pos x="108" y="108"/>
                </a:cxn>
                <a:cxn ang="0">
                  <a:pos x="100" y="78"/>
                </a:cxn>
                <a:cxn ang="0">
                  <a:pos x="87" y="52"/>
                </a:cxn>
                <a:cxn ang="0">
                  <a:pos x="70" y="30"/>
                </a:cxn>
                <a:cxn ang="0">
                  <a:pos x="49" y="13"/>
                </a:cxn>
                <a:cxn ang="0">
                  <a:pos x="27" y="3"/>
                </a:cxn>
                <a:cxn ang="0">
                  <a:pos x="0" y="0"/>
                </a:cxn>
                <a:cxn ang="0">
                  <a:pos x="0" y="43"/>
                </a:cxn>
                <a:cxn ang="0">
                  <a:pos x="19" y="48"/>
                </a:cxn>
                <a:cxn ang="0">
                  <a:pos x="37" y="57"/>
                </a:cxn>
                <a:cxn ang="0">
                  <a:pos x="51" y="73"/>
                </a:cxn>
                <a:cxn ang="0">
                  <a:pos x="60" y="93"/>
                </a:cxn>
                <a:cxn ang="0">
                  <a:pos x="66" y="115"/>
                </a:cxn>
                <a:cxn ang="0">
                  <a:pos x="69" y="142"/>
                </a:cxn>
                <a:cxn ang="0">
                  <a:pos x="69" y="169"/>
                </a:cxn>
                <a:cxn ang="0">
                  <a:pos x="0" y="169"/>
                </a:cxn>
                <a:cxn ang="0">
                  <a:pos x="0" y="214"/>
                </a:cxn>
                <a:cxn ang="0">
                  <a:pos x="16" y="217"/>
                </a:cxn>
                <a:cxn ang="0">
                  <a:pos x="28" y="226"/>
                </a:cxn>
                <a:cxn ang="0">
                  <a:pos x="37" y="238"/>
                </a:cxn>
                <a:cxn ang="0">
                  <a:pos x="40" y="255"/>
                </a:cxn>
                <a:cxn ang="0">
                  <a:pos x="37" y="273"/>
                </a:cxn>
                <a:cxn ang="0">
                  <a:pos x="27" y="286"/>
                </a:cxn>
                <a:cxn ang="0">
                  <a:pos x="12" y="294"/>
                </a:cxn>
                <a:cxn ang="0">
                  <a:pos x="12" y="336"/>
                </a:cxn>
                <a:cxn ang="0">
                  <a:pos x="10" y="340"/>
                </a:cxn>
                <a:cxn ang="0">
                  <a:pos x="9" y="343"/>
                </a:cxn>
                <a:cxn ang="0">
                  <a:pos x="4" y="346"/>
                </a:cxn>
                <a:cxn ang="0">
                  <a:pos x="0" y="348"/>
                </a:cxn>
                <a:cxn ang="0">
                  <a:pos x="0" y="402"/>
                </a:cxn>
                <a:cxn ang="0">
                  <a:pos x="138" y="402"/>
                </a:cxn>
                <a:cxn ang="0">
                  <a:pos x="138" y="169"/>
                </a:cxn>
              </a:cxnLst>
              <a:rect l="0" t="0" r="r" b="b"/>
              <a:pathLst>
                <a:path w="138" h="402">
                  <a:moveTo>
                    <a:pt x="138" y="169"/>
                  </a:moveTo>
                  <a:lnTo>
                    <a:pt x="111" y="169"/>
                  </a:lnTo>
                  <a:lnTo>
                    <a:pt x="111" y="141"/>
                  </a:lnTo>
                  <a:lnTo>
                    <a:pt x="111" y="141"/>
                  </a:lnTo>
                  <a:lnTo>
                    <a:pt x="108" y="108"/>
                  </a:lnTo>
                  <a:lnTo>
                    <a:pt x="100" y="78"/>
                  </a:lnTo>
                  <a:lnTo>
                    <a:pt x="87" y="52"/>
                  </a:lnTo>
                  <a:lnTo>
                    <a:pt x="70" y="30"/>
                  </a:lnTo>
                  <a:lnTo>
                    <a:pt x="49" y="13"/>
                  </a:lnTo>
                  <a:lnTo>
                    <a:pt x="27" y="3"/>
                  </a:lnTo>
                  <a:lnTo>
                    <a:pt x="0" y="0"/>
                  </a:lnTo>
                  <a:lnTo>
                    <a:pt x="0" y="43"/>
                  </a:lnTo>
                  <a:lnTo>
                    <a:pt x="19" y="48"/>
                  </a:lnTo>
                  <a:lnTo>
                    <a:pt x="37" y="57"/>
                  </a:lnTo>
                  <a:lnTo>
                    <a:pt x="51" y="73"/>
                  </a:lnTo>
                  <a:lnTo>
                    <a:pt x="60" y="93"/>
                  </a:lnTo>
                  <a:lnTo>
                    <a:pt x="66" y="115"/>
                  </a:lnTo>
                  <a:lnTo>
                    <a:pt x="69" y="142"/>
                  </a:lnTo>
                  <a:lnTo>
                    <a:pt x="69" y="169"/>
                  </a:lnTo>
                  <a:lnTo>
                    <a:pt x="0" y="169"/>
                  </a:lnTo>
                  <a:lnTo>
                    <a:pt x="0" y="214"/>
                  </a:lnTo>
                  <a:lnTo>
                    <a:pt x="16" y="217"/>
                  </a:lnTo>
                  <a:lnTo>
                    <a:pt x="28" y="226"/>
                  </a:lnTo>
                  <a:lnTo>
                    <a:pt x="37" y="238"/>
                  </a:lnTo>
                  <a:lnTo>
                    <a:pt x="40" y="255"/>
                  </a:lnTo>
                  <a:lnTo>
                    <a:pt x="37" y="273"/>
                  </a:lnTo>
                  <a:lnTo>
                    <a:pt x="27" y="286"/>
                  </a:lnTo>
                  <a:lnTo>
                    <a:pt x="12" y="294"/>
                  </a:lnTo>
                  <a:lnTo>
                    <a:pt x="12" y="336"/>
                  </a:lnTo>
                  <a:lnTo>
                    <a:pt x="10" y="340"/>
                  </a:lnTo>
                  <a:lnTo>
                    <a:pt x="9" y="343"/>
                  </a:lnTo>
                  <a:lnTo>
                    <a:pt x="4" y="346"/>
                  </a:lnTo>
                  <a:lnTo>
                    <a:pt x="0" y="348"/>
                  </a:lnTo>
                  <a:lnTo>
                    <a:pt x="0" y="402"/>
                  </a:lnTo>
                  <a:lnTo>
                    <a:pt x="138" y="402"/>
                  </a:lnTo>
                  <a:lnTo>
                    <a:pt x="138" y="169"/>
                  </a:lnTo>
                  <a:close/>
                </a:path>
              </a:pathLst>
            </a:custGeom>
            <a:grpFill/>
            <a:ln w="0">
              <a:noFill/>
              <a:prstDash val="solid"/>
              <a:round/>
              <a:headEnd/>
              <a:tailEnd/>
            </a:ln>
            <a:effectLst/>
          </p:spPr>
          <p:txBody>
            <a:bodyPr/>
            <a:lstStyle/>
            <a:p>
              <a:pPr>
                <a:defRPr/>
              </a:pPr>
              <a:endParaRPr lang="en-US" sz="2000">
                <a:solidFill>
                  <a:srgbClr val="FFFFFF"/>
                </a:solidFill>
              </a:endParaRPr>
            </a:p>
          </p:txBody>
        </p:sp>
      </p:grpSp>
      <p:grpSp>
        <p:nvGrpSpPr>
          <p:cNvPr id="2" name="Group 1"/>
          <p:cNvGrpSpPr/>
          <p:nvPr/>
        </p:nvGrpSpPr>
        <p:grpSpPr>
          <a:xfrm>
            <a:off x="520700" y="2777498"/>
            <a:ext cx="10107309" cy="1367263"/>
            <a:chOff x="61786" y="3087125"/>
            <a:chExt cx="9042221" cy="1001503"/>
          </a:xfrm>
        </p:grpSpPr>
        <p:grpSp>
          <p:nvGrpSpPr>
            <p:cNvPr id="72" name="Group 71"/>
            <p:cNvGrpSpPr/>
            <p:nvPr/>
          </p:nvGrpSpPr>
          <p:grpSpPr>
            <a:xfrm>
              <a:off x="666492" y="3401434"/>
              <a:ext cx="7245868" cy="396000"/>
              <a:chOff x="666491" y="3401434"/>
              <a:chExt cx="7579509" cy="396000"/>
            </a:xfrm>
          </p:grpSpPr>
          <p:grpSp>
            <p:nvGrpSpPr>
              <p:cNvPr id="9" name="Group 21"/>
              <p:cNvGrpSpPr>
                <a:grpSpLocks/>
              </p:cNvGrpSpPr>
              <p:nvPr/>
            </p:nvGrpSpPr>
            <p:grpSpPr bwMode="auto">
              <a:xfrm>
                <a:off x="666491" y="3401434"/>
                <a:ext cx="7560000" cy="396000"/>
                <a:chOff x="697015" y="3451420"/>
                <a:chExt cx="7151585" cy="290232"/>
              </a:xfrm>
            </p:grpSpPr>
            <p:cxnSp>
              <p:nvCxnSpPr>
                <p:cNvPr id="10" name="Straight Connector 9"/>
                <p:cNvCxnSpPr>
                  <a:stCxn id="11" idx="0"/>
                </p:cNvCxnSpPr>
                <p:nvPr/>
              </p:nvCxnSpPr>
              <p:spPr>
                <a:xfrm>
                  <a:off x="1090709" y="3592571"/>
                  <a:ext cx="6757891" cy="22204"/>
                </a:xfrm>
                <a:prstGeom prst="line">
                  <a:avLst/>
                </a:prstGeom>
                <a:ln w="38100">
                  <a:solidFill>
                    <a:srgbClr val="8C8C8C"/>
                  </a:solidFill>
                </a:ln>
              </p:spPr>
              <p:style>
                <a:lnRef idx="1">
                  <a:schemeClr val="accent1"/>
                </a:lnRef>
                <a:fillRef idx="0">
                  <a:schemeClr val="accent1"/>
                </a:fillRef>
                <a:effectRef idx="0">
                  <a:schemeClr val="accent1"/>
                </a:effectRef>
                <a:fontRef idx="minor">
                  <a:schemeClr val="tx1"/>
                </a:fontRef>
              </p:style>
            </p:cxnSp>
            <p:sp>
              <p:nvSpPr>
                <p:cNvPr id="11" name="Freeform 10"/>
                <p:cNvSpPr/>
                <p:nvPr/>
              </p:nvSpPr>
              <p:spPr bwMode="auto">
                <a:xfrm rot="16200000">
                  <a:off x="748746" y="3399689"/>
                  <a:ext cx="290232" cy="393694"/>
                </a:xfrm>
                <a:custGeom>
                  <a:avLst/>
                  <a:gdLst>
                    <a:gd name="connsiteX0" fmla="*/ 685800 w 1346200"/>
                    <a:gd name="connsiteY0" fmla="*/ 2095500 h 2095500"/>
                    <a:gd name="connsiteX1" fmla="*/ 0 w 1346200"/>
                    <a:gd name="connsiteY1" fmla="*/ 1035050 h 2095500"/>
                    <a:gd name="connsiteX2" fmla="*/ 95250 w 1346200"/>
                    <a:gd name="connsiteY2" fmla="*/ 273050 h 2095500"/>
                    <a:gd name="connsiteX3" fmla="*/ 666750 w 1346200"/>
                    <a:gd name="connsiteY3" fmla="*/ 0 h 2095500"/>
                    <a:gd name="connsiteX4" fmla="*/ 1282700 w 1346200"/>
                    <a:gd name="connsiteY4" fmla="*/ 311150 h 2095500"/>
                    <a:gd name="connsiteX5" fmla="*/ 1346200 w 1346200"/>
                    <a:gd name="connsiteY5" fmla="*/ 990600 h 2095500"/>
                    <a:gd name="connsiteX6" fmla="*/ 685800 w 1346200"/>
                    <a:gd name="connsiteY6" fmla="*/ 2095500 h 2095500"/>
                    <a:gd name="connsiteX0" fmla="*/ 673894 w 1334294"/>
                    <a:gd name="connsiteY0" fmla="*/ 2095500 h 2095500"/>
                    <a:gd name="connsiteX1" fmla="*/ 0 w 1334294"/>
                    <a:gd name="connsiteY1" fmla="*/ 1020762 h 2095500"/>
                    <a:gd name="connsiteX2" fmla="*/ 83344 w 1334294"/>
                    <a:gd name="connsiteY2" fmla="*/ 273050 h 2095500"/>
                    <a:gd name="connsiteX3" fmla="*/ 654844 w 1334294"/>
                    <a:gd name="connsiteY3" fmla="*/ 0 h 2095500"/>
                    <a:gd name="connsiteX4" fmla="*/ 1270794 w 1334294"/>
                    <a:gd name="connsiteY4" fmla="*/ 311150 h 2095500"/>
                    <a:gd name="connsiteX5" fmla="*/ 1334294 w 1334294"/>
                    <a:gd name="connsiteY5" fmla="*/ 990600 h 2095500"/>
                    <a:gd name="connsiteX6" fmla="*/ 673894 w 1334294"/>
                    <a:gd name="connsiteY6" fmla="*/ 2095500 h 2095500"/>
                    <a:gd name="connsiteX0" fmla="*/ 717354 w 1377754"/>
                    <a:gd name="connsiteY0" fmla="*/ 2095500 h 2095500"/>
                    <a:gd name="connsiteX1" fmla="*/ 43460 w 1377754"/>
                    <a:gd name="connsiteY1" fmla="*/ 1020762 h 2095500"/>
                    <a:gd name="connsiteX2" fmla="*/ 126804 w 1377754"/>
                    <a:gd name="connsiteY2" fmla="*/ 273050 h 2095500"/>
                    <a:gd name="connsiteX3" fmla="*/ 698304 w 1377754"/>
                    <a:gd name="connsiteY3" fmla="*/ 0 h 2095500"/>
                    <a:gd name="connsiteX4" fmla="*/ 1314254 w 1377754"/>
                    <a:gd name="connsiteY4" fmla="*/ 311150 h 2095500"/>
                    <a:gd name="connsiteX5" fmla="*/ 1377754 w 1377754"/>
                    <a:gd name="connsiteY5" fmla="*/ 990600 h 2095500"/>
                    <a:gd name="connsiteX6" fmla="*/ 717354 w 1377754"/>
                    <a:gd name="connsiteY6" fmla="*/ 2095500 h 2095500"/>
                    <a:gd name="connsiteX0" fmla="*/ 730807 w 1391207"/>
                    <a:gd name="connsiteY0" fmla="*/ 2095500 h 2095500"/>
                    <a:gd name="connsiteX1" fmla="*/ 56913 w 1391207"/>
                    <a:gd name="connsiteY1" fmla="*/ 1020762 h 2095500"/>
                    <a:gd name="connsiteX2" fmla="*/ 140257 w 1391207"/>
                    <a:gd name="connsiteY2" fmla="*/ 273050 h 2095500"/>
                    <a:gd name="connsiteX3" fmla="*/ 711757 w 1391207"/>
                    <a:gd name="connsiteY3" fmla="*/ 0 h 2095500"/>
                    <a:gd name="connsiteX4" fmla="*/ 1327707 w 1391207"/>
                    <a:gd name="connsiteY4" fmla="*/ 311150 h 2095500"/>
                    <a:gd name="connsiteX5" fmla="*/ 1391207 w 1391207"/>
                    <a:gd name="connsiteY5" fmla="*/ 990600 h 2095500"/>
                    <a:gd name="connsiteX6" fmla="*/ 730807 w 1391207"/>
                    <a:gd name="connsiteY6" fmla="*/ 2095500 h 2095500"/>
                    <a:gd name="connsiteX0" fmla="*/ 729076 w 1389476"/>
                    <a:gd name="connsiteY0" fmla="*/ 2095500 h 2095500"/>
                    <a:gd name="connsiteX1" fmla="*/ 55182 w 1389476"/>
                    <a:gd name="connsiteY1" fmla="*/ 1020762 h 2095500"/>
                    <a:gd name="connsiteX2" fmla="*/ 145670 w 1389476"/>
                    <a:gd name="connsiteY2" fmla="*/ 280194 h 2095500"/>
                    <a:gd name="connsiteX3" fmla="*/ 710026 w 1389476"/>
                    <a:gd name="connsiteY3" fmla="*/ 0 h 2095500"/>
                    <a:gd name="connsiteX4" fmla="*/ 1325976 w 1389476"/>
                    <a:gd name="connsiteY4" fmla="*/ 311150 h 2095500"/>
                    <a:gd name="connsiteX5" fmla="*/ 1389476 w 1389476"/>
                    <a:gd name="connsiteY5" fmla="*/ 990600 h 2095500"/>
                    <a:gd name="connsiteX6" fmla="*/ 729076 w 1389476"/>
                    <a:gd name="connsiteY6" fmla="*/ 2095500 h 2095500"/>
                    <a:gd name="connsiteX0" fmla="*/ 731585 w 1391985"/>
                    <a:gd name="connsiteY0" fmla="*/ 2095500 h 2095500"/>
                    <a:gd name="connsiteX1" fmla="*/ 57691 w 1391985"/>
                    <a:gd name="connsiteY1" fmla="*/ 1020762 h 2095500"/>
                    <a:gd name="connsiteX2" fmla="*/ 148179 w 1391985"/>
                    <a:gd name="connsiteY2" fmla="*/ 280194 h 2095500"/>
                    <a:gd name="connsiteX3" fmla="*/ 712535 w 1391985"/>
                    <a:gd name="connsiteY3" fmla="*/ 0 h 2095500"/>
                    <a:gd name="connsiteX4" fmla="*/ 1328485 w 1391985"/>
                    <a:gd name="connsiteY4" fmla="*/ 311150 h 2095500"/>
                    <a:gd name="connsiteX5" fmla="*/ 1391985 w 1391985"/>
                    <a:gd name="connsiteY5" fmla="*/ 990600 h 2095500"/>
                    <a:gd name="connsiteX6" fmla="*/ 731585 w 1391985"/>
                    <a:gd name="connsiteY6" fmla="*/ 2095500 h 2095500"/>
                    <a:gd name="connsiteX0" fmla="*/ 731585 w 1391985"/>
                    <a:gd name="connsiteY0" fmla="*/ 2095500 h 2095500"/>
                    <a:gd name="connsiteX1" fmla="*/ 57691 w 1391985"/>
                    <a:gd name="connsiteY1" fmla="*/ 1020762 h 2095500"/>
                    <a:gd name="connsiteX2" fmla="*/ 148179 w 1391985"/>
                    <a:gd name="connsiteY2" fmla="*/ 280194 h 2095500"/>
                    <a:gd name="connsiteX3" fmla="*/ 712535 w 1391985"/>
                    <a:gd name="connsiteY3" fmla="*/ 0 h 2095500"/>
                    <a:gd name="connsiteX4" fmla="*/ 1328485 w 1391985"/>
                    <a:gd name="connsiteY4" fmla="*/ 311150 h 2095500"/>
                    <a:gd name="connsiteX5" fmla="*/ 1391985 w 1391985"/>
                    <a:gd name="connsiteY5" fmla="*/ 990600 h 2095500"/>
                    <a:gd name="connsiteX6" fmla="*/ 731585 w 1391985"/>
                    <a:gd name="connsiteY6" fmla="*/ 2095500 h 2095500"/>
                    <a:gd name="connsiteX0" fmla="*/ 731585 w 1391985"/>
                    <a:gd name="connsiteY0" fmla="*/ 2081213 h 2081213"/>
                    <a:gd name="connsiteX1" fmla="*/ 57691 w 1391985"/>
                    <a:gd name="connsiteY1" fmla="*/ 1006475 h 2081213"/>
                    <a:gd name="connsiteX2" fmla="*/ 148179 w 1391985"/>
                    <a:gd name="connsiteY2" fmla="*/ 265907 h 2081213"/>
                    <a:gd name="connsiteX3" fmla="*/ 714916 w 1391985"/>
                    <a:gd name="connsiteY3" fmla="*/ 0 h 2081213"/>
                    <a:gd name="connsiteX4" fmla="*/ 1328485 w 1391985"/>
                    <a:gd name="connsiteY4" fmla="*/ 296863 h 2081213"/>
                    <a:gd name="connsiteX5" fmla="*/ 1391985 w 1391985"/>
                    <a:gd name="connsiteY5" fmla="*/ 976313 h 2081213"/>
                    <a:gd name="connsiteX6" fmla="*/ 731585 w 1391985"/>
                    <a:gd name="connsiteY6" fmla="*/ 2081213 h 2081213"/>
                    <a:gd name="connsiteX0" fmla="*/ 731585 w 1391985"/>
                    <a:gd name="connsiteY0" fmla="*/ 2081213 h 2081213"/>
                    <a:gd name="connsiteX1" fmla="*/ 57691 w 1391985"/>
                    <a:gd name="connsiteY1" fmla="*/ 1006475 h 2081213"/>
                    <a:gd name="connsiteX2" fmla="*/ 148179 w 1391985"/>
                    <a:gd name="connsiteY2" fmla="*/ 265907 h 2081213"/>
                    <a:gd name="connsiteX3" fmla="*/ 714916 w 1391985"/>
                    <a:gd name="connsiteY3" fmla="*/ 0 h 2081213"/>
                    <a:gd name="connsiteX4" fmla="*/ 1328485 w 1391985"/>
                    <a:gd name="connsiteY4" fmla="*/ 296863 h 2081213"/>
                    <a:gd name="connsiteX5" fmla="*/ 1391985 w 1391985"/>
                    <a:gd name="connsiteY5" fmla="*/ 976313 h 2081213"/>
                    <a:gd name="connsiteX6" fmla="*/ 731585 w 1391985"/>
                    <a:gd name="connsiteY6" fmla="*/ 2081213 h 2081213"/>
                    <a:gd name="connsiteX0" fmla="*/ 731585 w 1391985"/>
                    <a:gd name="connsiteY0" fmla="*/ 2081217 h 2081217"/>
                    <a:gd name="connsiteX1" fmla="*/ 57691 w 1391985"/>
                    <a:gd name="connsiteY1" fmla="*/ 1006479 h 2081217"/>
                    <a:gd name="connsiteX2" fmla="*/ 148179 w 1391985"/>
                    <a:gd name="connsiteY2" fmla="*/ 265911 h 2081217"/>
                    <a:gd name="connsiteX3" fmla="*/ 714916 w 1391985"/>
                    <a:gd name="connsiteY3" fmla="*/ 4 h 2081217"/>
                    <a:gd name="connsiteX4" fmla="*/ 1328485 w 1391985"/>
                    <a:gd name="connsiteY4" fmla="*/ 296867 h 2081217"/>
                    <a:gd name="connsiteX5" fmla="*/ 1391985 w 1391985"/>
                    <a:gd name="connsiteY5" fmla="*/ 976317 h 2081217"/>
                    <a:gd name="connsiteX6" fmla="*/ 731585 w 1391985"/>
                    <a:gd name="connsiteY6" fmla="*/ 2081217 h 2081217"/>
                    <a:gd name="connsiteX0" fmla="*/ 731585 w 1391985"/>
                    <a:gd name="connsiteY0" fmla="*/ 2081217 h 2081217"/>
                    <a:gd name="connsiteX1" fmla="*/ 57691 w 1391985"/>
                    <a:gd name="connsiteY1" fmla="*/ 1006479 h 2081217"/>
                    <a:gd name="connsiteX2" fmla="*/ 148179 w 1391985"/>
                    <a:gd name="connsiteY2" fmla="*/ 265911 h 2081217"/>
                    <a:gd name="connsiteX3" fmla="*/ 714916 w 1391985"/>
                    <a:gd name="connsiteY3" fmla="*/ 4 h 2081217"/>
                    <a:gd name="connsiteX4" fmla="*/ 1321342 w 1391985"/>
                    <a:gd name="connsiteY4" fmla="*/ 308773 h 2081217"/>
                    <a:gd name="connsiteX5" fmla="*/ 1391985 w 1391985"/>
                    <a:gd name="connsiteY5" fmla="*/ 976317 h 2081217"/>
                    <a:gd name="connsiteX6" fmla="*/ 731585 w 1391985"/>
                    <a:gd name="connsiteY6" fmla="*/ 2081217 h 2081217"/>
                    <a:gd name="connsiteX0" fmla="*/ 731585 w 1391985"/>
                    <a:gd name="connsiteY0" fmla="*/ 2081221 h 2081221"/>
                    <a:gd name="connsiteX1" fmla="*/ 57691 w 1391985"/>
                    <a:gd name="connsiteY1" fmla="*/ 1006483 h 2081221"/>
                    <a:gd name="connsiteX2" fmla="*/ 148179 w 1391985"/>
                    <a:gd name="connsiteY2" fmla="*/ 265915 h 2081221"/>
                    <a:gd name="connsiteX3" fmla="*/ 714916 w 1391985"/>
                    <a:gd name="connsiteY3" fmla="*/ 8 h 2081221"/>
                    <a:gd name="connsiteX4" fmla="*/ 1321342 w 1391985"/>
                    <a:gd name="connsiteY4" fmla="*/ 308777 h 2081221"/>
                    <a:gd name="connsiteX5" fmla="*/ 1391985 w 1391985"/>
                    <a:gd name="connsiteY5" fmla="*/ 976321 h 2081221"/>
                    <a:gd name="connsiteX6" fmla="*/ 731585 w 1391985"/>
                    <a:gd name="connsiteY6" fmla="*/ 2081221 h 2081221"/>
                    <a:gd name="connsiteX0" fmla="*/ 731585 w 1395120"/>
                    <a:gd name="connsiteY0" fmla="*/ 2081221 h 2081221"/>
                    <a:gd name="connsiteX1" fmla="*/ 57691 w 1395120"/>
                    <a:gd name="connsiteY1" fmla="*/ 1006483 h 2081221"/>
                    <a:gd name="connsiteX2" fmla="*/ 148179 w 1395120"/>
                    <a:gd name="connsiteY2" fmla="*/ 265915 h 2081221"/>
                    <a:gd name="connsiteX3" fmla="*/ 714916 w 1395120"/>
                    <a:gd name="connsiteY3" fmla="*/ 8 h 2081221"/>
                    <a:gd name="connsiteX4" fmla="*/ 1321342 w 1395120"/>
                    <a:gd name="connsiteY4" fmla="*/ 308777 h 2081221"/>
                    <a:gd name="connsiteX5" fmla="*/ 1391985 w 1395120"/>
                    <a:gd name="connsiteY5" fmla="*/ 976321 h 2081221"/>
                    <a:gd name="connsiteX6" fmla="*/ 731585 w 1395120"/>
                    <a:gd name="connsiteY6" fmla="*/ 2081221 h 2081221"/>
                    <a:gd name="connsiteX0" fmla="*/ 731585 w 1435441"/>
                    <a:gd name="connsiteY0" fmla="*/ 2081221 h 2081221"/>
                    <a:gd name="connsiteX1" fmla="*/ 57691 w 1435441"/>
                    <a:gd name="connsiteY1" fmla="*/ 1006483 h 2081221"/>
                    <a:gd name="connsiteX2" fmla="*/ 148179 w 1435441"/>
                    <a:gd name="connsiteY2" fmla="*/ 265915 h 2081221"/>
                    <a:gd name="connsiteX3" fmla="*/ 714916 w 1435441"/>
                    <a:gd name="connsiteY3" fmla="*/ 8 h 2081221"/>
                    <a:gd name="connsiteX4" fmla="*/ 1321342 w 1435441"/>
                    <a:gd name="connsiteY4" fmla="*/ 308777 h 2081221"/>
                    <a:gd name="connsiteX5" fmla="*/ 1391985 w 1435441"/>
                    <a:gd name="connsiteY5" fmla="*/ 976321 h 2081221"/>
                    <a:gd name="connsiteX6" fmla="*/ 731585 w 1435441"/>
                    <a:gd name="connsiteY6" fmla="*/ 2081221 h 2081221"/>
                    <a:gd name="connsiteX0" fmla="*/ 733701 w 1437557"/>
                    <a:gd name="connsiteY0" fmla="*/ 2081221 h 2081221"/>
                    <a:gd name="connsiteX1" fmla="*/ 59807 w 1437557"/>
                    <a:gd name="connsiteY1" fmla="*/ 1006483 h 2081221"/>
                    <a:gd name="connsiteX2" fmla="*/ 150295 w 1437557"/>
                    <a:gd name="connsiteY2" fmla="*/ 265915 h 2081221"/>
                    <a:gd name="connsiteX3" fmla="*/ 717032 w 1437557"/>
                    <a:gd name="connsiteY3" fmla="*/ 8 h 2081221"/>
                    <a:gd name="connsiteX4" fmla="*/ 1323458 w 1437557"/>
                    <a:gd name="connsiteY4" fmla="*/ 308777 h 2081221"/>
                    <a:gd name="connsiteX5" fmla="*/ 1394101 w 1437557"/>
                    <a:gd name="connsiteY5" fmla="*/ 976321 h 2081221"/>
                    <a:gd name="connsiteX6" fmla="*/ 733701 w 1437557"/>
                    <a:gd name="connsiteY6" fmla="*/ 2081221 h 2081221"/>
                    <a:gd name="connsiteX0" fmla="*/ 733701 w 1437557"/>
                    <a:gd name="connsiteY0" fmla="*/ 2081221 h 2081221"/>
                    <a:gd name="connsiteX1" fmla="*/ 59807 w 1437557"/>
                    <a:gd name="connsiteY1" fmla="*/ 1006483 h 2081221"/>
                    <a:gd name="connsiteX2" fmla="*/ 150295 w 1437557"/>
                    <a:gd name="connsiteY2" fmla="*/ 265915 h 2081221"/>
                    <a:gd name="connsiteX3" fmla="*/ 717032 w 1437557"/>
                    <a:gd name="connsiteY3" fmla="*/ 8 h 2081221"/>
                    <a:gd name="connsiteX4" fmla="*/ 1323458 w 1437557"/>
                    <a:gd name="connsiteY4" fmla="*/ 308777 h 2081221"/>
                    <a:gd name="connsiteX5" fmla="*/ 1394101 w 1437557"/>
                    <a:gd name="connsiteY5" fmla="*/ 976321 h 2081221"/>
                    <a:gd name="connsiteX6" fmla="*/ 733701 w 1437557"/>
                    <a:gd name="connsiteY6" fmla="*/ 2081221 h 2081221"/>
                    <a:gd name="connsiteX0" fmla="*/ 737934 w 1441790"/>
                    <a:gd name="connsiteY0" fmla="*/ 2081221 h 2081221"/>
                    <a:gd name="connsiteX1" fmla="*/ 64040 w 1441790"/>
                    <a:gd name="connsiteY1" fmla="*/ 1006483 h 2081221"/>
                    <a:gd name="connsiteX2" fmla="*/ 154528 w 1441790"/>
                    <a:gd name="connsiteY2" fmla="*/ 265915 h 2081221"/>
                    <a:gd name="connsiteX3" fmla="*/ 721265 w 1441790"/>
                    <a:gd name="connsiteY3" fmla="*/ 8 h 2081221"/>
                    <a:gd name="connsiteX4" fmla="*/ 1327691 w 1441790"/>
                    <a:gd name="connsiteY4" fmla="*/ 308777 h 2081221"/>
                    <a:gd name="connsiteX5" fmla="*/ 1398334 w 1441790"/>
                    <a:gd name="connsiteY5" fmla="*/ 976321 h 2081221"/>
                    <a:gd name="connsiteX6" fmla="*/ 737934 w 1441790"/>
                    <a:gd name="connsiteY6" fmla="*/ 2081221 h 208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1790" h="2081221">
                      <a:moveTo>
                        <a:pt x="737934" y="2081221"/>
                      </a:moveTo>
                      <a:lnTo>
                        <a:pt x="64040" y="1006483"/>
                      </a:lnTo>
                      <a:cubicBezTo>
                        <a:pt x="-70104" y="659615"/>
                        <a:pt x="29116" y="455621"/>
                        <a:pt x="154528" y="265915"/>
                      </a:cubicBezTo>
                      <a:cubicBezTo>
                        <a:pt x="280734" y="105842"/>
                        <a:pt x="516478" y="537"/>
                        <a:pt x="721265" y="8"/>
                      </a:cubicBezTo>
                      <a:cubicBezTo>
                        <a:pt x="956745" y="-1051"/>
                        <a:pt x="1166031" y="97904"/>
                        <a:pt x="1327691" y="308777"/>
                      </a:cubicBezTo>
                      <a:cubicBezTo>
                        <a:pt x="1453633" y="547961"/>
                        <a:pt x="1472417" y="777619"/>
                        <a:pt x="1398334" y="976321"/>
                      </a:cubicBezTo>
                      <a:lnTo>
                        <a:pt x="737934" y="2081221"/>
                      </a:lnTo>
                      <a:close/>
                    </a:path>
                  </a:pathLst>
                </a:custGeom>
                <a:solidFill>
                  <a:srgbClr val="8C8C8C"/>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000">
                    <a:solidFill>
                      <a:srgbClr val="777777"/>
                    </a:solidFill>
                  </a:endParaRPr>
                </a:p>
              </p:txBody>
            </p:sp>
          </p:grpSp>
          <p:sp>
            <p:nvSpPr>
              <p:cNvPr id="71" name="Right Arrow 70"/>
              <p:cNvSpPr/>
              <p:nvPr/>
            </p:nvSpPr>
            <p:spPr>
              <a:xfrm>
                <a:off x="7919428" y="3474663"/>
                <a:ext cx="326572" cy="291402"/>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sz="2000"/>
              </a:p>
            </p:txBody>
          </p:sp>
        </p:grpSp>
        <p:sp>
          <p:nvSpPr>
            <p:cNvPr id="73" name="Oval 72"/>
            <p:cNvSpPr/>
            <p:nvPr/>
          </p:nvSpPr>
          <p:spPr>
            <a:xfrm>
              <a:off x="8023409" y="3173629"/>
              <a:ext cx="1080598" cy="914999"/>
            </a:xfrm>
            <a:prstGeom prst="ellipse">
              <a:avLst/>
            </a:prstGeom>
            <a:solidFill>
              <a:srgbClr val="CC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600" b="1" dirty="0">
                  <a:solidFill>
                    <a:srgbClr val="FFFF00"/>
                  </a:solidFill>
                  <a:cs typeface="Arial" panose="020B0604020202020204" pitchFamily="34" charset="0"/>
                </a:rPr>
                <a:t>2045</a:t>
              </a:r>
            </a:p>
          </p:txBody>
        </p:sp>
        <p:sp>
          <p:nvSpPr>
            <p:cNvPr id="30" name="Oval 29"/>
            <p:cNvSpPr/>
            <p:nvPr/>
          </p:nvSpPr>
          <p:spPr>
            <a:xfrm>
              <a:off x="61786" y="3087125"/>
              <a:ext cx="1080598" cy="846251"/>
            </a:xfrm>
            <a:prstGeom prst="ellipse">
              <a:avLst/>
            </a:prstGeom>
            <a:solidFill>
              <a:srgbClr val="CC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600" b="1" dirty="0">
                  <a:solidFill>
                    <a:srgbClr val="FFFF00"/>
                  </a:solidFill>
                  <a:cs typeface="Arial" panose="020B0604020202020204" pitchFamily="34" charset="0"/>
                </a:rPr>
                <a:t>2021</a:t>
              </a:r>
            </a:p>
          </p:txBody>
        </p:sp>
      </p:grpSp>
      <p:grpSp>
        <p:nvGrpSpPr>
          <p:cNvPr id="3" name="Group 2"/>
          <p:cNvGrpSpPr/>
          <p:nvPr/>
        </p:nvGrpSpPr>
        <p:grpSpPr>
          <a:xfrm>
            <a:off x="2047516" y="963515"/>
            <a:ext cx="6475265" cy="3339583"/>
            <a:chOff x="1205854" y="1331071"/>
            <a:chExt cx="5792915" cy="2337152"/>
          </a:xfrm>
        </p:grpSpPr>
        <p:sp>
          <p:nvSpPr>
            <p:cNvPr id="65" name="TextBox 264"/>
            <p:cNvSpPr txBox="1">
              <a:spLocks noChangeArrowheads="1"/>
            </p:cNvSpPr>
            <p:nvPr/>
          </p:nvSpPr>
          <p:spPr bwMode="auto">
            <a:xfrm>
              <a:off x="2438495" y="1719346"/>
              <a:ext cx="4560274" cy="129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171450" indent="-171450">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marL="0" indent="0" algn="just">
                <a:buNone/>
              </a:pPr>
              <a:r>
                <a:rPr lang="en-GB" sz="2800" b="1" dirty="0" err="1">
                  <a:solidFill>
                    <a:srgbClr val="B00000"/>
                  </a:solidFill>
                  <a:latin typeface="Times New Roman" panose="02020603050405020304" pitchFamily="18" charset="0"/>
                  <a:cs typeface="Times New Roman" panose="02020603050405020304" pitchFamily="18" charset="0"/>
                </a:rPr>
                <a:t>Là</a:t>
              </a:r>
              <a:r>
                <a:rPr lang="en-GB" sz="2800" b="1" dirty="0">
                  <a:solidFill>
                    <a:srgbClr val="B00000"/>
                  </a:solidFill>
                  <a:latin typeface="Times New Roman" panose="02020603050405020304" pitchFamily="18" charset="0"/>
                  <a:cs typeface="Times New Roman" panose="02020603050405020304" pitchFamily="18" charset="0"/>
                </a:rPr>
                <a:t> </a:t>
              </a:r>
              <a:r>
                <a:rPr lang="en-GB" sz="2800" b="1" dirty="0" err="1">
                  <a:solidFill>
                    <a:srgbClr val="B00000"/>
                  </a:solidFill>
                  <a:latin typeface="Times New Roman" panose="02020603050405020304" pitchFamily="18" charset="0"/>
                  <a:cs typeface="Times New Roman" panose="02020603050405020304" pitchFamily="18" charset="0"/>
                </a:rPr>
                <a:t>nước</a:t>
              </a:r>
              <a:r>
                <a:rPr lang="en-GB" sz="2800" b="1" dirty="0">
                  <a:solidFill>
                    <a:srgbClr val="B00000"/>
                  </a:solidFill>
                  <a:latin typeface="Times New Roman" panose="02020603050405020304" pitchFamily="18" charset="0"/>
                  <a:cs typeface="Times New Roman" panose="02020603050405020304" pitchFamily="18" charset="0"/>
                </a:rPr>
                <a:t> </a:t>
              </a:r>
              <a:r>
                <a:rPr lang="en-GB" sz="2800" b="1" dirty="0" err="1">
                  <a:solidFill>
                    <a:srgbClr val="B00000"/>
                  </a:solidFill>
                  <a:latin typeface="Times New Roman" panose="02020603050405020304" pitchFamily="18" charset="0"/>
                  <a:cs typeface="Times New Roman" panose="02020603050405020304" pitchFamily="18" charset="0"/>
                </a:rPr>
                <a:t>đang</a:t>
              </a:r>
              <a:r>
                <a:rPr lang="en-GB" sz="2800" b="1" dirty="0">
                  <a:solidFill>
                    <a:srgbClr val="B00000"/>
                  </a:solidFill>
                  <a:latin typeface="Times New Roman" panose="02020603050405020304" pitchFamily="18" charset="0"/>
                  <a:cs typeface="Times New Roman" panose="02020603050405020304" pitchFamily="18" charset="0"/>
                </a:rPr>
                <a:t> phát </a:t>
              </a:r>
              <a:r>
                <a:rPr lang="en-GB" sz="2800" b="1" dirty="0" err="1">
                  <a:solidFill>
                    <a:srgbClr val="B00000"/>
                  </a:solidFill>
                  <a:latin typeface="Times New Roman" panose="02020603050405020304" pitchFamily="18" charset="0"/>
                  <a:cs typeface="Times New Roman" panose="02020603050405020304" pitchFamily="18" charset="0"/>
                </a:rPr>
                <a:t>triển</a:t>
              </a:r>
              <a:r>
                <a:rPr lang="en-GB" sz="2800" b="1" dirty="0">
                  <a:solidFill>
                    <a:srgbClr val="B00000"/>
                  </a:solidFill>
                  <a:latin typeface="Times New Roman" panose="02020603050405020304" pitchFamily="18" charset="0"/>
                  <a:cs typeface="Times New Roman" panose="02020603050405020304" pitchFamily="18" charset="0"/>
                </a:rPr>
                <a:t>, </a:t>
              </a:r>
              <a:r>
                <a:rPr lang="en-GB" sz="2800" b="1" dirty="0" err="1">
                  <a:solidFill>
                    <a:srgbClr val="B00000"/>
                  </a:solidFill>
                  <a:latin typeface="Times New Roman" panose="02020603050405020304" pitchFamily="18" charset="0"/>
                  <a:cs typeface="Times New Roman" panose="02020603050405020304" pitchFamily="18" charset="0"/>
                </a:rPr>
                <a:t>có</a:t>
              </a:r>
              <a:r>
                <a:rPr lang="en-GB" sz="2800" b="1" dirty="0">
                  <a:solidFill>
                    <a:srgbClr val="B00000"/>
                  </a:solidFill>
                  <a:latin typeface="Times New Roman" panose="02020603050405020304" pitchFamily="18" charset="0"/>
                  <a:cs typeface="Times New Roman" panose="02020603050405020304" pitchFamily="18" charset="0"/>
                </a:rPr>
                <a:t> </a:t>
              </a:r>
              <a:r>
                <a:rPr lang="en-GB" sz="2800" b="1" dirty="0" err="1">
                  <a:solidFill>
                    <a:srgbClr val="B00000"/>
                  </a:solidFill>
                  <a:latin typeface="Times New Roman" panose="02020603050405020304" pitchFamily="18" charset="0"/>
                  <a:cs typeface="Times New Roman" panose="02020603050405020304" pitchFamily="18" charset="0"/>
                </a:rPr>
                <a:t>công</a:t>
              </a:r>
              <a:r>
                <a:rPr lang="en-GB" sz="2800" b="1" dirty="0">
                  <a:solidFill>
                    <a:srgbClr val="B00000"/>
                  </a:solidFill>
                  <a:latin typeface="Times New Roman" panose="02020603050405020304" pitchFamily="18" charset="0"/>
                  <a:cs typeface="Times New Roman" panose="02020603050405020304" pitchFamily="18" charset="0"/>
                </a:rPr>
                <a:t> </a:t>
              </a:r>
              <a:r>
                <a:rPr lang="en-GB" sz="2800" b="1" dirty="0" err="1">
                  <a:solidFill>
                    <a:srgbClr val="B00000"/>
                  </a:solidFill>
                  <a:latin typeface="Times New Roman" panose="02020603050405020304" pitchFamily="18" charset="0"/>
                  <a:cs typeface="Times New Roman" panose="02020603050405020304" pitchFamily="18" charset="0"/>
                </a:rPr>
                <a:t>nghiệp</a:t>
              </a:r>
              <a:r>
                <a:rPr lang="en-GB" sz="2800" b="1" dirty="0">
                  <a:solidFill>
                    <a:srgbClr val="B00000"/>
                  </a:solidFill>
                  <a:latin typeface="Times New Roman" panose="02020603050405020304" pitchFamily="18" charset="0"/>
                  <a:cs typeface="Times New Roman" panose="02020603050405020304" pitchFamily="18" charset="0"/>
                </a:rPr>
                <a:t> </a:t>
              </a:r>
              <a:r>
                <a:rPr lang="en-GB" sz="2800" b="1" dirty="0" err="1">
                  <a:solidFill>
                    <a:srgbClr val="B00000"/>
                  </a:solidFill>
                  <a:latin typeface="Times New Roman" panose="02020603050405020304" pitchFamily="18" charset="0"/>
                  <a:cs typeface="Times New Roman" panose="02020603050405020304" pitchFamily="18" charset="0"/>
                </a:rPr>
                <a:t>theo</a:t>
              </a:r>
              <a:r>
                <a:rPr lang="en-GB" sz="2800" b="1" dirty="0">
                  <a:solidFill>
                    <a:srgbClr val="B00000"/>
                  </a:solidFill>
                  <a:latin typeface="Times New Roman" panose="02020603050405020304" pitchFamily="18" charset="0"/>
                  <a:cs typeface="Times New Roman" panose="02020603050405020304" pitchFamily="18" charset="0"/>
                </a:rPr>
                <a:t> </a:t>
              </a:r>
              <a:r>
                <a:rPr lang="en-GB" sz="2800" b="1" dirty="0" err="1">
                  <a:solidFill>
                    <a:srgbClr val="B00000"/>
                  </a:solidFill>
                  <a:latin typeface="Times New Roman" panose="02020603050405020304" pitchFamily="18" charset="0"/>
                  <a:cs typeface="Times New Roman" panose="02020603050405020304" pitchFamily="18" charset="0"/>
                </a:rPr>
                <a:t>hướng</a:t>
              </a:r>
              <a:r>
                <a:rPr lang="en-GB" sz="2800" b="1" dirty="0">
                  <a:solidFill>
                    <a:srgbClr val="B00000"/>
                  </a:solidFill>
                  <a:latin typeface="Times New Roman" panose="02020603050405020304" pitchFamily="18" charset="0"/>
                  <a:cs typeface="Times New Roman" panose="02020603050405020304" pitchFamily="18" charset="0"/>
                </a:rPr>
                <a:t> </a:t>
              </a:r>
              <a:r>
                <a:rPr lang="en-GB" sz="2800" b="1" dirty="0" err="1">
                  <a:solidFill>
                    <a:srgbClr val="B00000"/>
                  </a:solidFill>
                  <a:latin typeface="Times New Roman" panose="02020603050405020304" pitchFamily="18" charset="0"/>
                  <a:cs typeface="Times New Roman" panose="02020603050405020304" pitchFamily="18" charset="0"/>
                </a:rPr>
                <a:t>hiện</a:t>
              </a:r>
              <a:r>
                <a:rPr lang="en-GB" sz="2800" b="1" dirty="0">
                  <a:solidFill>
                    <a:srgbClr val="B00000"/>
                  </a:solidFill>
                  <a:latin typeface="Times New Roman" panose="02020603050405020304" pitchFamily="18" charset="0"/>
                  <a:cs typeface="Times New Roman" panose="02020603050405020304" pitchFamily="18" charset="0"/>
                </a:rPr>
                <a:t> </a:t>
              </a:r>
              <a:r>
                <a:rPr lang="en-GB" sz="2800" b="1" dirty="0" err="1">
                  <a:solidFill>
                    <a:srgbClr val="B00000"/>
                  </a:solidFill>
                  <a:latin typeface="Times New Roman" panose="02020603050405020304" pitchFamily="18" charset="0"/>
                  <a:cs typeface="Times New Roman" panose="02020603050405020304" pitchFamily="18" charset="0"/>
                </a:rPr>
                <a:t>đại</a:t>
              </a:r>
              <a:r>
                <a:rPr lang="en-GB" sz="2800" b="1" dirty="0">
                  <a:solidFill>
                    <a:srgbClr val="B00000"/>
                  </a:solidFill>
                  <a:latin typeface="Times New Roman" panose="02020603050405020304" pitchFamily="18" charset="0"/>
                  <a:cs typeface="Times New Roman" panose="02020603050405020304" pitchFamily="18" charset="0"/>
                </a:rPr>
                <a:t>, </a:t>
              </a:r>
              <a:r>
                <a:rPr lang="en-GB" sz="2800" b="1" dirty="0" err="1">
                  <a:solidFill>
                    <a:srgbClr val="B00000"/>
                  </a:solidFill>
                  <a:latin typeface="Times New Roman" panose="02020603050405020304" pitchFamily="18" charset="0"/>
                  <a:cs typeface="Times New Roman" panose="02020603050405020304" pitchFamily="18" charset="0"/>
                </a:rPr>
                <a:t>vượt</a:t>
              </a:r>
              <a:r>
                <a:rPr lang="en-GB" sz="2800" b="1" dirty="0">
                  <a:solidFill>
                    <a:srgbClr val="B00000"/>
                  </a:solidFill>
                  <a:latin typeface="Times New Roman" panose="02020603050405020304" pitchFamily="18" charset="0"/>
                  <a:cs typeface="Times New Roman" panose="02020603050405020304" pitchFamily="18" charset="0"/>
                </a:rPr>
                <a:t> qua </a:t>
              </a:r>
              <a:r>
                <a:rPr lang="en-GB" sz="2800" b="1" dirty="0" err="1">
                  <a:solidFill>
                    <a:srgbClr val="B00000"/>
                  </a:solidFill>
                  <a:latin typeface="Times New Roman" panose="02020603050405020304" pitchFamily="18" charset="0"/>
                  <a:cs typeface="Times New Roman" panose="02020603050405020304" pitchFamily="18" charset="0"/>
                </a:rPr>
                <a:t>mức</a:t>
              </a:r>
              <a:r>
                <a:rPr lang="en-GB" sz="2800" b="1" dirty="0">
                  <a:solidFill>
                    <a:srgbClr val="B00000"/>
                  </a:solidFill>
                  <a:latin typeface="Times New Roman" panose="02020603050405020304" pitchFamily="18" charset="0"/>
                  <a:cs typeface="Times New Roman" panose="02020603050405020304" pitchFamily="18" charset="0"/>
                </a:rPr>
                <a:t> </a:t>
              </a:r>
              <a:r>
                <a:rPr lang="en-GB" sz="2800" b="1" dirty="0" err="1">
                  <a:solidFill>
                    <a:srgbClr val="B00000"/>
                  </a:solidFill>
                  <a:latin typeface="Times New Roman" panose="02020603050405020304" pitchFamily="18" charset="0"/>
                  <a:cs typeface="Times New Roman" panose="02020603050405020304" pitchFamily="18" charset="0"/>
                </a:rPr>
                <a:t>thu</a:t>
              </a:r>
              <a:r>
                <a:rPr lang="en-GB" sz="2800" b="1" dirty="0">
                  <a:solidFill>
                    <a:srgbClr val="B00000"/>
                  </a:solidFill>
                  <a:latin typeface="Times New Roman" panose="02020603050405020304" pitchFamily="18" charset="0"/>
                  <a:cs typeface="Times New Roman" panose="02020603050405020304" pitchFamily="18" charset="0"/>
                </a:rPr>
                <a:t> </a:t>
              </a:r>
              <a:r>
                <a:rPr lang="en-GB" sz="2800" b="1" dirty="0" err="1">
                  <a:solidFill>
                    <a:srgbClr val="B00000"/>
                  </a:solidFill>
                  <a:latin typeface="Times New Roman" panose="02020603050405020304" pitchFamily="18" charset="0"/>
                  <a:cs typeface="Times New Roman" panose="02020603050405020304" pitchFamily="18" charset="0"/>
                </a:rPr>
                <a:t>nhập</a:t>
              </a:r>
              <a:r>
                <a:rPr lang="en-GB" sz="2800" b="1" dirty="0">
                  <a:solidFill>
                    <a:srgbClr val="B00000"/>
                  </a:solidFill>
                  <a:latin typeface="Times New Roman" panose="02020603050405020304" pitchFamily="18" charset="0"/>
                  <a:cs typeface="Times New Roman" panose="02020603050405020304" pitchFamily="18" charset="0"/>
                </a:rPr>
                <a:t> </a:t>
              </a:r>
              <a:r>
                <a:rPr lang="en-GB" sz="2800" b="1" dirty="0" err="1">
                  <a:solidFill>
                    <a:srgbClr val="B00000"/>
                  </a:solidFill>
                  <a:latin typeface="Times New Roman" panose="02020603050405020304" pitchFamily="18" charset="0"/>
                  <a:cs typeface="Times New Roman" panose="02020603050405020304" pitchFamily="18" charset="0"/>
                </a:rPr>
                <a:t>trung</a:t>
              </a:r>
              <a:r>
                <a:rPr lang="en-GB" sz="2800" b="1" dirty="0">
                  <a:solidFill>
                    <a:srgbClr val="B00000"/>
                  </a:solidFill>
                  <a:latin typeface="Times New Roman" panose="02020603050405020304" pitchFamily="18" charset="0"/>
                  <a:cs typeface="Times New Roman" panose="02020603050405020304" pitchFamily="18" charset="0"/>
                </a:rPr>
                <a:t> </a:t>
              </a:r>
              <a:r>
                <a:rPr lang="en-GB" sz="2800" b="1" dirty="0" err="1">
                  <a:solidFill>
                    <a:srgbClr val="B00000"/>
                  </a:solidFill>
                  <a:latin typeface="Times New Roman" panose="02020603050405020304" pitchFamily="18" charset="0"/>
                  <a:cs typeface="Times New Roman" panose="02020603050405020304" pitchFamily="18" charset="0"/>
                </a:rPr>
                <a:t>bình</a:t>
              </a:r>
              <a:r>
                <a:rPr lang="en-GB" sz="2800" b="1" dirty="0">
                  <a:solidFill>
                    <a:srgbClr val="B00000"/>
                  </a:solidFill>
                  <a:latin typeface="Times New Roman" panose="02020603050405020304" pitchFamily="18" charset="0"/>
                  <a:cs typeface="Times New Roman" panose="02020603050405020304" pitchFamily="18" charset="0"/>
                </a:rPr>
                <a:t> </a:t>
              </a:r>
              <a:r>
                <a:rPr lang="en-GB" sz="2800" b="1" dirty="0" err="1">
                  <a:solidFill>
                    <a:srgbClr val="B00000"/>
                  </a:solidFill>
                  <a:latin typeface="Times New Roman" panose="02020603050405020304" pitchFamily="18" charset="0"/>
                  <a:cs typeface="Times New Roman" panose="02020603050405020304" pitchFamily="18" charset="0"/>
                </a:rPr>
                <a:t>thấp</a:t>
              </a:r>
              <a:r>
                <a:rPr lang="en-GB" sz="2800" b="1" dirty="0">
                  <a:solidFill>
                    <a:srgbClr val="B00000"/>
                  </a:solidFill>
                  <a:latin typeface="Times New Roman" panose="02020603050405020304" pitchFamily="18" charset="0"/>
                  <a:cs typeface="Times New Roman" panose="02020603050405020304" pitchFamily="18" charset="0"/>
                </a:rPr>
                <a:t> </a:t>
              </a:r>
            </a:p>
          </p:txBody>
        </p:sp>
        <p:grpSp>
          <p:nvGrpSpPr>
            <p:cNvPr id="32" name="Group 31"/>
            <p:cNvGrpSpPr/>
            <p:nvPr/>
          </p:nvGrpSpPr>
          <p:grpSpPr>
            <a:xfrm>
              <a:off x="1205854" y="1331071"/>
              <a:ext cx="1172765" cy="2337152"/>
              <a:chOff x="-1422939" y="872171"/>
              <a:chExt cx="1352879" cy="2620548"/>
            </a:xfrm>
          </p:grpSpPr>
          <p:sp>
            <p:nvSpPr>
              <p:cNvPr id="36" name="WordArt 15"/>
              <p:cNvSpPr>
                <a:spLocks noChangeArrowheads="1" noChangeShapeType="1" noTextEdit="1"/>
              </p:cNvSpPr>
              <p:nvPr/>
            </p:nvSpPr>
            <p:spPr bwMode="black">
              <a:xfrm rot="18363950">
                <a:off x="-2096467" y="1545699"/>
                <a:ext cx="1711895" cy="36483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square" fromWordArt="1">
                <a:prstTxWarp prst="textArchUp">
                  <a:avLst>
                    <a:gd name="adj" fmla="val 13865964"/>
                  </a:avLst>
                </a:prstTxWarp>
              </a:bodyPr>
              <a:lstStyle/>
              <a:p>
                <a:pPr algn="ctr"/>
                <a:r>
                  <a:rPr lang="en-GB" sz="2000" b="1" kern="10" dirty="0">
                    <a:solidFill>
                      <a:srgbClr val="8C8C8C"/>
                    </a:solidFill>
                    <a:ea typeface="+mn-lt"/>
                    <a:cs typeface="+mn-lt"/>
                  </a:rPr>
                  <a:t>2021 - 2025</a:t>
                </a:r>
              </a:p>
            </p:txBody>
          </p:sp>
          <p:sp>
            <p:nvSpPr>
              <p:cNvPr id="37" name="Oval 36"/>
              <p:cNvSpPr/>
              <p:nvPr/>
            </p:nvSpPr>
            <p:spPr bwMode="auto">
              <a:xfrm>
                <a:off x="-1371442" y="1704097"/>
                <a:ext cx="1301382" cy="979270"/>
              </a:xfrm>
              <a:prstGeom prst="ellipse">
                <a:avLst/>
              </a:prstGeom>
              <a:solidFill>
                <a:srgbClr val="2E95C0"/>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600" b="1" dirty="0">
                    <a:solidFill>
                      <a:schemeClr val="bg1"/>
                    </a:solidFill>
                  </a:rPr>
                  <a:t>2025</a:t>
                </a:r>
              </a:p>
            </p:txBody>
          </p:sp>
          <p:sp>
            <p:nvSpPr>
              <p:cNvPr id="38" name="Donut 37"/>
              <p:cNvSpPr/>
              <p:nvPr/>
            </p:nvSpPr>
            <p:spPr bwMode="auto">
              <a:xfrm>
                <a:off x="-1332746" y="1704098"/>
                <a:ext cx="1225182" cy="943912"/>
              </a:xfrm>
              <a:prstGeom prst="donut">
                <a:avLst>
                  <a:gd name="adj" fmla="val 1557"/>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000">
                  <a:solidFill>
                    <a:srgbClr val="FFFFFF"/>
                  </a:solidFill>
                </a:endParaRPr>
              </a:p>
            </p:txBody>
          </p:sp>
          <p:sp>
            <p:nvSpPr>
              <p:cNvPr id="39" name="Rectangle 38"/>
              <p:cNvSpPr/>
              <p:nvPr/>
            </p:nvSpPr>
            <p:spPr bwMode="auto">
              <a:xfrm>
                <a:off x="-764805" y="2676739"/>
                <a:ext cx="95252" cy="624276"/>
              </a:xfrm>
              <a:prstGeom prst="rect">
                <a:avLst/>
              </a:prstGeom>
              <a:solidFill>
                <a:srgbClr val="2E95C0"/>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000">
                  <a:solidFill>
                    <a:srgbClr val="777777"/>
                  </a:solidFill>
                </a:endParaRPr>
              </a:p>
            </p:txBody>
          </p:sp>
          <p:grpSp>
            <p:nvGrpSpPr>
              <p:cNvPr id="45" name="Group 44"/>
              <p:cNvGrpSpPr>
                <a:grpSpLocks/>
              </p:cNvGrpSpPr>
              <p:nvPr/>
            </p:nvGrpSpPr>
            <p:grpSpPr bwMode="auto">
              <a:xfrm>
                <a:off x="-826663" y="3289595"/>
                <a:ext cx="218831" cy="203124"/>
                <a:chOff x="1574932" y="3625347"/>
                <a:chExt cx="484590" cy="484589"/>
              </a:xfrm>
            </p:grpSpPr>
            <p:sp>
              <p:nvSpPr>
                <p:cNvPr id="47" name="Oval 46"/>
                <p:cNvSpPr/>
                <p:nvPr/>
              </p:nvSpPr>
              <p:spPr>
                <a:xfrm>
                  <a:off x="1574807" y="3605144"/>
                  <a:ext cx="485141" cy="524559"/>
                </a:xfrm>
                <a:prstGeom prst="ellipse">
                  <a:avLst/>
                </a:prstGeom>
                <a:solidFill>
                  <a:srgbClr val="2E95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000">
                    <a:solidFill>
                      <a:srgbClr val="777777"/>
                    </a:solidFill>
                  </a:endParaRPr>
                </a:p>
              </p:txBody>
            </p:sp>
            <p:sp>
              <p:nvSpPr>
                <p:cNvPr id="48" name="Oval 47"/>
                <p:cNvSpPr/>
                <p:nvPr/>
              </p:nvSpPr>
              <p:spPr>
                <a:xfrm>
                  <a:off x="1667091" y="3715855"/>
                  <a:ext cx="300577" cy="303138"/>
                </a:xfrm>
                <a:prstGeom prst="ellipse">
                  <a:avLst/>
                </a:prstGeom>
                <a:solidFill>
                  <a:schemeClr val="bg1"/>
                </a:solidFill>
                <a:ln w="3175">
                  <a:solidFill>
                    <a:srgbClr val="2E95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000">
                    <a:solidFill>
                      <a:srgbClr val="777777"/>
                    </a:solidFill>
                  </a:endParaRPr>
                </a:p>
              </p:txBody>
            </p:sp>
          </p:grpSp>
          <p:cxnSp>
            <p:nvCxnSpPr>
              <p:cNvPr id="46" name="Straight Connector 45"/>
              <p:cNvCxnSpPr/>
              <p:nvPr/>
            </p:nvCxnSpPr>
            <p:spPr bwMode="auto">
              <a:xfrm>
                <a:off x="-718495" y="2648011"/>
                <a:ext cx="3572" cy="67952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6" name="Group 5"/>
          <p:cNvGrpSpPr/>
          <p:nvPr/>
        </p:nvGrpSpPr>
        <p:grpSpPr>
          <a:xfrm>
            <a:off x="3556970" y="3256791"/>
            <a:ext cx="5618143" cy="2491127"/>
            <a:chOff x="2624988" y="3523481"/>
            <a:chExt cx="5026114" cy="1824721"/>
          </a:xfrm>
        </p:grpSpPr>
        <p:sp>
          <p:nvSpPr>
            <p:cNvPr id="70" name="TextBox 264"/>
            <p:cNvSpPr txBox="1">
              <a:spLocks noChangeArrowheads="1"/>
            </p:cNvSpPr>
            <p:nvPr/>
          </p:nvSpPr>
          <p:spPr bwMode="auto">
            <a:xfrm>
              <a:off x="4028661" y="4151976"/>
              <a:ext cx="3622441" cy="1037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171450" indent="-171450">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marL="0" indent="0" algn="just">
                <a:buNone/>
              </a:pPr>
              <a:r>
                <a:rPr lang="en-GB" sz="2800" b="1" dirty="0" err="1">
                  <a:solidFill>
                    <a:srgbClr val="0000CC"/>
                  </a:solidFill>
                  <a:latin typeface="Times New Roman" panose="02020603050405020304" pitchFamily="18" charset="0"/>
                  <a:cs typeface="Times New Roman" panose="02020603050405020304" pitchFamily="18" charset="0"/>
                </a:rPr>
                <a:t>Là</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nước</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đang</a:t>
              </a:r>
              <a:r>
                <a:rPr lang="en-GB" sz="2800" b="1" dirty="0">
                  <a:solidFill>
                    <a:srgbClr val="0000CC"/>
                  </a:solidFill>
                  <a:latin typeface="Times New Roman" panose="02020603050405020304" pitchFamily="18" charset="0"/>
                  <a:cs typeface="Times New Roman" panose="02020603050405020304" pitchFamily="18" charset="0"/>
                </a:rPr>
                <a:t> phát </a:t>
              </a:r>
              <a:r>
                <a:rPr lang="en-GB" sz="2800" b="1" dirty="0" err="1">
                  <a:solidFill>
                    <a:srgbClr val="0000CC"/>
                  </a:solidFill>
                  <a:latin typeface="Times New Roman" panose="02020603050405020304" pitchFamily="18" charset="0"/>
                  <a:cs typeface="Times New Roman" panose="02020603050405020304" pitchFamily="18" charset="0"/>
                </a:rPr>
                <a:t>triển</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có</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công</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nghiệp</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hiện</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đại</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thu</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nhập</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trung</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bình</a:t>
              </a:r>
              <a:r>
                <a:rPr lang="en-GB" sz="2800" b="1" dirty="0">
                  <a:solidFill>
                    <a:srgbClr val="0000CC"/>
                  </a:solidFill>
                  <a:latin typeface="Times New Roman" panose="02020603050405020304" pitchFamily="18" charset="0"/>
                  <a:cs typeface="Times New Roman" panose="02020603050405020304" pitchFamily="18" charset="0"/>
                </a:rPr>
                <a:t> </a:t>
              </a:r>
              <a:r>
                <a:rPr lang="en-GB" sz="2800" b="1" dirty="0" err="1">
                  <a:solidFill>
                    <a:srgbClr val="0000CC"/>
                  </a:solidFill>
                  <a:latin typeface="Times New Roman" panose="02020603050405020304" pitchFamily="18" charset="0"/>
                  <a:cs typeface="Times New Roman" panose="02020603050405020304" pitchFamily="18" charset="0"/>
                </a:rPr>
                <a:t>cao</a:t>
              </a:r>
              <a:r>
                <a:rPr lang="en-GB" sz="2800" b="1" dirty="0">
                  <a:solidFill>
                    <a:srgbClr val="0000CC"/>
                  </a:solidFill>
                  <a:latin typeface="Times New Roman" panose="02020603050405020304" pitchFamily="18" charset="0"/>
                  <a:cs typeface="Times New Roman" panose="02020603050405020304" pitchFamily="18" charset="0"/>
                </a:rPr>
                <a:t>  </a:t>
              </a:r>
            </a:p>
          </p:txBody>
        </p:sp>
        <p:grpSp>
          <p:nvGrpSpPr>
            <p:cNvPr id="49" name="Group 48"/>
            <p:cNvGrpSpPr/>
            <p:nvPr/>
          </p:nvGrpSpPr>
          <p:grpSpPr>
            <a:xfrm flipV="1">
              <a:off x="2624988" y="3523481"/>
              <a:ext cx="1219167" cy="1824721"/>
              <a:chOff x="-1476469" y="1446737"/>
              <a:chExt cx="1406409" cy="2045982"/>
            </a:xfrm>
          </p:grpSpPr>
          <p:sp>
            <p:nvSpPr>
              <p:cNvPr id="50" name="WordArt 15"/>
              <p:cNvSpPr>
                <a:spLocks noChangeArrowheads="1" noChangeShapeType="1" noTextEdit="1"/>
              </p:cNvSpPr>
              <p:nvPr/>
            </p:nvSpPr>
            <p:spPr bwMode="black">
              <a:xfrm rot="3236050" flipV="1">
                <a:off x="-2096336" y="2066604"/>
                <a:ext cx="1711895" cy="47216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square" fromWordArt="1">
                <a:prstTxWarp prst="textArchUp">
                  <a:avLst>
                    <a:gd name="adj" fmla="val 13865964"/>
                  </a:avLst>
                </a:prstTxWarp>
              </a:bodyPr>
              <a:lstStyle/>
              <a:p>
                <a:pPr algn="ctr"/>
                <a:r>
                  <a:rPr lang="en-GB" sz="2000" b="1" kern="10" dirty="0">
                    <a:solidFill>
                      <a:srgbClr val="8C8C8C"/>
                    </a:solidFill>
                    <a:ea typeface="+mn-lt"/>
                    <a:cs typeface="+mn-lt"/>
                  </a:rPr>
                  <a:t>2021 - 2030</a:t>
                </a:r>
              </a:p>
            </p:txBody>
          </p:sp>
          <p:sp>
            <p:nvSpPr>
              <p:cNvPr id="51" name="Oval 50"/>
              <p:cNvSpPr/>
              <p:nvPr/>
            </p:nvSpPr>
            <p:spPr bwMode="auto">
              <a:xfrm flipV="1">
                <a:off x="-1371443" y="1609362"/>
                <a:ext cx="1301383" cy="1074007"/>
              </a:xfrm>
              <a:prstGeom prst="ellipse">
                <a:avLst/>
              </a:prstGeom>
              <a:solidFill>
                <a:srgbClr val="0000CC"/>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600" b="1" dirty="0">
                    <a:solidFill>
                      <a:schemeClr val="bg1"/>
                    </a:solidFill>
                  </a:rPr>
                  <a:t>2030</a:t>
                </a:r>
              </a:p>
            </p:txBody>
          </p:sp>
          <p:sp>
            <p:nvSpPr>
              <p:cNvPr id="52" name="Donut 51"/>
              <p:cNvSpPr/>
              <p:nvPr/>
            </p:nvSpPr>
            <p:spPr bwMode="auto">
              <a:xfrm>
                <a:off x="-1332746" y="1609362"/>
                <a:ext cx="1225182" cy="1038649"/>
              </a:xfrm>
              <a:prstGeom prst="donut">
                <a:avLst>
                  <a:gd name="adj" fmla="val 1557"/>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000">
                  <a:solidFill>
                    <a:srgbClr val="FFFFFF"/>
                  </a:solidFill>
                </a:endParaRPr>
              </a:p>
            </p:txBody>
          </p:sp>
          <p:sp>
            <p:nvSpPr>
              <p:cNvPr id="53" name="Rectangle 52"/>
              <p:cNvSpPr/>
              <p:nvPr/>
            </p:nvSpPr>
            <p:spPr bwMode="auto">
              <a:xfrm>
                <a:off x="-764805" y="2676739"/>
                <a:ext cx="95252" cy="624276"/>
              </a:xfrm>
              <a:prstGeom prst="rect">
                <a:avLst/>
              </a:prstGeom>
              <a:solidFill>
                <a:srgbClr val="2E95C0"/>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000">
                  <a:solidFill>
                    <a:srgbClr val="777777"/>
                  </a:solidFill>
                </a:endParaRPr>
              </a:p>
            </p:txBody>
          </p:sp>
          <p:grpSp>
            <p:nvGrpSpPr>
              <p:cNvPr id="54" name="Group 44"/>
              <p:cNvGrpSpPr>
                <a:grpSpLocks/>
              </p:cNvGrpSpPr>
              <p:nvPr/>
            </p:nvGrpSpPr>
            <p:grpSpPr bwMode="auto">
              <a:xfrm>
                <a:off x="-826663" y="3289595"/>
                <a:ext cx="218831" cy="203124"/>
                <a:chOff x="1574932" y="3625347"/>
                <a:chExt cx="484590" cy="484589"/>
              </a:xfrm>
            </p:grpSpPr>
            <p:sp>
              <p:nvSpPr>
                <p:cNvPr id="56" name="Oval 55"/>
                <p:cNvSpPr/>
                <p:nvPr/>
              </p:nvSpPr>
              <p:spPr>
                <a:xfrm>
                  <a:off x="1574807" y="3605144"/>
                  <a:ext cx="485141" cy="524559"/>
                </a:xfrm>
                <a:prstGeom prst="ellipse">
                  <a:avLst/>
                </a:prstGeom>
                <a:solidFill>
                  <a:srgbClr val="2E95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000">
                    <a:solidFill>
                      <a:srgbClr val="777777"/>
                    </a:solidFill>
                  </a:endParaRPr>
                </a:p>
              </p:txBody>
            </p:sp>
            <p:sp>
              <p:nvSpPr>
                <p:cNvPr id="62" name="Oval 61"/>
                <p:cNvSpPr/>
                <p:nvPr/>
              </p:nvSpPr>
              <p:spPr>
                <a:xfrm>
                  <a:off x="1667091" y="3715855"/>
                  <a:ext cx="300577" cy="303138"/>
                </a:xfrm>
                <a:prstGeom prst="ellipse">
                  <a:avLst/>
                </a:prstGeom>
                <a:solidFill>
                  <a:schemeClr val="bg1"/>
                </a:solidFill>
                <a:ln w="3175">
                  <a:solidFill>
                    <a:srgbClr val="2E95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000">
                    <a:solidFill>
                      <a:srgbClr val="777777"/>
                    </a:solidFill>
                  </a:endParaRPr>
                </a:p>
              </p:txBody>
            </p:sp>
          </p:grpSp>
          <p:cxnSp>
            <p:nvCxnSpPr>
              <p:cNvPr id="55" name="Straight Connector 54"/>
              <p:cNvCxnSpPr/>
              <p:nvPr/>
            </p:nvCxnSpPr>
            <p:spPr bwMode="auto">
              <a:xfrm>
                <a:off x="-718495" y="2648011"/>
                <a:ext cx="3572" cy="67952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40" name="TextBox 264"/>
          <p:cNvSpPr txBox="1">
            <a:spLocks noChangeArrowheads="1"/>
          </p:cNvSpPr>
          <p:nvPr/>
        </p:nvSpPr>
        <p:spPr bwMode="auto">
          <a:xfrm>
            <a:off x="9136525" y="1525345"/>
            <a:ext cx="2845331"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8" rIns="91430" bIns="45718" anchor="ctr">
            <a:spAutoFit/>
          </a:bodyPr>
          <a:lstStyle>
            <a:lvl1pPr marL="171450" indent="-171450">
              <a:spcBef>
                <a:spcPct val="20000"/>
              </a:spcBef>
              <a:buFont typeface="Arial" panose="020B0604020202020204" pitchFamily="34" charset="0"/>
              <a:buChar char="•"/>
              <a:defRPr sz="3200">
                <a:solidFill>
                  <a:schemeClr val="tx1"/>
                </a:solidFill>
                <a:latin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marL="0" indent="0" algn="ctr">
              <a:buNone/>
            </a:pPr>
            <a:r>
              <a:rPr lang="en-GB" sz="2800" b="1" dirty="0" err="1">
                <a:solidFill>
                  <a:srgbClr val="FF0000"/>
                </a:solidFill>
                <a:latin typeface="Times New Roman" panose="02020603050405020304" pitchFamily="18" charset="0"/>
                <a:cs typeface="Times New Roman" panose="02020603050405020304" pitchFamily="18" charset="0"/>
              </a:rPr>
              <a:t>Trở</a:t>
            </a:r>
            <a:r>
              <a:rPr lang="en-GB" sz="2800" b="1" dirty="0">
                <a:solidFill>
                  <a:srgbClr val="FF0000"/>
                </a:solidFill>
                <a:latin typeface="Times New Roman" panose="02020603050405020304" pitchFamily="18" charset="0"/>
                <a:cs typeface="Times New Roman" panose="02020603050405020304" pitchFamily="18" charset="0"/>
              </a:rPr>
              <a:t> </a:t>
            </a:r>
            <a:r>
              <a:rPr lang="en-GB" sz="2800" b="1" dirty="0" err="1">
                <a:solidFill>
                  <a:srgbClr val="FF0000"/>
                </a:solidFill>
                <a:latin typeface="Times New Roman" panose="02020603050405020304" pitchFamily="18" charset="0"/>
                <a:cs typeface="Times New Roman" panose="02020603050405020304" pitchFamily="18" charset="0"/>
              </a:rPr>
              <a:t>thành</a:t>
            </a:r>
            <a:r>
              <a:rPr lang="en-GB" sz="2800" b="1" dirty="0">
                <a:solidFill>
                  <a:srgbClr val="FF0000"/>
                </a:solidFill>
                <a:latin typeface="Times New Roman" panose="02020603050405020304" pitchFamily="18" charset="0"/>
                <a:cs typeface="Times New Roman" panose="02020603050405020304" pitchFamily="18" charset="0"/>
              </a:rPr>
              <a:t> </a:t>
            </a:r>
            <a:r>
              <a:rPr lang="en-GB" sz="2800" b="1" dirty="0" err="1">
                <a:solidFill>
                  <a:srgbClr val="FF0000"/>
                </a:solidFill>
                <a:latin typeface="Times New Roman" panose="02020603050405020304" pitchFamily="18" charset="0"/>
                <a:cs typeface="Times New Roman" panose="02020603050405020304" pitchFamily="18" charset="0"/>
              </a:rPr>
              <a:t>nước</a:t>
            </a:r>
            <a:r>
              <a:rPr lang="en-GB" sz="2800" b="1" dirty="0">
                <a:solidFill>
                  <a:srgbClr val="FF0000"/>
                </a:solidFill>
                <a:latin typeface="Times New Roman" panose="02020603050405020304" pitchFamily="18" charset="0"/>
                <a:cs typeface="Times New Roman" panose="02020603050405020304" pitchFamily="18" charset="0"/>
              </a:rPr>
              <a:t> phát </a:t>
            </a:r>
            <a:r>
              <a:rPr lang="en-GB" sz="2800" b="1" dirty="0" err="1">
                <a:solidFill>
                  <a:srgbClr val="FF0000"/>
                </a:solidFill>
                <a:latin typeface="Times New Roman" panose="02020603050405020304" pitchFamily="18" charset="0"/>
                <a:cs typeface="Times New Roman" panose="02020603050405020304" pitchFamily="18" charset="0"/>
              </a:rPr>
              <a:t>triển</a:t>
            </a:r>
            <a:r>
              <a:rPr lang="en-GB" sz="2800" b="1" dirty="0">
                <a:solidFill>
                  <a:srgbClr val="FF0000"/>
                </a:solidFill>
                <a:latin typeface="Times New Roman" panose="02020603050405020304" pitchFamily="18" charset="0"/>
                <a:cs typeface="Times New Roman" panose="02020603050405020304" pitchFamily="18" charset="0"/>
              </a:rPr>
              <a:t>, </a:t>
            </a:r>
            <a:r>
              <a:rPr lang="en-GB" sz="2800" b="1" dirty="0" err="1">
                <a:solidFill>
                  <a:srgbClr val="FF0000"/>
                </a:solidFill>
                <a:latin typeface="Times New Roman" panose="02020603050405020304" pitchFamily="18" charset="0"/>
                <a:cs typeface="Times New Roman" panose="02020603050405020304" pitchFamily="18" charset="0"/>
              </a:rPr>
              <a:t>thu</a:t>
            </a:r>
            <a:r>
              <a:rPr lang="en-GB" sz="2800" b="1" dirty="0">
                <a:solidFill>
                  <a:srgbClr val="FF0000"/>
                </a:solidFill>
                <a:latin typeface="Times New Roman" panose="02020603050405020304" pitchFamily="18" charset="0"/>
                <a:cs typeface="Times New Roman" panose="02020603050405020304" pitchFamily="18" charset="0"/>
              </a:rPr>
              <a:t> </a:t>
            </a:r>
            <a:r>
              <a:rPr lang="en-GB" sz="2800" b="1" dirty="0" err="1">
                <a:solidFill>
                  <a:srgbClr val="FF0000"/>
                </a:solidFill>
                <a:latin typeface="Times New Roman" panose="02020603050405020304" pitchFamily="18" charset="0"/>
                <a:cs typeface="Times New Roman" panose="02020603050405020304" pitchFamily="18" charset="0"/>
              </a:rPr>
              <a:t>nhập</a:t>
            </a:r>
            <a:r>
              <a:rPr lang="en-GB" sz="2800" b="1" dirty="0">
                <a:solidFill>
                  <a:srgbClr val="FF0000"/>
                </a:solidFill>
                <a:latin typeface="Times New Roman" panose="02020603050405020304" pitchFamily="18" charset="0"/>
                <a:cs typeface="Times New Roman" panose="02020603050405020304" pitchFamily="18" charset="0"/>
              </a:rPr>
              <a:t> </a:t>
            </a:r>
            <a:r>
              <a:rPr lang="en-GB" sz="2800" b="1" dirty="0" err="1">
                <a:solidFill>
                  <a:srgbClr val="FF0000"/>
                </a:solidFill>
                <a:latin typeface="Times New Roman" panose="02020603050405020304" pitchFamily="18" charset="0"/>
                <a:cs typeface="Times New Roman" panose="02020603050405020304" pitchFamily="18" charset="0"/>
              </a:rPr>
              <a:t>cao</a:t>
            </a:r>
            <a:r>
              <a:rPr lang="en-GB" sz="2800" b="1" dirty="0">
                <a:solidFill>
                  <a:srgbClr val="FF0000"/>
                </a:solidFill>
                <a:latin typeface="Times New Roman" panose="02020603050405020304" pitchFamily="18" charset="0"/>
                <a:cs typeface="Times New Roman" panose="02020603050405020304" pitchFamily="18" charset="0"/>
              </a:rPr>
              <a:t>   </a:t>
            </a:r>
          </a:p>
        </p:txBody>
      </p:sp>
      <p:pic>
        <p:nvPicPr>
          <p:cNvPr id="41" name="Picture 6" descr="See the source image">
            <a:extLst>
              <a:ext uri="{FF2B5EF4-FFF2-40B4-BE49-F238E27FC236}">
                <a16:creationId xmlns:a16="http://schemas.microsoft.com/office/drawing/2014/main" xmlns="" id="{3A75FBD6-313A-4F36-91E4-76FCC18BBD7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7147" y="3615417"/>
            <a:ext cx="3810287" cy="3142901"/>
          </a:xfrm>
          <a:prstGeom prst="rect">
            <a:avLst/>
          </a:prstGeom>
          <a:noFill/>
          <a:effectLst>
            <a:softEdge rad="1270000"/>
          </a:effectLst>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458715" y="4144761"/>
            <a:ext cx="2702751" cy="2393442"/>
          </a:xfrm>
          <a:prstGeom prst="rect">
            <a:avLst/>
          </a:prstGeom>
          <a:ln>
            <a:noFill/>
          </a:ln>
          <a:effectLst>
            <a:softEdge rad="112500"/>
          </a:effectLst>
        </p:spPr>
      </p:pic>
      <p:sp>
        <p:nvSpPr>
          <p:cNvPr id="5" name="Rectangle 4"/>
          <p:cNvSpPr/>
          <p:nvPr/>
        </p:nvSpPr>
        <p:spPr>
          <a:xfrm>
            <a:off x="9588137" y="5199017"/>
            <a:ext cx="535577" cy="4838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24209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xmlns="" id="{F50B7CD7-08EA-41AB-AEF3-473918002845}"/>
              </a:ext>
            </a:extLst>
          </p:cNvPr>
          <p:cNvSpPr>
            <a:spLocks noGrp="1"/>
          </p:cNvSpPr>
          <p:nvPr>
            <p:ph type="title"/>
          </p:nvPr>
        </p:nvSpPr>
        <p:spPr>
          <a:xfrm>
            <a:off x="1905001" y="112673"/>
            <a:ext cx="10201275" cy="573131"/>
          </a:xfrm>
        </p:spPr>
        <p:txBody>
          <a:bodyPr>
            <a:normAutofit fontScale="90000"/>
          </a:bodyPr>
          <a:lstStyle/>
          <a:p>
            <a:pPr algn="ctr"/>
            <a:r>
              <a:rPr lang="vi-VN" sz="3600" b="1" dirty="0">
                <a:solidFill>
                  <a:srgbClr val="FFFF00"/>
                </a:solidFill>
                <a:latin typeface="Times New Roman" panose="02020603050405020304" pitchFamily="18" charset="0"/>
                <a:cs typeface="Times New Roman" panose="02020603050405020304" pitchFamily="18" charset="0"/>
              </a:rPr>
              <a:t>C</a:t>
            </a:r>
            <a:r>
              <a:rPr lang="en-US" sz="3600" b="1" dirty="0">
                <a:solidFill>
                  <a:srgbClr val="FFFF00"/>
                </a:solidFill>
                <a:latin typeface="Times New Roman" panose="02020603050405020304" pitchFamily="18" charset="0"/>
                <a:cs typeface="Times New Roman" panose="02020603050405020304" pitchFamily="18" charset="0"/>
              </a:rPr>
              <a:t>ÁC CHỈ TIÊU CHỦ YẾU</a:t>
            </a:r>
          </a:p>
        </p:txBody>
      </p:sp>
      <p:graphicFrame>
        <p:nvGraphicFramePr>
          <p:cNvPr id="6" name="Table 5">
            <a:extLst>
              <a:ext uri="{FF2B5EF4-FFF2-40B4-BE49-F238E27FC236}">
                <a16:creationId xmlns:a16="http://schemas.microsoft.com/office/drawing/2014/main" xmlns="" id="{B5234CA0-B6AF-42B0-BEBE-9E1331B722BA}"/>
              </a:ext>
            </a:extLst>
          </p:cNvPr>
          <p:cNvGraphicFramePr>
            <a:graphicFrameLocks noGrp="1"/>
          </p:cNvGraphicFramePr>
          <p:nvPr>
            <p:extLst>
              <p:ext uri="{D42A27DB-BD31-4B8C-83A1-F6EECF244321}">
                <p14:modId xmlns:p14="http://schemas.microsoft.com/office/powerpoint/2010/main" val="288724973"/>
              </p:ext>
            </p:extLst>
          </p:nvPr>
        </p:nvGraphicFramePr>
        <p:xfrm>
          <a:off x="98117" y="828673"/>
          <a:ext cx="11989114" cy="5662122"/>
        </p:xfrm>
        <a:graphic>
          <a:graphicData uri="http://schemas.openxmlformats.org/drawingml/2006/table">
            <a:tbl>
              <a:tblPr firstRow="1" bandRow="1">
                <a:tableStyleId>{5C22544A-7EE6-4342-B048-85BDC9FD1C3A}</a:tableStyleId>
              </a:tblPr>
              <a:tblGrid>
                <a:gridCol w="809119">
                  <a:extLst>
                    <a:ext uri="{9D8B030D-6E8A-4147-A177-3AD203B41FA5}">
                      <a16:colId xmlns:a16="http://schemas.microsoft.com/office/drawing/2014/main" xmlns="" val="761930362"/>
                    </a:ext>
                  </a:extLst>
                </a:gridCol>
                <a:gridCol w="5245919">
                  <a:extLst>
                    <a:ext uri="{9D8B030D-6E8A-4147-A177-3AD203B41FA5}">
                      <a16:colId xmlns:a16="http://schemas.microsoft.com/office/drawing/2014/main" xmlns="" val="2991638880"/>
                    </a:ext>
                  </a:extLst>
                </a:gridCol>
                <a:gridCol w="1619251">
                  <a:extLst>
                    <a:ext uri="{9D8B030D-6E8A-4147-A177-3AD203B41FA5}">
                      <a16:colId xmlns:a16="http://schemas.microsoft.com/office/drawing/2014/main" xmlns="" val="20002"/>
                    </a:ext>
                  </a:extLst>
                </a:gridCol>
                <a:gridCol w="2324100">
                  <a:extLst>
                    <a:ext uri="{9D8B030D-6E8A-4147-A177-3AD203B41FA5}">
                      <a16:colId xmlns:a16="http://schemas.microsoft.com/office/drawing/2014/main" xmlns="" val="20003"/>
                    </a:ext>
                  </a:extLst>
                </a:gridCol>
                <a:gridCol w="1990725">
                  <a:extLst>
                    <a:ext uri="{9D8B030D-6E8A-4147-A177-3AD203B41FA5}">
                      <a16:colId xmlns:a16="http://schemas.microsoft.com/office/drawing/2014/main" xmlns="" val="20004"/>
                    </a:ext>
                  </a:extLst>
                </a:gridCol>
              </a:tblGrid>
              <a:tr h="1005840">
                <a:tc>
                  <a:txBody>
                    <a:bodyPr/>
                    <a:lstStyle/>
                    <a:p>
                      <a:pPr algn="ctr">
                        <a:lnSpc>
                          <a:spcPct val="115000"/>
                        </a:lnSpc>
                        <a:spcBef>
                          <a:spcPts val="1200"/>
                        </a:spcBef>
                        <a:spcAft>
                          <a:spcPts val="1200"/>
                        </a:spcAft>
                      </a:pPr>
                      <a:r>
                        <a:rPr lang="en-US" sz="2000" b="1" spc="-10" dirty="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TT</a:t>
                      </a:r>
                      <a:endParaRPr lang="en-US" sz="2000" dirty="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en-US" sz="2000" b="1" kern="1200">
                          <a:solidFill>
                            <a:srgbClr val="FFFF00"/>
                          </a:solidFill>
                          <a:effectLst/>
                          <a:latin typeface="Times New Roman" panose="02020603050405020304" pitchFamily="18" charset="0"/>
                          <a:ea typeface="+mn-ea"/>
                          <a:cs typeface="Times New Roman" panose="02020603050405020304" pitchFamily="18" charset="0"/>
                        </a:rPr>
                        <a:t>Một số chỉ tiêu chủ yếu</a:t>
                      </a:r>
                      <a:endParaRPr lang="en-US" sz="2000">
                        <a:solidFill>
                          <a:srgbClr val="FFFF00"/>
                        </a:solidFill>
                        <a:latin typeface="Times New Roman" panose="02020603050405020304" pitchFamily="18" charset="0"/>
                        <a:cs typeface="Times New Roman" panose="02020603050405020304" pitchFamily="18" charset="0"/>
                      </a:endParaRPr>
                    </a:p>
                  </a:txBody>
                  <a:tcPr anchor="ctr"/>
                </a:tc>
                <a:tc>
                  <a:txBody>
                    <a:bodyPr/>
                    <a:lstStyle/>
                    <a:p>
                      <a:pPr algn="ctr"/>
                      <a:r>
                        <a:rPr lang="en-US" sz="2000" b="1" kern="1200" dirty="0" err="1">
                          <a:solidFill>
                            <a:srgbClr val="FFFF00"/>
                          </a:solidFill>
                          <a:effectLst/>
                          <a:latin typeface="Times New Roman" panose="02020603050405020304" pitchFamily="18" charset="0"/>
                          <a:ea typeface="+mn-ea"/>
                          <a:cs typeface="Times New Roman" panose="02020603050405020304" pitchFamily="18" charset="0"/>
                        </a:rPr>
                        <a:t>Đơn</a:t>
                      </a:r>
                      <a:r>
                        <a:rPr lang="en-US" sz="2000" b="1" kern="1200" dirty="0">
                          <a:solidFill>
                            <a:srgbClr val="FFFF00"/>
                          </a:solidFill>
                          <a:effectLst/>
                          <a:latin typeface="Times New Roman" panose="02020603050405020304" pitchFamily="18" charset="0"/>
                          <a:ea typeface="+mn-ea"/>
                          <a:cs typeface="Times New Roman" panose="02020603050405020304" pitchFamily="18" charset="0"/>
                        </a:rPr>
                        <a:t> </a:t>
                      </a:r>
                      <a:r>
                        <a:rPr lang="en-US" sz="2000" b="1" kern="1200" dirty="0" err="1">
                          <a:solidFill>
                            <a:srgbClr val="FFFF00"/>
                          </a:solidFill>
                          <a:effectLst/>
                          <a:latin typeface="Times New Roman" panose="02020603050405020304" pitchFamily="18" charset="0"/>
                          <a:ea typeface="+mn-ea"/>
                          <a:cs typeface="Times New Roman" panose="02020603050405020304" pitchFamily="18" charset="0"/>
                        </a:rPr>
                        <a:t>vị</a:t>
                      </a:r>
                      <a:endParaRPr lang="en-US" sz="2000" dirty="0">
                        <a:solidFill>
                          <a:srgbClr val="FFFF00"/>
                        </a:solidFill>
                        <a:latin typeface="Times New Roman" panose="02020603050405020304" pitchFamily="18" charset="0"/>
                        <a:cs typeface="Times New Roman" panose="02020603050405020304" pitchFamily="18" charset="0"/>
                      </a:endParaRPr>
                    </a:p>
                  </a:txBody>
                  <a:tcPr anchor="ctr"/>
                </a:tc>
                <a:tc>
                  <a:txBody>
                    <a:bodyPr/>
                    <a:lstStyle/>
                    <a:p>
                      <a:pPr algn="ctr"/>
                      <a:r>
                        <a:rPr lang="en-US" sz="2000" b="1" kern="1200" dirty="0" err="1">
                          <a:solidFill>
                            <a:srgbClr val="FFFF00"/>
                          </a:solidFill>
                          <a:effectLst/>
                          <a:latin typeface="Times New Roman" panose="02020603050405020304" pitchFamily="18" charset="0"/>
                          <a:ea typeface="+mn-ea"/>
                          <a:cs typeface="Times New Roman" panose="02020603050405020304" pitchFamily="18" charset="0"/>
                        </a:rPr>
                        <a:t>Mục</a:t>
                      </a:r>
                      <a:r>
                        <a:rPr lang="en-US" sz="2000" b="1" kern="1200" dirty="0">
                          <a:solidFill>
                            <a:srgbClr val="FFFF00"/>
                          </a:solidFill>
                          <a:effectLst/>
                          <a:latin typeface="Times New Roman" panose="02020603050405020304" pitchFamily="18" charset="0"/>
                          <a:ea typeface="+mn-ea"/>
                          <a:cs typeface="Times New Roman" panose="02020603050405020304" pitchFamily="18" charset="0"/>
                        </a:rPr>
                        <a:t> </a:t>
                      </a:r>
                      <a:r>
                        <a:rPr lang="en-US" sz="2000" b="1" kern="1200" dirty="0" err="1">
                          <a:solidFill>
                            <a:srgbClr val="FFFF00"/>
                          </a:solidFill>
                          <a:effectLst/>
                          <a:latin typeface="Times New Roman" panose="02020603050405020304" pitchFamily="18" charset="0"/>
                          <a:ea typeface="+mn-ea"/>
                          <a:cs typeface="Times New Roman" panose="02020603050405020304" pitchFamily="18" charset="0"/>
                        </a:rPr>
                        <a:t>tiêu</a:t>
                      </a:r>
                      <a:endParaRPr lang="en-US" sz="2000" b="1" kern="1200" dirty="0">
                        <a:solidFill>
                          <a:srgbClr val="FFFF00"/>
                        </a:solidFill>
                        <a:effectLst/>
                        <a:latin typeface="Times New Roman" panose="02020603050405020304" pitchFamily="18" charset="0"/>
                        <a:ea typeface="+mn-ea"/>
                        <a:cs typeface="Times New Roman" panose="02020603050405020304" pitchFamily="18" charset="0"/>
                      </a:endParaRPr>
                    </a:p>
                    <a:p>
                      <a:pPr algn="ctr"/>
                      <a:r>
                        <a:rPr lang="en-US" sz="2000" b="1" kern="1200" dirty="0">
                          <a:solidFill>
                            <a:srgbClr val="FFFF00"/>
                          </a:solidFill>
                          <a:effectLst/>
                          <a:latin typeface="Times New Roman" panose="02020603050405020304" pitchFamily="18" charset="0"/>
                          <a:ea typeface="+mn-ea"/>
                          <a:cs typeface="Times New Roman" panose="02020603050405020304" pitchFamily="18" charset="0"/>
                        </a:rPr>
                        <a:t>5 </a:t>
                      </a:r>
                      <a:r>
                        <a:rPr lang="en-US" sz="2000" b="1" kern="1200" dirty="0" err="1">
                          <a:solidFill>
                            <a:srgbClr val="FFFF00"/>
                          </a:solidFill>
                          <a:effectLst/>
                          <a:latin typeface="Times New Roman" panose="02020603050405020304" pitchFamily="18" charset="0"/>
                          <a:ea typeface="+mn-ea"/>
                          <a:cs typeface="Times New Roman" panose="02020603050405020304" pitchFamily="18" charset="0"/>
                        </a:rPr>
                        <a:t>năm</a:t>
                      </a:r>
                      <a:endParaRPr lang="en-US" sz="2000" b="1" kern="1200" dirty="0">
                        <a:solidFill>
                          <a:srgbClr val="FFFF00"/>
                        </a:solidFill>
                        <a:effectLst/>
                        <a:latin typeface="Times New Roman" panose="02020603050405020304" pitchFamily="18" charset="0"/>
                        <a:ea typeface="+mn-ea"/>
                        <a:cs typeface="Times New Roman" panose="02020603050405020304" pitchFamily="18" charset="0"/>
                      </a:endParaRPr>
                    </a:p>
                    <a:p>
                      <a:pPr algn="ctr"/>
                      <a:r>
                        <a:rPr lang="en-US" sz="2000" b="1" kern="1200" dirty="0">
                          <a:solidFill>
                            <a:srgbClr val="FFFF00"/>
                          </a:solidFill>
                          <a:effectLst/>
                          <a:latin typeface="Times New Roman" panose="02020603050405020304" pitchFamily="18" charset="0"/>
                          <a:ea typeface="+mn-ea"/>
                          <a:cs typeface="Times New Roman" panose="02020603050405020304" pitchFamily="18" charset="0"/>
                        </a:rPr>
                        <a:t>2021-2025</a:t>
                      </a:r>
                      <a:endParaRPr lang="en-US" sz="2000" dirty="0">
                        <a:solidFill>
                          <a:srgbClr val="FFFF00"/>
                        </a:solidFill>
                        <a:latin typeface="Times New Roman" panose="02020603050405020304" pitchFamily="18" charset="0"/>
                        <a:cs typeface="Times New Roman" panose="02020603050405020304" pitchFamily="18" charset="0"/>
                      </a:endParaRPr>
                    </a:p>
                  </a:txBody>
                  <a:tcPr anchor="ctr"/>
                </a:tc>
                <a:tc>
                  <a:txBody>
                    <a:bodyPr/>
                    <a:lstStyle/>
                    <a:p>
                      <a:pPr algn="ctr"/>
                      <a:r>
                        <a:rPr lang="en-US" sz="2000" b="1" kern="1200" dirty="0" err="1">
                          <a:solidFill>
                            <a:srgbClr val="FFFF00"/>
                          </a:solidFill>
                          <a:effectLst/>
                          <a:latin typeface="Times New Roman" panose="02020603050405020304" pitchFamily="18" charset="0"/>
                          <a:ea typeface="+mn-ea"/>
                          <a:cs typeface="Times New Roman" panose="02020603050405020304" pitchFamily="18" charset="0"/>
                        </a:rPr>
                        <a:t>Mục</a:t>
                      </a:r>
                      <a:r>
                        <a:rPr lang="en-US" sz="2000" b="1" kern="1200" dirty="0">
                          <a:solidFill>
                            <a:srgbClr val="FFFF00"/>
                          </a:solidFill>
                          <a:effectLst/>
                          <a:latin typeface="Times New Roman" panose="02020603050405020304" pitchFamily="18" charset="0"/>
                          <a:ea typeface="+mn-ea"/>
                          <a:cs typeface="Times New Roman" panose="02020603050405020304" pitchFamily="18" charset="0"/>
                        </a:rPr>
                        <a:t> </a:t>
                      </a:r>
                      <a:r>
                        <a:rPr lang="en-US" sz="2000" b="1" kern="1200" dirty="0" err="1">
                          <a:solidFill>
                            <a:srgbClr val="FFFF00"/>
                          </a:solidFill>
                          <a:effectLst/>
                          <a:latin typeface="Times New Roman" panose="02020603050405020304" pitchFamily="18" charset="0"/>
                          <a:ea typeface="+mn-ea"/>
                          <a:cs typeface="Times New Roman" panose="02020603050405020304" pitchFamily="18" charset="0"/>
                        </a:rPr>
                        <a:t>tiêu</a:t>
                      </a:r>
                      <a:endParaRPr lang="en-US" sz="2000" b="1" kern="1200" dirty="0">
                        <a:solidFill>
                          <a:srgbClr val="FFFF00"/>
                        </a:solidFill>
                        <a:effectLst/>
                        <a:latin typeface="Times New Roman" panose="02020603050405020304" pitchFamily="18" charset="0"/>
                        <a:ea typeface="+mn-ea"/>
                        <a:cs typeface="Times New Roman" panose="02020603050405020304" pitchFamily="18" charset="0"/>
                      </a:endParaRPr>
                    </a:p>
                    <a:p>
                      <a:pPr algn="ctr"/>
                      <a:r>
                        <a:rPr lang="en-US" sz="2000" b="1" kern="1200" dirty="0">
                          <a:solidFill>
                            <a:srgbClr val="FFFF00"/>
                          </a:solidFill>
                          <a:effectLst/>
                          <a:latin typeface="Times New Roman" panose="02020603050405020304" pitchFamily="18" charset="0"/>
                          <a:ea typeface="+mn-ea"/>
                          <a:cs typeface="Times New Roman" panose="02020603050405020304" pitchFamily="18" charset="0"/>
                        </a:rPr>
                        <a:t>10 </a:t>
                      </a:r>
                      <a:r>
                        <a:rPr lang="en-US" sz="2000" b="1" kern="1200" dirty="0" err="1">
                          <a:solidFill>
                            <a:srgbClr val="FFFF00"/>
                          </a:solidFill>
                          <a:effectLst/>
                          <a:latin typeface="Times New Roman" panose="02020603050405020304" pitchFamily="18" charset="0"/>
                          <a:ea typeface="+mn-ea"/>
                          <a:cs typeface="Times New Roman" panose="02020603050405020304" pitchFamily="18" charset="0"/>
                        </a:rPr>
                        <a:t>năm</a:t>
                      </a:r>
                      <a:endParaRPr lang="en-US" sz="2000" b="1" kern="1200" dirty="0">
                        <a:solidFill>
                          <a:srgbClr val="FFFF00"/>
                        </a:solidFill>
                        <a:effectLst/>
                        <a:latin typeface="Times New Roman" panose="02020603050405020304" pitchFamily="18" charset="0"/>
                        <a:ea typeface="+mn-ea"/>
                        <a:cs typeface="Times New Roman" panose="02020603050405020304" pitchFamily="18" charset="0"/>
                      </a:endParaRPr>
                    </a:p>
                    <a:p>
                      <a:pPr algn="ctr"/>
                      <a:r>
                        <a:rPr lang="en-US" sz="2000" b="1" kern="1200" dirty="0">
                          <a:solidFill>
                            <a:srgbClr val="FFFF00"/>
                          </a:solidFill>
                          <a:effectLst/>
                          <a:latin typeface="Times New Roman" panose="02020603050405020304" pitchFamily="18" charset="0"/>
                          <a:ea typeface="+mn-ea"/>
                          <a:cs typeface="Times New Roman" panose="02020603050405020304" pitchFamily="18" charset="0"/>
                        </a:rPr>
                        <a:t>2021-2030</a:t>
                      </a:r>
                      <a:endParaRPr lang="en-US" sz="2000" dirty="0">
                        <a:solidFill>
                          <a:srgbClr val="FFFF00"/>
                        </a:solidFill>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xmlns="" val="1440360060"/>
                  </a:ext>
                </a:extLst>
              </a:tr>
              <a:tr h="546341">
                <a:tc>
                  <a:txBody>
                    <a:bodyPr/>
                    <a:lstStyle/>
                    <a:p>
                      <a:pPr algn="ctr"/>
                      <a:r>
                        <a:rPr lang="en-US" sz="2400" b="1">
                          <a:solidFill>
                            <a:srgbClr val="FF0000"/>
                          </a:solidFill>
                          <a:latin typeface="Times New Roman" panose="02020603050405020304" pitchFamily="18" charset="0"/>
                          <a:cs typeface="Times New Roman" panose="02020603050405020304" pitchFamily="18" charset="0"/>
                        </a:rPr>
                        <a:t>A</a:t>
                      </a:r>
                    </a:p>
                  </a:txBody>
                  <a:tcPr/>
                </a:tc>
                <a:tc gridSpan="4">
                  <a:txBody>
                    <a:bodyPr/>
                    <a:lstStyle/>
                    <a:p>
                      <a:pPr algn="ctr"/>
                      <a:r>
                        <a:rPr lang="en-US" sz="2400" b="1" dirty="0" err="1">
                          <a:solidFill>
                            <a:srgbClr val="FF0000"/>
                          </a:solidFill>
                          <a:latin typeface="Times New Roman" panose="02020603050405020304" pitchFamily="18" charset="0"/>
                          <a:cs typeface="Times New Roman" panose="02020603050405020304" pitchFamily="18" charset="0"/>
                        </a:rPr>
                        <a:t>Về</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kinh</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tế</a:t>
                      </a:r>
                      <a:endParaRPr lang="en-US" sz="2400" b="1" dirty="0">
                        <a:solidFill>
                          <a:srgbClr val="FF0000"/>
                        </a:solidFill>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803226849"/>
                  </a:ext>
                </a:extLst>
              </a:tr>
              <a:tr h="653620">
                <a:tc>
                  <a:txBody>
                    <a:bodyPr/>
                    <a:lstStyle/>
                    <a:p>
                      <a:pPr algn="ctr">
                        <a:lnSpc>
                          <a:spcPct val="115000"/>
                        </a:lnSpc>
                        <a:spcBef>
                          <a:spcPts val="1200"/>
                        </a:spcBef>
                        <a:spcAft>
                          <a:spcPts val="1200"/>
                        </a:spcAft>
                      </a:pPr>
                      <a:r>
                        <a:rPr lang="en-US" sz="2400" b="1" spc="-10" dirty="0">
                          <a:effectLst/>
                          <a:latin typeface="Times New Roman" panose="02020603050405020304" pitchFamily="18" charset="0"/>
                          <a:ea typeface="Calibri" panose="020F0502020204030204" pitchFamily="34" charset="0"/>
                          <a:cs typeface="Times New Roman" panose="02020603050405020304" pitchFamily="18" charset="0"/>
                        </a:rPr>
                        <a:t>1</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Bef>
                          <a:spcPts val="1200"/>
                        </a:spcBef>
                        <a:spcAft>
                          <a:spcPts val="1200"/>
                        </a:spcAft>
                      </a:pPr>
                      <a:r>
                        <a:rPr lang="en-US" sz="2400" b="1" spc="-10" dirty="0" err="1">
                          <a:effectLst/>
                          <a:latin typeface="Times New Roman" panose="02020603050405020304" pitchFamily="18" charset="0"/>
                          <a:ea typeface="Calibri" panose="020F0502020204030204" pitchFamily="34" charset="0"/>
                          <a:cs typeface="Times New Roman" panose="02020603050405020304" pitchFamily="18" charset="0"/>
                        </a:rPr>
                        <a:t>Tốc</a:t>
                      </a:r>
                      <a:r>
                        <a:rPr lang="en-US" sz="2400" b="1" spc="-1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dirty="0" err="1">
                          <a:effectLst/>
                          <a:latin typeface="Times New Roman" panose="02020603050405020304" pitchFamily="18" charset="0"/>
                          <a:ea typeface="Calibri" panose="020F0502020204030204" pitchFamily="34" charset="0"/>
                          <a:cs typeface="Times New Roman" panose="02020603050405020304" pitchFamily="18" charset="0"/>
                        </a:rPr>
                        <a:t>độ</a:t>
                      </a:r>
                      <a:r>
                        <a:rPr lang="en-US" sz="2400" b="1" spc="-1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dirty="0" err="1">
                          <a:effectLst/>
                          <a:latin typeface="Times New Roman" panose="02020603050405020304" pitchFamily="18" charset="0"/>
                          <a:ea typeface="Calibri" panose="020F0502020204030204" pitchFamily="34" charset="0"/>
                          <a:cs typeface="Times New Roman" panose="02020603050405020304" pitchFamily="18" charset="0"/>
                        </a:rPr>
                        <a:t>tăng</a:t>
                      </a:r>
                      <a:r>
                        <a:rPr lang="en-US" sz="2400" b="1" spc="-1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dirty="0" err="1">
                          <a:effectLst/>
                          <a:latin typeface="Times New Roman" panose="02020603050405020304" pitchFamily="18" charset="0"/>
                          <a:ea typeface="Calibri" panose="020F0502020204030204" pitchFamily="34" charset="0"/>
                          <a:cs typeface="Times New Roman" panose="02020603050405020304" pitchFamily="18" charset="0"/>
                        </a:rPr>
                        <a:t>trưởng</a:t>
                      </a:r>
                      <a:r>
                        <a:rPr lang="en-US" sz="2400" b="1" spc="-10" dirty="0">
                          <a:effectLst/>
                          <a:latin typeface="Times New Roman" panose="02020603050405020304" pitchFamily="18" charset="0"/>
                          <a:ea typeface="Calibri" panose="020F0502020204030204" pitchFamily="34" charset="0"/>
                          <a:cs typeface="Times New Roman" panose="02020603050405020304" pitchFamily="18" charset="0"/>
                        </a:rPr>
                        <a:t> GDP </a:t>
                      </a:r>
                      <a:r>
                        <a:rPr lang="en-US" sz="2400" b="1" spc="-10" dirty="0" err="1">
                          <a:effectLst/>
                          <a:latin typeface="Times New Roman" panose="02020603050405020304" pitchFamily="18" charset="0"/>
                          <a:ea typeface="Calibri" panose="020F0502020204030204" pitchFamily="34" charset="0"/>
                          <a:cs typeface="Times New Roman" panose="02020603050405020304" pitchFamily="18" charset="0"/>
                        </a:rPr>
                        <a:t>bình</a:t>
                      </a:r>
                      <a:r>
                        <a:rPr lang="en-US" sz="2400" b="1" spc="-1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dirty="0" err="1">
                          <a:effectLst/>
                          <a:latin typeface="Times New Roman" panose="02020603050405020304" pitchFamily="18" charset="0"/>
                          <a:ea typeface="Calibri" panose="020F0502020204030204" pitchFamily="34" charset="0"/>
                          <a:cs typeface="Times New Roman" panose="02020603050405020304" pitchFamily="18" charset="0"/>
                        </a:rPr>
                        <a:t>quân</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400" b="1" spc="-10"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2400" b="1" spc="-10" dirty="0" err="1">
                          <a:effectLst/>
                          <a:latin typeface="Times New Roman" panose="02020603050405020304" pitchFamily="18" charset="0"/>
                          <a:ea typeface="Calibri" panose="020F0502020204030204" pitchFamily="34" charset="0"/>
                          <a:cs typeface="Times New Roman" panose="02020603050405020304" pitchFamily="18" charset="0"/>
                        </a:rPr>
                        <a:t>năm</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400" b="1" spc="-10" dirty="0">
                          <a:effectLst/>
                          <a:latin typeface="Times New Roman" panose="02020603050405020304" pitchFamily="18" charset="0"/>
                          <a:ea typeface="Calibri" panose="020F0502020204030204" pitchFamily="34" charset="0"/>
                          <a:cs typeface="Times New Roman" panose="02020603050405020304" pitchFamily="18" charset="0"/>
                        </a:rPr>
                        <a:t>6,5-7</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400" b="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en-US"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3426844444"/>
                  </a:ext>
                </a:extLst>
              </a:tr>
              <a:tr h="505160">
                <a:tc>
                  <a:txBody>
                    <a:bodyPr/>
                    <a:lstStyle/>
                    <a:p>
                      <a:pPr algn="ctr">
                        <a:lnSpc>
                          <a:spcPct val="115000"/>
                        </a:lnSpc>
                        <a:spcBef>
                          <a:spcPts val="1200"/>
                        </a:spcBef>
                        <a:spcAft>
                          <a:spcPts val="1200"/>
                        </a:spcAft>
                      </a:pP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2</a:t>
                      </a:r>
                      <a:endParaRPr lang="en-US" sz="24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Bef>
                          <a:spcPts val="1200"/>
                        </a:spcBef>
                        <a:spcAft>
                          <a:spcPts val="1200"/>
                        </a:spcAft>
                      </a:pPr>
                      <a:r>
                        <a:rPr lang="en-US" sz="2400" b="1" spc="-10" dirty="0">
                          <a:effectLst/>
                          <a:latin typeface="Times New Roman" panose="02020603050405020304" pitchFamily="18" charset="0"/>
                          <a:ea typeface="Calibri" panose="020F0502020204030204" pitchFamily="34" charset="0"/>
                          <a:cs typeface="Times New Roman" panose="02020603050405020304" pitchFamily="18" charset="0"/>
                        </a:rPr>
                        <a:t>GDP </a:t>
                      </a:r>
                      <a:r>
                        <a:rPr lang="en-US" sz="2400" b="1" spc="-10" dirty="0" err="1">
                          <a:effectLst/>
                          <a:latin typeface="Times New Roman" panose="02020603050405020304" pitchFamily="18" charset="0"/>
                          <a:ea typeface="Calibri" panose="020F0502020204030204" pitchFamily="34" charset="0"/>
                          <a:cs typeface="Times New Roman" panose="02020603050405020304" pitchFamily="18" charset="0"/>
                        </a:rPr>
                        <a:t>bình</a:t>
                      </a:r>
                      <a:r>
                        <a:rPr lang="en-US" sz="2400" b="1" spc="-10" baseline="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baseline="0" dirty="0" err="1">
                          <a:effectLst/>
                          <a:latin typeface="Times New Roman" panose="02020603050405020304" pitchFamily="18" charset="0"/>
                          <a:ea typeface="Calibri" panose="020F0502020204030204" pitchFamily="34" charset="0"/>
                          <a:cs typeface="Times New Roman" panose="02020603050405020304" pitchFamily="18" charset="0"/>
                        </a:rPr>
                        <a:t>quân</a:t>
                      </a:r>
                      <a:r>
                        <a:rPr lang="en-US" sz="2400" b="1" spc="-10" baseline="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baseline="0" dirty="0" err="1">
                          <a:effectLst/>
                          <a:latin typeface="Times New Roman" panose="02020603050405020304" pitchFamily="18" charset="0"/>
                          <a:ea typeface="Calibri" panose="020F0502020204030204" pitchFamily="34" charset="0"/>
                          <a:cs typeface="Times New Roman" panose="02020603050405020304" pitchFamily="18" charset="0"/>
                        </a:rPr>
                        <a:t>đầu</a:t>
                      </a:r>
                      <a:r>
                        <a:rPr lang="en-US" sz="2400" b="1" spc="-10" baseline="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baseline="0" dirty="0" err="1">
                          <a:effectLst/>
                          <a:latin typeface="Times New Roman" panose="02020603050405020304" pitchFamily="18" charset="0"/>
                          <a:ea typeface="Calibri" panose="020F0502020204030204" pitchFamily="34" charset="0"/>
                          <a:cs typeface="Times New Roman" panose="02020603050405020304" pitchFamily="18" charset="0"/>
                        </a:rPr>
                        <a:t>người</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400" b="1" spc="-10" dirty="0">
                          <a:effectLst/>
                          <a:latin typeface="Times New Roman" panose="02020603050405020304" pitchFamily="18" charset="0"/>
                          <a:ea typeface="Calibri" panose="020F0502020204030204" pitchFamily="34" charset="0"/>
                          <a:cs typeface="Times New Roman" panose="02020603050405020304" pitchFamily="18" charset="0"/>
                        </a:rPr>
                        <a:t>USD</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400" b="1" spc="-10" dirty="0" smtClean="0">
                          <a:effectLst/>
                          <a:latin typeface="Times New Roman" panose="02020603050405020304" pitchFamily="18" charset="0"/>
                          <a:ea typeface="Calibri" panose="020F0502020204030204" pitchFamily="34" charset="0"/>
                          <a:cs typeface="Times New Roman" panose="02020603050405020304" pitchFamily="18" charset="0"/>
                        </a:rPr>
                        <a:t>4.700 - 5.000</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400" b="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7.500</a:t>
                      </a:r>
                      <a:endParaRPr lang="en-US"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2015028514"/>
                  </a:ext>
                </a:extLst>
              </a:tr>
              <a:tr h="653620">
                <a:tc>
                  <a:txBody>
                    <a:bodyPr/>
                    <a:lstStyle/>
                    <a:p>
                      <a:pPr algn="ctr">
                        <a:lnSpc>
                          <a:spcPct val="115000"/>
                        </a:lnSpc>
                        <a:spcBef>
                          <a:spcPts val="1200"/>
                        </a:spcBef>
                        <a:spcAft>
                          <a:spcPts val="1200"/>
                        </a:spcAft>
                      </a:pP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3</a:t>
                      </a:r>
                      <a:endParaRPr lang="en-US" sz="24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Bef>
                          <a:spcPts val="1200"/>
                        </a:spcBef>
                        <a:spcAft>
                          <a:spcPts val="1200"/>
                        </a:spcAft>
                      </a:pPr>
                      <a:r>
                        <a:rPr lang="en-US" sz="2400" b="1" spc="-10" dirty="0" err="1">
                          <a:effectLst/>
                          <a:latin typeface="Times New Roman" panose="02020603050405020304" pitchFamily="18" charset="0"/>
                          <a:ea typeface="Calibri" panose="020F0502020204030204" pitchFamily="34" charset="0"/>
                          <a:cs typeface="Times New Roman" panose="02020603050405020304" pitchFamily="18" charset="0"/>
                        </a:rPr>
                        <a:t>Tỷ</a:t>
                      </a:r>
                      <a:r>
                        <a:rPr lang="en-US" sz="2400" b="1" spc="-1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dirty="0" err="1">
                          <a:effectLst/>
                          <a:latin typeface="Times New Roman" panose="02020603050405020304" pitchFamily="18" charset="0"/>
                          <a:ea typeface="Calibri" panose="020F0502020204030204" pitchFamily="34" charset="0"/>
                          <a:cs typeface="Times New Roman" panose="02020603050405020304" pitchFamily="18" charset="0"/>
                        </a:rPr>
                        <a:t>trọng</a:t>
                      </a:r>
                      <a:r>
                        <a:rPr lang="en-US" sz="2400" b="1" spc="-1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dirty="0" err="1">
                          <a:effectLst/>
                          <a:latin typeface="Times New Roman" panose="02020603050405020304" pitchFamily="18" charset="0"/>
                          <a:ea typeface="Calibri" panose="020F0502020204030204" pitchFamily="34" charset="0"/>
                          <a:cs typeface="Times New Roman" panose="02020603050405020304" pitchFamily="18" charset="0"/>
                        </a:rPr>
                        <a:t>công</a:t>
                      </a:r>
                      <a:r>
                        <a:rPr lang="en-US" sz="2400" b="1" spc="-1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dirty="0" err="1">
                          <a:effectLst/>
                          <a:latin typeface="Times New Roman" panose="02020603050405020304" pitchFamily="18" charset="0"/>
                          <a:ea typeface="Calibri" panose="020F0502020204030204" pitchFamily="34" charset="0"/>
                          <a:cs typeface="Times New Roman" panose="02020603050405020304" pitchFamily="18" charset="0"/>
                        </a:rPr>
                        <a:t>nghiệp</a:t>
                      </a:r>
                      <a:r>
                        <a:rPr lang="en-US" sz="2400" b="1" spc="-1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dirty="0" err="1">
                          <a:effectLst/>
                          <a:latin typeface="Times New Roman" panose="02020603050405020304" pitchFamily="18" charset="0"/>
                          <a:ea typeface="Calibri" panose="020F0502020204030204" pitchFamily="34" charset="0"/>
                          <a:cs typeface="Times New Roman" panose="02020603050405020304" pitchFamily="18" charset="0"/>
                        </a:rPr>
                        <a:t>chế</a:t>
                      </a:r>
                      <a:r>
                        <a:rPr lang="en-US" sz="2400" b="1" spc="-1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dirty="0" err="1">
                          <a:effectLst/>
                          <a:latin typeface="Times New Roman" panose="02020603050405020304" pitchFamily="18" charset="0"/>
                          <a:ea typeface="Calibri" panose="020F0502020204030204" pitchFamily="34" charset="0"/>
                          <a:cs typeface="Times New Roman" panose="02020603050405020304" pitchFamily="18" charset="0"/>
                        </a:rPr>
                        <a:t>biến</a:t>
                      </a:r>
                      <a:r>
                        <a:rPr lang="en-US" sz="2400" b="1" spc="-1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dirty="0" err="1">
                          <a:effectLst/>
                          <a:latin typeface="Times New Roman" panose="02020603050405020304" pitchFamily="18" charset="0"/>
                          <a:ea typeface="Calibri" panose="020F0502020204030204" pitchFamily="34" charset="0"/>
                          <a:cs typeface="Times New Roman" panose="02020603050405020304" pitchFamily="18" charset="0"/>
                        </a:rPr>
                        <a:t>chế</a:t>
                      </a:r>
                      <a:r>
                        <a:rPr lang="en-US" sz="2400" b="1" spc="-1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dirty="0" err="1">
                          <a:effectLst/>
                          <a:latin typeface="Times New Roman" panose="02020603050405020304" pitchFamily="18" charset="0"/>
                          <a:ea typeface="Calibri" panose="020F0502020204030204" pitchFamily="34" charset="0"/>
                          <a:cs typeface="Times New Roman" panose="02020603050405020304" pitchFamily="18" charset="0"/>
                        </a:rPr>
                        <a:t>tạo</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400" b="1" spc="-10" dirty="0">
                          <a:effectLst/>
                          <a:latin typeface="Times New Roman" panose="02020603050405020304" pitchFamily="18" charset="0"/>
                          <a:ea typeface="Calibri" panose="020F0502020204030204" pitchFamily="34" charset="0"/>
                          <a:cs typeface="Times New Roman" panose="02020603050405020304" pitchFamily="18" charset="0"/>
                        </a:rPr>
                        <a:t>% GDP</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400" b="1" spc="-10" err="1">
                          <a:effectLst/>
                          <a:latin typeface="Times New Roman" panose="02020603050405020304" pitchFamily="18" charset="0"/>
                          <a:ea typeface="Calibri" panose="020F0502020204030204" pitchFamily="34" charset="0"/>
                          <a:cs typeface="Times New Roman" panose="02020603050405020304" pitchFamily="18" charset="0"/>
                        </a:rPr>
                        <a:t>Trên</a:t>
                      </a: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 25</a:t>
                      </a:r>
                      <a:endParaRPr lang="en-US" sz="24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400" b="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30</a:t>
                      </a:r>
                      <a:endParaRPr lang="en-US"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4"/>
                  </a:ext>
                </a:extLst>
              </a:tr>
              <a:tr h="546341">
                <a:tc>
                  <a:txBody>
                    <a:bodyPr/>
                    <a:lstStyle/>
                    <a:p>
                      <a:pPr algn="ctr">
                        <a:lnSpc>
                          <a:spcPct val="115000"/>
                        </a:lnSpc>
                        <a:spcBef>
                          <a:spcPts val="1200"/>
                        </a:spcBef>
                        <a:spcAft>
                          <a:spcPts val="1200"/>
                        </a:spcAft>
                      </a:pP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4</a:t>
                      </a:r>
                      <a:endParaRPr lang="en-US" sz="24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Bef>
                          <a:spcPts val="1200"/>
                        </a:spcBef>
                        <a:spcAft>
                          <a:spcPts val="1200"/>
                        </a:spcAft>
                      </a:pP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Tỷ trọng kinh tế số</a:t>
                      </a:r>
                      <a:endParaRPr lang="en-US" sz="24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400" b="1" spc="-10" dirty="0">
                          <a:effectLst/>
                          <a:latin typeface="Times New Roman" panose="02020603050405020304" pitchFamily="18" charset="0"/>
                          <a:ea typeface="Calibri" panose="020F0502020204030204" pitchFamily="34" charset="0"/>
                          <a:cs typeface="Times New Roman" panose="02020603050405020304" pitchFamily="18" charset="0"/>
                        </a:rPr>
                        <a:t>% GDP</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400" b="1" spc="-10" dirty="0">
                          <a:effectLst/>
                          <a:latin typeface="Times New Roman" panose="02020603050405020304" pitchFamily="18" charset="0"/>
                          <a:ea typeface="Calibri" panose="020F0502020204030204" pitchFamily="34" charset="0"/>
                          <a:cs typeface="Times New Roman" panose="02020603050405020304" pitchFamily="18" charset="0"/>
                        </a:rPr>
                        <a:t>20</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400" b="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30</a:t>
                      </a:r>
                      <a:endParaRPr lang="en-US"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573070121"/>
                  </a:ext>
                </a:extLst>
              </a:tr>
              <a:tr h="443960">
                <a:tc>
                  <a:txBody>
                    <a:bodyPr/>
                    <a:lstStyle/>
                    <a:p>
                      <a:pPr algn="ctr">
                        <a:lnSpc>
                          <a:spcPct val="115000"/>
                        </a:lnSpc>
                        <a:spcBef>
                          <a:spcPts val="1200"/>
                        </a:spcBef>
                        <a:spcAft>
                          <a:spcPts val="1200"/>
                        </a:spcAft>
                      </a:pP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5</a:t>
                      </a:r>
                      <a:endParaRPr lang="en-US" sz="24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Bef>
                          <a:spcPts val="1200"/>
                        </a:spcBef>
                        <a:spcAft>
                          <a:spcPts val="1200"/>
                        </a:spcAft>
                      </a:pPr>
                      <a:r>
                        <a:rPr lang="en-US" sz="2400" b="1" spc="-10" err="1">
                          <a:effectLst/>
                          <a:latin typeface="Times New Roman" panose="02020603050405020304" pitchFamily="18" charset="0"/>
                          <a:ea typeface="Calibri" panose="020F0502020204030204" pitchFamily="34" charset="0"/>
                          <a:cs typeface="Times New Roman" panose="02020603050405020304" pitchFamily="18" charset="0"/>
                        </a:rPr>
                        <a:t>Tỷ</a:t>
                      </a: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err="1">
                          <a:effectLst/>
                          <a:latin typeface="Times New Roman" panose="02020603050405020304" pitchFamily="18" charset="0"/>
                          <a:ea typeface="Calibri" panose="020F0502020204030204" pitchFamily="34" charset="0"/>
                          <a:cs typeface="Times New Roman" panose="02020603050405020304" pitchFamily="18" charset="0"/>
                        </a:rPr>
                        <a:t>lệ</a:t>
                      </a: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err="1">
                          <a:effectLst/>
                          <a:latin typeface="Times New Roman" panose="02020603050405020304" pitchFamily="18" charset="0"/>
                          <a:ea typeface="Calibri" panose="020F0502020204030204" pitchFamily="34" charset="0"/>
                          <a:cs typeface="Times New Roman" panose="02020603050405020304" pitchFamily="18" charset="0"/>
                        </a:rPr>
                        <a:t>đô</a:t>
                      </a: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err="1">
                          <a:effectLst/>
                          <a:latin typeface="Times New Roman" panose="02020603050405020304" pitchFamily="18" charset="0"/>
                          <a:ea typeface="Calibri" panose="020F0502020204030204" pitchFamily="34" charset="0"/>
                          <a:cs typeface="Times New Roman" panose="02020603050405020304" pitchFamily="18" charset="0"/>
                        </a:rPr>
                        <a:t>thị</a:t>
                      </a: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err="1">
                          <a:effectLst/>
                          <a:latin typeface="Times New Roman" panose="02020603050405020304" pitchFamily="18" charset="0"/>
                          <a:ea typeface="Calibri" panose="020F0502020204030204" pitchFamily="34" charset="0"/>
                          <a:cs typeface="Times New Roman" panose="02020603050405020304" pitchFamily="18" charset="0"/>
                        </a:rPr>
                        <a:t>hóa</a:t>
                      </a:r>
                      <a:endParaRPr lang="en-US" sz="24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400" b="1" spc="-1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400" b="1" spc="-1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Trên</a:t>
                      </a:r>
                      <a:r>
                        <a:rPr lang="en-US" sz="2400" b="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50</a:t>
                      </a:r>
                      <a:endParaRPr lang="en-US"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453879721"/>
                  </a:ext>
                </a:extLst>
              </a:tr>
              <a:tr h="653620">
                <a:tc>
                  <a:txBody>
                    <a:bodyPr/>
                    <a:lstStyle/>
                    <a:p>
                      <a:pPr algn="ctr">
                        <a:lnSpc>
                          <a:spcPct val="115000"/>
                        </a:lnSpc>
                        <a:spcBef>
                          <a:spcPts val="1200"/>
                        </a:spcBef>
                        <a:spcAft>
                          <a:spcPts val="1200"/>
                        </a:spcAft>
                      </a:pP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6</a:t>
                      </a:r>
                      <a:endParaRPr lang="en-US" sz="24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Bef>
                          <a:spcPts val="1200"/>
                        </a:spcBef>
                        <a:spcAft>
                          <a:spcPts val="1200"/>
                        </a:spcAft>
                      </a:pP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Đóng góp của TFP vào tăng trưởng</a:t>
                      </a:r>
                      <a:endParaRPr lang="en-US" sz="24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45</a:t>
                      </a:r>
                      <a:endParaRPr lang="en-US" sz="24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400" b="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50</a:t>
                      </a:r>
                      <a:endParaRPr lang="en-US"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4172168725"/>
                  </a:ext>
                </a:extLst>
              </a:tr>
              <a:tr h="653620">
                <a:tc>
                  <a:txBody>
                    <a:bodyPr/>
                    <a:lstStyle/>
                    <a:p>
                      <a:pPr algn="ctr">
                        <a:lnSpc>
                          <a:spcPct val="115000"/>
                        </a:lnSpc>
                        <a:spcBef>
                          <a:spcPts val="1200"/>
                        </a:spcBef>
                        <a:spcAft>
                          <a:spcPts val="1200"/>
                        </a:spcAft>
                      </a:pP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7</a:t>
                      </a:r>
                      <a:endParaRPr lang="en-US" sz="24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Bef>
                          <a:spcPts val="1200"/>
                        </a:spcBef>
                        <a:spcAft>
                          <a:spcPts val="1200"/>
                        </a:spcAft>
                      </a:pPr>
                      <a:r>
                        <a:rPr lang="en-US" sz="2400" b="1" spc="-10" err="1">
                          <a:effectLst/>
                          <a:latin typeface="Times New Roman" panose="02020603050405020304" pitchFamily="18" charset="0"/>
                          <a:ea typeface="Calibri" panose="020F0502020204030204" pitchFamily="34" charset="0"/>
                          <a:cs typeface="Times New Roman" panose="02020603050405020304" pitchFamily="18" charset="0"/>
                        </a:rPr>
                        <a:t>Tốc</a:t>
                      </a: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err="1">
                          <a:effectLst/>
                          <a:latin typeface="Times New Roman" panose="02020603050405020304" pitchFamily="18" charset="0"/>
                          <a:ea typeface="Calibri" panose="020F0502020204030204" pitchFamily="34" charset="0"/>
                          <a:cs typeface="Times New Roman" panose="02020603050405020304" pitchFamily="18" charset="0"/>
                        </a:rPr>
                        <a:t>độ</a:t>
                      </a: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err="1">
                          <a:effectLst/>
                          <a:latin typeface="Times New Roman" panose="02020603050405020304" pitchFamily="18" charset="0"/>
                          <a:ea typeface="Calibri" panose="020F0502020204030204" pitchFamily="34" charset="0"/>
                          <a:cs typeface="Times New Roman" panose="02020603050405020304" pitchFamily="18" charset="0"/>
                        </a:rPr>
                        <a:t>tăng</a:t>
                      </a: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err="1">
                          <a:effectLst/>
                          <a:latin typeface="Times New Roman" panose="02020603050405020304" pitchFamily="18" charset="0"/>
                          <a:ea typeface="Calibri" panose="020F0502020204030204" pitchFamily="34" charset="0"/>
                          <a:cs typeface="Times New Roman" panose="02020603050405020304" pitchFamily="18" charset="0"/>
                        </a:rPr>
                        <a:t>năng</a:t>
                      </a: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err="1">
                          <a:effectLst/>
                          <a:latin typeface="Times New Roman" panose="02020603050405020304" pitchFamily="18" charset="0"/>
                          <a:ea typeface="Calibri" panose="020F0502020204030204" pitchFamily="34" charset="0"/>
                          <a:cs typeface="Times New Roman" panose="02020603050405020304" pitchFamily="18" charset="0"/>
                        </a:rPr>
                        <a:t>suất</a:t>
                      </a: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err="1">
                          <a:effectLst/>
                          <a:latin typeface="Times New Roman" panose="02020603050405020304" pitchFamily="18" charset="0"/>
                          <a:ea typeface="Calibri" panose="020F0502020204030204" pitchFamily="34" charset="0"/>
                          <a:cs typeface="Times New Roman" panose="02020603050405020304" pitchFamily="18" charset="0"/>
                        </a:rPr>
                        <a:t>lao</a:t>
                      </a: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err="1">
                          <a:effectLst/>
                          <a:latin typeface="Times New Roman" panose="02020603050405020304" pitchFamily="18" charset="0"/>
                          <a:ea typeface="Calibri" panose="020F0502020204030204" pitchFamily="34" charset="0"/>
                          <a:cs typeface="Times New Roman" panose="02020603050405020304" pitchFamily="18" charset="0"/>
                        </a:rPr>
                        <a:t>động</a:t>
                      </a: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err="1">
                          <a:effectLst/>
                          <a:latin typeface="Times New Roman" panose="02020603050405020304" pitchFamily="18" charset="0"/>
                          <a:ea typeface="Calibri" panose="020F0502020204030204" pitchFamily="34" charset="0"/>
                          <a:cs typeface="Times New Roman" panose="02020603050405020304" pitchFamily="18" charset="0"/>
                        </a:rPr>
                        <a:t>xã</a:t>
                      </a: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spc="-10" err="1">
                          <a:effectLst/>
                          <a:latin typeface="Times New Roman" panose="02020603050405020304" pitchFamily="18" charset="0"/>
                          <a:ea typeface="Calibri" panose="020F0502020204030204" pitchFamily="34" charset="0"/>
                          <a:cs typeface="Times New Roman" panose="02020603050405020304" pitchFamily="18" charset="0"/>
                        </a:rPr>
                        <a:t>hội</a:t>
                      </a:r>
                      <a:endParaRPr lang="en-US" sz="24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a:t>
                      </a:r>
                      <a:r>
                        <a:rPr lang="en-US" sz="2400" b="1" spc="-10" err="1">
                          <a:effectLst/>
                          <a:latin typeface="Times New Roman" panose="02020603050405020304" pitchFamily="18" charset="0"/>
                          <a:ea typeface="Calibri" panose="020F0502020204030204" pitchFamily="34" charset="0"/>
                          <a:cs typeface="Times New Roman" panose="02020603050405020304" pitchFamily="18" charset="0"/>
                        </a:rPr>
                        <a:t>năm</a:t>
                      </a:r>
                      <a:endParaRPr lang="en-US" sz="24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400" b="1" spc="-10">
                          <a:effectLst/>
                          <a:latin typeface="Times New Roman" panose="02020603050405020304" pitchFamily="18" charset="0"/>
                          <a:ea typeface="Calibri" panose="020F0502020204030204" pitchFamily="34" charset="0"/>
                          <a:cs typeface="Times New Roman" panose="02020603050405020304" pitchFamily="18" charset="0"/>
                        </a:rPr>
                        <a:t>Trên 6,5</a:t>
                      </a:r>
                      <a:endParaRPr lang="en-US" sz="24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400" b="1" spc="-1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Trên</a:t>
                      </a:r>
                      <a:r>
                        <a:rPr lang="en-US" sz="2400" b="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6,5</a:t>
                      </a:r>
                      <a:endParaRPr lang="en-US"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3031459106"/>
                  </a:ext>
                </a:extLst>
              </a:tr>
            </a:tbl>
          </a:graphicData>
        </a:graphic>
      </p:graphicFrame>
    </p:spTree>
    <p:extLst>
      <p:ext uri="{BB962C8B-B14F-4D97-AF65-F5344CB8AC3E}">
        <p14:creationId xmlns:p14="http://schemas.microsoft.com/office/powerpoint/2010/main" val="2746298847"/>
      </p:ext>
    </p:extLst>
  </p:cSld>
  <p:clrMapOvr>
    <a:masterClrMapping/>
  </p:clrMapOvr>
  <p:transition spd="slow">
    <p:push dir="u"/>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xmlns="" id="{F50B7CD7-08EA-41AB-AEF3-473918002845}"/>
              </a:ext>
            </a:extLst>
          </p:cNvPr>
          <p:cNvSpPr>
            <a:spLocks noGrp="1"/>
          </p:cNvSpPr>
          <p:nvPr>
            <p:ph type="title"/>
          </p:nvPr>
        </p:nvSpPr>
        <p:spPr>
          <a:xfrm>
            <a:off x="1905001" y="112673"/>
            <a:ext cx="10201275" cy="573131"/>
          </a:xfrm>
        </p:spPr>
        <p:txBody>
          <a:bodyPr>
            <a:normAutofit fontScale="90000"/>
          </a:bodyPr>
          <a:lstStyle/>
          <a:p>
            <a:pPr algn="ctr"/>
            <a:r>
              <a:rPr lang="vi-VN" sz="3600" b="1" dirty="0">
                <a:solidFill>
                  <a:srgbClr val="FFFF00"/>
                </a:solidFill>
                <a:latin typeface="Times New Roman" panose="02020603050405020304" pitchFamily="18" charset="0"/>
                <a:cs typeface="Times New Roman" panose="02020603050405020304" pitchFamily="18" charset="0"/>
              </a:rPr>
              <a:t>C</a:t>
            </a:r>
            <a:r>
              <a:rPr lang="en-US" sz="3600" b="1" dirty="0">
                <a:solidFill>
                  <a:srgbClr val="FFFF00"/>
                </a:solidFill>
                <a:latin typeface="Times New Roman" panose="02020603050405020304" pitchFamily="18" charset="0"/>
                <a:cs typeface="Times New Roman" panose="02020603050405020304" pitchFamily="18" charset="0"/>
              </a:rPr>
              <a:t>ÁC CHỈ TIÊU CHỦ YẾU</a:t>
            </a:r>
          </a:p>
        </p:txBody>
      </p:sp>
      <p:graphicFrame>
        <p:nvGraphicFramePr>
          <p:cNvPr id="4" name="Table 3">
            <a:extLst>
              <a:ext uri="{FF2B5EF4-FFF2-40B4-BE49-F238E27FC236}">
                <a16:creationId xmlns:a16="http://schemas.microsoft.com/office/drawing/2014/main" xmlns="" id="{54E08248-FF5B-4B98-9C02-5EB377B021A8}"/>
              </a:ext>
            </a:extLst>
          </p:cNvPr>
          <p:cNvGraphicFramePr>
            <a:graphicFrameLocks noGrp="1"/>
          </p:cNvGraphicFramePr>
          <p:nvPr>
            <p:extLst>
              <p:ext uri="{D42A27DB-BD31-4B8C-83A1-F6EECF244321}">
                <p14:modId xmlns:p14="http://schemas.microsoft.com/office/powerpoint/2010/main" val="1719984266"/>
              </p:ext>
            </p:extLst>
          </p:nvPr>
        </p:nvGraphicFramePr>
        <p:xfrm>
          <a:off x="86055" y="850659"/>
          <a:ext cx="12010696" cy="5573638"/>
        </p:xfrm>
        <a:graphic>
          <a:graphicData uri="http://schemas.openxmlformats.org/drawingml/2006/table">
            <a:tbl>
              <a:tblPr firstRow="1" bandRow="1">
                <a:tableStyleId>{5C22544A-7EE6-4342-B048-85BDC9FD1C3A}</a:tableStyleId>
              </a:tblPr>
              <a:tblGrid>
                <a:gridCol w="656896">
                  <a:extLst>
                    <a:ext uri="{9D8B030D-6E8A-4147-A177-3AD203B41FA5}">
                      <a16:colId xmlns:a16="http://schemas.microsoft.com/office/drawing/2014/main" xmlns="" val="761930362"/>
                    </a:ext>
                  </a:extLst>
                </a:gridCol>
                <a:gridCol w="6391275">
                  <a:extLst>
                    <a:ext uri="{9D8B030D-6E8A-4147-A177-3AD203B41FA5}">
                      <a16:colId xmlns:a16="http://schemas.microsoft.com/office/drawing/2014/main" xmlns="" val="2991638880"/>
                    </a:ext>
                  </a:extLst>
                </a:gridCol>
                <a:gridCol w="1724025">
                  <a:extLst>
                    <a:ext uri="{9D8B030D-6E8A-4147-A177-3AD203B41FA5}">
                      <a16:colId xmlns:a16="http://schemas.microsoft.com/office/drawing/2014/main" xmlns="" val="20002"/>
                    </a:ext>
                  </a:extLst>
                </a:gridCol>
                <a:gridCol w="1600200">
                  <a:extLst>
                    <a:ext uri="{9D8B030D-6E8A-4147-A177-3AD203B41FA5}">
                      <a16:colId xmlns:a16="http://schemas.microsoft.com/office/drawing/2014/main" xmlns="" val="20003"/>
                    </a:ext>
                  </a:extLst>
                </a:gridCol>
                <a:gridCol w="1638300">
                  <a:extLst>
                    <a:ext uri="{9D8B030D-6E8A-4147-A177-3AD203B41FA5}">
                      <a16:colId xmlns:a16="http://schemas.microsoft.com/office/drawing/2014/main" xmlns="" val="20004"/>
                    </a:ext>
                  </a:extLst>
                </a:gridCol>
              </a:tblGrid>
              <a:tr h="1188720">
                <a:tc>
                  <a:txBody>
                    <a:bodyPr/>
                    <a:lstStyle/>
                    <a:p>
                      <a:pPr algn="ctr">
                        <a:lnSpc>
                          <a:spcPct val="115000"/>
                        </a:lnSpc>
                        <a:spcBef>
                          <a:spcPts val="1200"/>
                        </a:spcBef>
                        <a:spcAft>
                          <a:spcPts val="1200"/>
                        </a:spcAft>
                      </a:pPr>
                      <a:r>
                        <a:rPr lang="en-US" sz="2400" b="1" spc="-10" dirty="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TT</a:t>
                      </a:r>
                      <a:endParaRPr lang="en-US" sz="2400" dirty="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en-US" sz="2400" b="1" kern="1200" err="1">
                          <a:solidFill>
                            <a:srgbClr val="FFFF00"/>
                          </a:solidFill>
                          <a:effectLst/>
                          <a:latin typeface="Times New Roman" panose="02020603050405020304" pitchFamily="18" charset="0"/>
                          <a:ea typeface="+mn-ea"/>
                          <a:cs typeface="Times New Roman" panose="02020603050405020304" pitchFamily="18" charset="0"/>
                        </a:rPr>
                        <a:t>Một</a:t>
                      </a:r>
                      <a:r>
                        <a:rPr lang="en-US" sz="2400" b="1" kern="1200">
                          <a:solidFill>
                            <a:srgbClr val="FFFF00"/>
                          </a:solidFill>
                          <a:effectLst/>
                          <a:latin typeface="Times New Roman" panose="02020603050405020304" pitchFamily="18" charset="0"/>
                          <a:ea typeface="+mn-ea"/>
                          <a:cs typeface="Times New Roman" panose="02020603050405020304" pitchFamily="18" charset="0"/>
                        </a:rPr>
                        <a:t> </a:t>
                      </a:r>
                      <a:r>
                        <a:rPr lang="en-US" sz="2400" b="1" kern="1200" err="1">
                          <a:solidFill>
                            <a:srgbClr val="FFFF00"/>
                          </a:solidFill>
                          <a:effectLst/>
                          <a:latin typeface="Times New Roman" panose="02020603050405020304" pitchFamily="18" charset="0"/>
                          <a:ea typeface="+mn-ea"/>
                          <a:cs typeface="Times New Roman" panose="02020603050405020304" pitchFamily="18" charset="0"/>
                        </a:rPr>
                        <a:t>số</a:t>
                      </a:r>
                      <a:r>
                        <a:rPr lang="en-US" sz="2400" b="1" kern="1200">
                          <a:solidFill>
                            <a:srgbClr val="FFFF00"/>
                          </a:solidFill>
                          <a:effectLst/>
                          <a:latin typeface="Times New Roman" panose="02020603050405020304" pitchFamily="18" charset="0"/>
                          <a:ea typeface="+mn-ea"/>
                          <a:cs typeface="Times New Roman" panose="02020603050405020304" pitchFamily="18" charset="0"/>
                        </a:rPr>
                        <a:t> </a:t>
                      </a:r>
                      <a:r>
                        <a:rPr lang="en-US" sz="2400" b="1" kern="1200" err="1">
                          <a:solidFill>
                            <a:srgbClr val="FFFF00"/>
                          </a:solidFill>
                          <a:effectLst/>
                          <a:latin typeface="Times New Roman" panose="02020603050405020304" pitchFamily="18" charset="0"/>
                          <a:ea typeface="+mn-ea"/>
                          <a:cs typeface="Times New Roman" panose="02020603050405020304" pitchFamily="18" charset="0"/>
                        </a:rPr>
                        <a:t>chỉ</a:t>
                      </a:r>
                      <a:r>
                        <a:rPr lang="en-US" sz="2400" b="1" kern="1200">
                          <a:solidFill>
                            <a:srgbClr val="FFFF00"/>
                          </a:solidFill>
                          <a:effectLst/>
                          <a:latin typeface="Times New Roman" panose="02020603050405020304" pitchFamily="18" charset="0"/>
                          <a:ea typeface="+mn-ea"/>
                          <a:cs typeface="Times New Roman" panose="02020603050405020304" pitchFamily="18" charset="0"/>
                        </a:rPr>
                        <a:t> </a:t>
                      </a:r>
                      <a:r>
                        <a:rPr lang="en-US" sz="2400" b="1" kern="1200" err="1">
                          <a:solidFill>
                            <a:srgbClr val="FFFF00"/>
                          </a:solidFill>
                          <a:effectLst/>
                          <a:latin typeface="Times New Roman" panose="02020603050405020304" pitchFamily="18" charset="0"/>
                          <a:ea typeface="+mn-ea"/>
                          <a:cs typeface="Times New Roman" panose="02020603050405020304" pitchFamily="18" charset="0"/>
                        </a:rPr>
                        <a:t>tiêu</a:t>
                      </a:r>
                      <a:r>
                        <a:rPr lang="en-US" sz="2400" b="1" kern="1200">
                          <a:solidFill>
                            <a:srgbClr val="FFFF00"/>
                          </a:solidFill>
                          <a:effectLst/>
                          <a:latin typeface="Times New Roman" panose="02020603050405020304" pitchFamily="18" charset="0"/>
                          <a:ea typeface="+mn-ea"/>
                          <a:cs typeface="Times New Roman" panose="02020603050405020304" pitchFamily="18" charset="0"/>
                        </a:rPr>
                        <a:t> </a:t>
                      </a:r>
                      <a:r>
                        <a:rPr lang="en-US" sz="2400" b="1" kern="1200" err="1">
                          <a:solidFill>
                            <a:srgbClr val="FFFF00"/>
                          </a:solidFill>
                          <a:effectLst/>
                          <a:latin typeface="Times New Roman" panose="02020603050405020304" pitchFamily="18" charset="0"/>
                          <a:ea typeface="+mn-ea"/>
                          <a:cs typeface="Times New Roman" panose="02020603050405020304" pitchFamily="18" charset="0"/>
                        </a:rPr>
                        <a:t>chủ</a:t>
                      </a:r>
                      <a:r>
                        <a:rPr lang="en-US" sz="2400" b="1" kern="1200">
                          <a:solidFill>
                            <a:srgbClr val="FFFF00"/>
                          </a:solidFill>
                          <a:effectLst/>
                          <a:latin typeface="Times New Roman" panose="02020603050405020304" pitchFamily="18" charset="0"/>
                          <a:ea typeface="+mn-ea"/>
                          <a:cs typeface="Times New Roman" panose="02020603050405020304" pitchFamily="18" charset="0"/>
                        </a:rPr>
                        <a:t> </a:t>
                      </a:r>
                      <a:r>
                        <a:rPr lang="en-US" sz="2400" b="1" kern="1200" err="1">
                          <a:solidFill>
                            <a:srgbClr val="FFFF00"/>
                          </a:solidFill>
                          <a:effectLst/>
                          <a:latin typeface="Times New Roman" panose="02020603050405020304" pitchFamily="18" charset="0"/>
                          <a:ea typeface="+mn-ea"/>
                          <a:cs typeface="Times New Roman" panose="02020603050405020304" pitchFamily="18" charset="0"/>
                        </a:rPr>
                        <a:t>yếu</a:t>
                      </a:r>
                      <a:endParaRPr lang="en-US" sz="2400">
                        <a:solidFill>
                          <a:srgbClr val="FFFF00"/>
                        </a:solidFill>
                        <a:latin typeface="Times New Roman" panose="02020603050405020304" pitchFamily="18" charset="0"/>
                        <a:cs typeface="Times New Roman" panose="02020603050405020304" pitchFamily="18" charset="0"/>
                      </a:endParaRPr>
                    </a:p>
                  </a:txBody>
                  <a:tcPr anchor="ctr"/>
                </a:tc>
                <a:tc>
                  <a:txBody>
                    <a:bodyPr/>
                    <a:lstStyle/>
                    <a:p>
                      <a:pPr algn="ctr"/>
                      <a:r>
                        <a:rPr lang="en-US" sz="2400" b="1" kern="1200">
                          <a:solidFill>
                            <a:srgbClr val="FFFF00"/>
                          </a:solidFill>
                          <a:effectLst/>
                          <a:latin typeface="Times New Roman" panose="02020603050405020304" pitchFamily="18" charset="0"/>
                          <a:ea typeface="+mn-ea"/>
                          <a:cs typeface="Times New Roman" panose="02020603050405020304" pitchFamily="18" charset="0"/>
                        </a:rPr>
                        <a:t>Đơn vị</a:t>
                      </a:r>
                      <a:endParaRPr lang="en-US" sz="2400">
                        <a:solidFill>
                          <a:srgbClr val="FFFF00"/>
                        </a:solidFill>
                        <a:latin typeface="Times New Roman" panose="02020603050405020304" pitchFamily="18" charset="0"/>
                        <a:cs typeface="Times New Roman" panose="02020603050405020304" pitchFamily="18" charset="0"/>
                      </a:endParaRPr>
                    </a:p>
                  </a:txBody>
                  <a:tcPr anchor="ctr"/>
                </a:tc>
                <a:tc>
                  <a:txBody>
                    <a:bodyPr/>
                    <a:lstStyle/>
                    <a:p>
                      <a:pPr algn="ctr"/>
                      <a:r>
                        <a:rPr lang="en-US" sz="2400" b="1" kern="1200">
                          <a:solidFill>
                            <a:srgbClr val="FFFF00"/>
                          </a:solidFill>
                          <a:effectLst/>
                          <a:latin typeface="Times New Roman" panose="02020603050405020304" pitchFamily="18" charset="0"/>
                          <a:ea typeface="+mn-ea"/>
                          <a:cs typeface="Times New Roman" panose="02020603050405020304" pitchFamily="18" charset="0"/>
                        </a:rPr>
                        <a:t>Mục tiêu</a:t>
                      </a:r>
                    </a:p>
                    <a:p>
                      <a:pPr algn="ctr"/>
                      <a:r>
                        <a:rPr lang="en-US" sz="2400" b="1" kern="1200">
                          <a:solidFill>
                            <a:srgbClr val="FFFF00"/>
                          </a:solidFill>
                          <a:effectLst/>
                          <a:latin typeface="Times New Roman" panose="02020603050405020304" pitchFamily="18" charset="0"/>
                          <a:ea typeface="+mn-ea"/>
                          <a:cs typeface="Times New Roman" panose="02020603050405020304" pitchFamily="18" charset="0"/>
                        </a:rPr>
                        <a:t>5 năm</a:t>
                      </a:r>
                    </a:p>
                    <a:p>
                      <a:pPr algn="ctr"/>
                      <a:r>
                        <a:rPr lang="en-US" sz="2400" b="1" kern="1200">
                          <a:solidFill>
                            <a:srgbClr val="FFFF00"/>
                          </a:solidFill>
                          <a:effectLst/>
                          <a:latin typeface="Times New Roman" panose="02020603050405020304" pitchFamily="18" charset="0"/>
                          <a:ea typeface="+mn-ea"/>
                          <a:cs typeface="Times New Roman" panose="02020603050405020304" pitchFamily="18" charset="0"/>
                        </a:rPr>
                        <a:t>2021-2025</a:t>
                      </a:r>
                      <a:endParaRPr lang="en-US" sz="2400">
                        <a:solidFill>
                          <a:srgbClr val="FFFF00"/>
                        </a:solidFill>
                        <a:latin typeface="Times New Roman" panose="02020603050405020304" pitchFamily="18" charset="0"/>
                        <a:cs typeface="Times New Roman" panose="02020603050405020304" pitchFamily="18" charset="0"/>
                      </a:endParaRPr>
                    </a:p>
                  </a:txBody>
                  <a:tcPr/>
                </a:tc>
                <a:tc>
                  <a:txBody>
                    <a:bodyPr/>
                    <a:lstStyle/>
                    <a:p>
                      <a:pPr algn="ctr"/>
                      <a:r>
                        <a:rPr lang="en-US" sz="2400" b="1" kern="1200" dirty="0" err="1">
                          <a:solidFill>
                            <a:srgbClr val="FFFF00"/>
                          </a:solidFill>
                          <a:effectLst/>
                          <a:latin typeface="Times New Roman" panose="02020603050405020304" pitchFamily="18" charset="0"/>
                          <a:ea typeface="+mn-ea"/>
                          <a:cs typeface="Times New Roman" panose="02020603050405020304" pitchFamily="18" charset="0"/>
                        </a:rPr>
                        <a:t>Mục</a:t>
                      </a:r>
                      <a:r>
                        <a:rPr lang="en-US" sz="2400" b="1" kern="1200" dirty="0">
                          <a:solidFill>
                            <a:srgbClr val="FFFF00"/>
                          </a:solidFill>
                          <a:effectLst/>
                          <a:latin typeface="Times New Roman" panose="02020603050405020304" pitchFamily="18" charset="0"/>
                          <a:ea typeface="+mn-ea"/>
                          <a:cs typeface="Times New Roman" panose="02020603050405020304" pitchFamily="18" charset="0"/>
                        </a:rPr>
                        <a:t> </a:t>
                      </a:r>
                      <a:r>
                        <a:rPr lang="en-US" sz="2400" b="1" kern="1200" dirty="0" err="1">
                          <a:solidFill>
                            <a:srgbClr val="FFFF00"/>
                          </a:solidFill>
                          <a:effectLst/>
                          <a:latin typeface="Times New Roman" panose="02020603050405020304" pitchFamily="18" charset="0"/>
                          <a:ea typeface="+mn-ea"/>
                          <a:cs typeface="Times New Roman" panose="02020603050405020304" pitchFamily="18" charset="0"/>
                        </a:rPr>
                        <a:t>tiêu</a:t>
                      </a:r>
                      <a:endParaRPr lang="en-US" sz="2400" b="1" kern="1200" dirty="0">
                        <a:solidFill>
                          <a:srgbClr val="FFFF00"/>
                        </a:solidFill>
                        <a:effectLst/>
                        <a:latin typeface="Times New Roman" panose="02020603050405020304" pitchFamily="18" charset="0"/>
                        <a:ea typeface="+mn-ea"/>
                        <a:cs typeface="Times New Roman" panose="02020603050405020304" pitchFamily="18" charset="0"/>
                      </a:endParaRPr>
                    </a:p>
                    <a:p>
                      <a:pPr algn="ctr"/>
                      <a:r>
                        <a:rPr lang="en-US" sz="2400" b="1" kern="1200" dirty="0">
                          <a:solidFill>
                            <a:srgbClr val="FFFF00"/>
                          </a:solidFill>
                          <a:effectLst/>
                          <a:latin typeface="Times New Roman" panose="02020603050405020304" pitchFamily="18" charset="0"/>
                          <a:ea typeface="+mn-ea"/>
                          <a:cs typeface="Times New Roman" panose="02020603050405020304" pitchFamily="18" charset="0"/>
                        </a:rPr>
                        <a:t>10 </a:t>
                      </a:r>
                      <a:r>
                        <a:rPr lang="en-US" sz="2400" b="1" kern="1200" dirty="0" err="1">
                          <a:solidFill>
                            <a:srgbClr val="FFFF00"/>
                          </a:solidFill>
                          <a:effectLst/>
                          <a:latin typeface="Times New Roman" panose="02020603050405020304" pitchFamily="18" charset="0"/>
                          <a:ea typeface="+mn-ea"/>
                          <a:cs typeface="Times New Roman" panose="02020603050405020304" pitchFamily="18" charset="0"/>
                        </a:rPr>
                        <a:t>năm</a:t>
                      </a:r>
                      <a:endParaRPr lang="en-US" sz="2400" b="1" kern="1200" dirty="0">
                        <a:solidFill>
                          <a:srgbClr val="FFFF00"/>
                        </a:solidFill>
                        <a:effectLst/>
                        <a:latin typeface="Times New Roman" panose="02020603050405020304" pitchFamily="18" charset="0"/>
                        <a:ea typeface="+mn-ea"/>
                        <a:cs typeface="Times New Roman" panose="02020603050405020304" pitchFamily="18" charset="0"/>
                      </a:endParaRPr>
                    </a:p>
                    <a:p>
                      <a:pPr algn="ctr"/>
                      <a:r>
                        <a:rPr lang="en-US" sz="2400" b="1" kern="1200" dirty="0">
                          <a:solidFill>
                            <a:srgbClr val="FFFF00"/>
                          </a:solidFill>
                          <a:effectLst/>
                          <a:latin typeface="Times New Roman" panose="02020603050405020304" pitchFamily="18" charset="0"/>
                          <a:ea typeface="+mn-ea"/>
                          <a:cs typeface="Times New Roman" panose="02020603050405020304" pitchFamily="18" charset="0"/>
                        </a:rPr>
                        <a:t>2021-2030</a:t>
                      </a:r>
                      <a:endParaRPr lang="en-US" sz="2400" dirty="0">
                        <a:solidFill>
                          <a:srgbClr val="FFFF0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xmlns="" val="1440360060"/>
                  </a:ext>
                </a:extLst>
              </a:tr>
              <a:tr h="541899">
                <a:tc>
                  <a:txBody>
                    <a:bodyPr/>
                    <a:lstStyle/>
                    <a:p>
                      <a:pPr algn="ctr"/>
                      <a:r>
                        <a:rPr lang="en-US" sz="2800" b="1">
                          <a:solidFill>
                            <a:srgbClr val="FF0000"/>
                          </a:solidFill>
                          <a:latin typeface="Times New Roman" panose="02020603050405020304" pitchFamily="18" charset="0"/>
                          <a:cs typeface="Times New Roman" panose="02020603050405020304" pitchFamily="18" charset="0"/>
                        </a:rPr>
                        <a:t>B</a:t>
                      </a:r>
                    </a:p>
                  </a:txBody>
                  <a:tcPr/>
                </a:tc>
                <a:tc gridSpan="4">
                  <a:txBody>
                    <a:bodyPr/>
                    <a:lstStyle/>
                    <a:p>
                      <a:pPr algn="ctr"/>
                      <a:r>
                        <a:rPr lang="en-US" sz="2800" b="1" dirty="0" err="1">
                          <a:solidFill>
                            <a:srgbClr val="FF0000"/>
                          </a:solidFill>
                          <a:latin typeface="Times New Roman" panose="02020603050405020304" pitchFamily="18" charset="0"/>
                          <a:cs typeface="Times New Roman" panose="02020603050405020304" pitchFamily="18" charset="0"/>
                        </a:rPr>
                        <a:t>Về</a:t>
                      </a:r>
                      <a:r>
                        <a:rPr lang="en-US" sz="2800" b="1" baseline="0" dirty="0">
                          <a:solidFill>
                            <a:srgbClr val="FF0000"/>
                          </a:solidFill>
                          <a:latin typeface="Times New Roman" panose="02020603050405020304" pitchFamily="18" charset="0"/>
                          <a:cs typeface="Times New Roman" panose="02020603050405020304" pitchFamily="18" charset="0"/>
                        </a:rPr>
                        <a:t> </a:t>
                      </a:r>
                      <a:r>
                        <a:rPr lang="en-US" sz="2800" b="1" baseline="0" dirty="0" err="1">
                          <a:solidFill>
                            <a:srgbClr val="FF0000"/>
                          </a:solidFill>
                          <a:latin typeface="Times New Roman" panose="02020603050405020304" pitchFamily="18" charset="0"/>
                          <a:cs typeface="Times New Roman" panose="02020603050405020304" pitchFamily="18" charset="0"/>
                        </a:rPr>
                        <a:t>xã</a:t>
                      </a:r>
                      <a:r>
                        <a:rPr lang="en-US" sz="2800" b="1" baseline="0" dirty="0">
                          <a:solidFill>
                            <a:srgbClr val="FF0000"/>
                          </a:solidFill>
                          <a:latin typeface="Times New Roman" panose="02020603050405020304" pitchFamily="18" charset="0"/>
                          <a:cs typeface="Times New Roman" panose="02020603050405020304" pitchFamily="18" charset="0"/>
                        </a:rPr>
                        <a:t> </a:t>
                      </a:r>
                      <a:r>
                        <a:rPr lang="en-US" sz="2800" b="1" baseline="0" dirty="0" err="1">
                          <a:solidFill>
                            <a:srgbClr val="FF0000"/>
                          </a:solidFill>
                          <a:latin typeface="Times New Roman" panose="02020603050405020304" pitchFamily="18" charset="0"/>
                          <a:cs typeface="Times New Roman" panose="02020603050405020304" pitchFamily="18" charset="0"/>
                        </a:rPr>
                        <a:t>hội</a:t>
                      </a:r>
                      <a:r>
                        <a:rPr lang="en-US" sz="2800" b="1" baseline="0" dirty="0">
                          <a:solidFill>
                            <a:srgbClr val="FF0000"/>
                          </a:solidFill>
                          <a:latin typeface="Times New Roman" panose="02020603050405020304" pitchFamily="18" charset="0"/>
                          <a:cs typeface="Times New Roman" panose="02020603050405020304" pitchFamily="18" charset="0"/>
                        </a:rPr>
                        <a:t> </a:t>
                      </a:r>
                      <a:r>
                        <a:rPr lang="en-US" sz="2800" b="1" baseline="0" dirty="0" err="1">
                          <a:solidFill>
                            <a:srgbClr val="FF0000"/>
                          </a:solidFill>
                          <a:latin typeface="Times New Roman" panose="02020603050405020304" pitchFamily="18" charset="0"/>
                          <a:cs typeface="Times New Roman" panose="02020603050405020304" pitchFamily="18" charset="0"/>
                        </a:rPr>
                        <a:t>và</a:t>
                      </a:r>
                      <a:r>
                        <a:rPr lang="en-US" sz="2800" b="1" baseline="0" dirty="0">
                          <a:solidFill>
                            <a:srgbClr val="FF0000"/>
                          </a:solidFill>
                          <a:latin typeface="Times New Roman" panose="02020603050405020304" pitchFamily="18" charset="0"/>
                          <a:cs typeface="Times New Roman" panose="02020603050405020304" pitchFamily="18" charset="0"/>
                        </a:rPr>
                        <a:t> </a:t>
                      </a:r>
                      <a:r>
                        <a:rPr lang="en-US" sz="2800" b="1" baseline="0" dirty="0" err="1">
                          <a:solidFill>
                            <a:srgbClr val="FF0000"/>
                          </a:solidFill>
                          <a:latin typeface="Times New Roman" panose="02020603050405020304" pitchFamily="18" charset="0"/>
                          <a:cs typeface="Times New Roman" panose="02020603050405020304" pitchFamily="18" charset="0"/>
                        </a:rPr>
                        <a:t>môi</a:t>
                      </a:r>
                      <a:r>
                        <a:rPr lang="en-US" sz="2800" b="1" baseline="0" dirty="0">
                          <a:solidFill>
                            <a:srgbClr val="FF0000"/>
                          </a:solidFill>
                          <a:latin typeface="Times New Roman" panose="02020603050405020304" pitchFamily="18" charset="0"/>
                          <a:cs typeface="Times New Roman" panose="02020603050405020304" pitchFamily="18" charset="0"/>
                        </a:rPr>
                        <a:t> </a:t>
                      </a:r>
                      <a:r>
                        <a:rPr lang="en-US" sz="2800" b="1" baseline="0" dirty="0" err="1">
                          <a:solidFill>
                            <a:srgbClr val="FF0000"/>
                          </a:solidFill>
                          <a:latin typeface="Times New Roman" panose="02020603050405020304" pitchFamily="18" charset="0"/>
                          <a:cs typeface="Times New Roman" panose="02020603050405020304" pitchFamily="18" charset="0"/>
                        </a:rPr>
                        <a:t>trường</a:t>
                      </a:r>
                      <a:endParaRPr lang="en-US" sz="2800" b="1" dirty="0">
                        <a:solidFill>
                          <a:srgbClr val="FF0000"/>
                        </a:solidFill>
                        <a:latin typeface="Times New Roman" panose="02020603050405020304" pitchFamily="18" charset="0"/>
                        <a:cs typeface="Times New Roman" panose="02020603050405020304" pitchFamily="18" charset="0"/>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803226849"/>
                  </a:ext>
                </a:extLst>
              </a:tr>
              <a:tr h="628651">
                <a:tc>
                  <a:txBody>
                    <a:bodyPr/>
                    <a:lstStyle/>
                    <a:p>
                      <a:pPr algn="ctr">
                        <a:lnSpc>
                          <a:spcPct val="115000"/>
                        </a:lnSpc>
                        <a:spcBef>
                          <a:spcPts val="1200"/>
                        </a:spcBef>
                        <a:spcAft>
                          <a:spcPts val="1200"/>
                        </a:spcAft>
                      </a:pPr>
                      <a:r>
                        <a:rPr lang="en-US" sz="2800" b="1" spc="-10">
                          <a:effectLst/>
                          <a:latin typeface="Times New Roman" panose="02020603050405020304" pitchFamily="18" charset="0"/>
                          <a:ea typeface="Calibri" panose="020F0502020204030204" pitchFamily="34" charset="0"/>
                          <a:cs typeface="Times New Roman" panose="02020603050405020304" pitchFamily="18" charset="0"/>
                        </a:rPr>
                        <a:t>1</a:t>
                      </a:r>
                      <a:endParaRPr lang="en-US" sz="28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Bef>
                          <a:spcPts val="1200"/>
                        </a:spcBef>
                        <a:spcAft>
                          <a:spcPts val="1200"/>
                        </a:spcAft>
                      </a:pPr>
                      <a:r>
                        <a:rPr lang="en-US" sz="2800" b="1" spc="-10">
                          <a:effectLst/>
                          <a:latin typeface="Times New Roman" panose="02020603050405020304" pitchFamily="18" charset="0"/>
                          <a:ea typeface="Calibri" panose="020F0502020204030204" pitchFamily="34" charset="0"/>
                          <a:cs typeface="Times New Roman" panose="02020603050405020304" pitchFamily="18" charset="0"/>
                        </a:rPr>
                        <a:t>Tuổi thọ bình quân</a:t>
                      </a:r>
                      <a:endParaRPr lang="en-US" sz="28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800" b="1" spc="-10">
                          <a:effectLst/>
                          <a:latin typeface="Times New Roman" panose="02020603050405020304" pitchFamily="18" charset="0"/>
                          <a:ea typeface="Calibri" panose="020F0502020204030204" pitchFamily="34" charset="0"/>
                          <a:cs typeface="Times New Roman" panose="02020603050405020304" pitchFamily="18" charset="0"/>
                        </a:rPr>
                        <a:t>Tuổi</a:t>
                      </a:r>
                      <a:endParaRPr lang="en-US" sz="28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800" b="1" spc="-10">
                          <a:effectLst/>
                          <a:latin typeface="Times New Roman" panose="02020603050405020304" pitchFamily="18" charset="0"/>
                          <a:ea typeface="Calibri" panose="020F0502020204030204" pitchFamily="34" charset="0"/>
                          <a:cs typeface="Times New Roman" panose="02020603050405020304" pitchFamily="18" charset="0"/>
                        </a:rPr>
                        <a:t>74,5</a:t>
                      </a:r>
                      <a:endParaRPr lang="en-US" sz="28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800" b="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75</a:t>
                      </a:r>
                      <a:endParaRPr lang="en-US" sz="2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3426844444"/>
                  </a:ext>
                </a:extLst>
              </a:tr>
              <a:tr h="793573">
                <a:tc>
                  <a:txBody>
                    <a:bodyPr/>
                    <a:lstStyle/>
                    <a:p>
                      <a:endParaRPr lang="en-US" sz="2800" b="1">
                        <a:solidFill>
                          <a:srgbClr val="FF0000"/>
                        </a:solidFill>
                        <a:latin typeface="Times New Roman" panose="02020603050405020304" pitchFamily="18" charset="0"/>
                        <a:cs typeface="Times New Roman" panose="02020603050405020304" pitchFamily="18" charset="0"/>
                      </a:endParaRPr>
                    </a:p>
                  </a:txBody>
                  <a:tcPr marL="68580" marR="68580" marT="0" marB="0" anchor="ctr"/>
                </a:tc>
                <a:tc>
                  <a:txBody>
                    <a:bodyPr/>
                    <a:lstStyle/>
                    <a:p>
                      <a:pPr>
                        <a:lnSpc>
                          <a:spcPct val="115000"/>
                        </a:lnSpc>
                        <a:spcBef>
                          <a:spcPts val="1200"/>
                        </a:spcBef>
                        <a:spcAft>
                          <a:spcPts val="1200"/>
                        </a:spcAft>
                      </a:pPr>
                      <a:r>
                        <a:rPr lang="en-US" sz="2400" b="1" i="1" spc="-1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2400" b="1" i="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i="1" spc="-1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đó</a:t>
                      </a:r>
                      <a:r>
                        <a:rPr lang="en-US" sz="2400" b="1" i="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i="1" spc="-1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Thời</a:t>
                      </a:r>
                      <a:r>
                        <a:rPr lang="en-US" sz="2400" b="1" i="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i="1" spc="-1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gian</a:t>
                      </a:r>
                      <a:r>
                        <a:rPr lang="en-US" sz="2400" b="1" i="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i="1" spc="-1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sống</a:t>
                      </a:r>
                      <a:r>
                        <a:rPr lang="en-US" sz="2400" b="1" i="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i="1" spc="-1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khỏe</a:t>
                      </a:r>
                      <a:r>
                        <a:rPr lang="en-US" sz="2400" b="1" i="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i="1" spc="-1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mạnh</a:t>
                      </a:r>
                      <a:r>
                        <a:rPr lang="en-US" sz="2400" b="1" i="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i="1" spc="-1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đạt</a:t>
                      </a:r>
                      <a:r>
                        <a:rPr lang="en-US" sz="2400" b="1" i="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i="1" spc="-1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tối</a:t>
                      </a:r>
                      <a:r>
                        <a:rPr lang="en-US" sz="2400" b="1" i="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i="1" spc="-1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thiểu</a:t>
                      </a:r>
                      <a:endParaRPr lang="en-US"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800" b="1" i="1" spc="-1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năm</a:t>
                      </a:r>
                      <a:endParaRPr lang="en-US" sz="28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800" b="1" i="1" spc="-1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67</a:t>
                      </a:r>
                      <a:endParaRPr lang="en-US" sz="28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800" b="1" i="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68</a:t>
                      </a:r>
                      <a:endParaRPr lang="en-US" sz="2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2237235498"/>
                  </a:ext>
                </a:extLst>
              </a:tr>
              <a:tr h="853440">
                <a:tc>
                  <a:txBody>
                    <a:bodyPr/>
                    <a:lstStyle/>
                    <a:p>
                      <a:pPr algn="ctr">
                        <a:lnSpc>
                          <a:spcPct val="115000"/>
                        </a:lnSpc>
                        <a:spcBef>
                          <a:spcPts val="1200"/>
                        </a:spcBef>
                        <a:spcAft>
                          <a:spcPts val="1200"/>
                        </a:spcAft>
                      </a:pPr>
                      <a:r>
                        <a:rPr lang="en-US" sz="2800" b="1" spc="-10">
                          <a:effectLst/>
                          <a:latin typeface="Times New Roman" panose="02020603050405020304" pitchFamily="18" charset="0"/>
                          <a:ea typeface="Calibri" panose="020F0502020204030204" pitchFamily="34" charset="0"/>
                          <a:cs typeface="Times New Roman" panose="02020603050405020304" pitchFamily="18" charset="0"/>
                        </a:rPr>
                        <a:t>2</a:t>
                      </a:r>
                      <a:endParaRPr lang="en-US" sz="28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0000"/>
                        </a:lnSpc>
                        <a:spcBef>
                          <a:spcPts val="1200"/>
                        </a:spcBef>
                        <a:spcAft>
                          <a:spcPts val="1200"/>
                        </a:spcAft>
                      </a:pPr>
                      <a:r>
                        <a:rPr lang="en-US" sz="2800" b="1" spc="-10" dirty="0" err="1">
                          <a:effectLst/>
                          <a:latin typeface="Times New Roman" panose="02020603050405020304" pitchFamily="18" charset="0"/>
                          <a:ea typeface="Calibri" panose="020F0502020204030204" pitchFamily="34" charset="0"/>
                          <a:cs typeface="Times New Roman" panose="02020603050405020304" pitchFamily="18" charset="0"/>
                        </a:rPr>
                        <a:t>Tỷ</a:t>
                      </a:r>
                      <a:r>
                        <a:rPr lang="en-US" sz="2800" b="1" spc="-1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spc="-10" dirty="0" err="1">
                          <a:effectLst/>
                          <a:latin typeface="Times New Roman" panose="02020603050405020304" pitchFamily="18" charset="0"/>
                          <a:ea typeface="Calibri" panose="020F0502020204030204" pitchFamily="34" charset="0"/>
                          <a:cs typeface="Times New Roman" panose="02020603050405020304" pitchFamily="18" charset="0"/>
                        </a:rPr>
                        <a:t>lệ</a:t>
                      </a:r>
                      <a:r>
                        <a:rPr lang="en-US" sz="2800" b="1" spc="-1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spc="-10" dirty="0" err="1">
                          <a:effectLst/>
                          <a:latin typeface="Times New Roman" panose="02020603050405020304" pitchFamily="18" charset="0"/>
                          <a:ea typeface="Calibri" panose="020F0502020204030204" pitchFamily="34" charset="0"/>
                          <a:cs typeface="Times New Roman" panose="02020603050405020304" pitchFamily="18" charset="0"/>
                        </a:rPr>
                        <a:t>lao</a:t>
                      </a:r>
                      <a:r>
                        <a:rPr lang="en-US" sz="2800" b="1" spc="-1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spc="-10" dirty="0" err="1">
                          <a:effectLst/>
                          <a:latin typeface="Times New Roman" panose="02020603050405020304" pitchFamily="18" charset="0"/>
                          <a:ea typeface="Calibri" panose="020F0502020204030204" pitchFamily="34" charset="0"/>
                          <a:cs typeface="Times New Roman" panose="02020603050405020304" pitchFamily="18" charset="0"/>
                        </a:rPr>
                        <a:t>động</a:t>
                      </a:r>
                      <a:r>
                        <a:rPr lang="en-US" sz="2800" b="1" spc="-10" dirty="0">
                          <a:effectLst/>
                          <a:latin typeface="Times New Roman" panose="02020603050405020304" pitchFamily="18" charset="0"/>
                          <a:ea typeface="Calibri" panose="020F0502020204030204" pitchFamily="34" charset="0"/>
                          <a:cs typeface="Times New Roman" panose="02020603050405020304" pitchFamily="18" charset="0"/>
                        </a:rPr>
                        <a:t> qua </a:t>
                      </a:r>
                      <a:r>
                        <a:rPr lang="en-US" sz="2800" b="1" spc="-10" dirty="0" err="1">
                          <a:effectLst/>
                          <a:latin typeface="Times New Roman" panose="02020603050405020304" pitchFamily="18" charset="0"/>
                          <a:ea typeface="Calibri" panose="020F0502020204030204" pitchFamily="34" charset="0"/>
                          <a:cs typeface="Times New Roman" panose="02020603050405020304" pitchFamily="18" charset="0"/>
                        </a:rPr>
                        <a:t>đào</a:t>
                      </a:r>
                      <a:r>
                        <a:rPr lang="en-US" sz="2800" b="1" spc="-1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spc="-10" dirty="0" err="1">
                          <a:effectLst/>
                          <a:latin typeface="Times New Roman" panose="02020603050405020304" pitchFamily="18" charset="0"/>
                          <a:ea typeface="Calibri" panose="020F0502020204030204" pitchFamily="34" charset="0"/>
                          <a:cs typeface="Times New Roman" panose="02020603050405020304" pitchFamily="18" charset="0"/>
                        </a:rPr>
                        <a:t>tạo</a:t>
                      </a:r>
                      <a:r>
                        <a:rPr lang="en-US" sz="2800" b="1" spc="-1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spc="-10" dirty="0" err="1">
                          <a:effectLst/>
                          <a:latin typeface="Times New Roman" panose="02020603050405020304" pitchFamily="18" charset="0"/>
                          <a:ea typeface="Calibri" panose="020F0502020204030204" pitchFamily="34" charset="0"/>
                          <a:cs typeface="Times New Roman" panose="02020603050405020304" pitchFamily="18" charset="0"/>
                        </a:rPr>
                        <a:t>có</a:t>
                      </a:r>
                      <a:r>
                        <a:rPr lang="en-US" sz="2800" b="1" spc="-1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spc="-10" dirty="0" err="1">
                          <a:effectLst/>
                          <a:latin typeface="Times New Roman" panose="02020603050405020304" pitchFamily="18" charset="0"/>
                          <a:ea typeface="Calibri" panose="020F0502020204030204" pitchFamily="34" charset="0"/>
                          <a:cs typeface="Times New Roman" panose="02020603050405020304" pitchFamily="18" charset="0"/>
                        </a:rPr>
                        <a:t>bằng</a:t>
                      </a:r>
                      <a:r>
                        <a:rPr lang="en-US" sz="2800" b="1" spc="-1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spc="-10" dirty="0" err="1">
                          <a:effectLst/>
                          <a:latin typeface="Times New Roman" panose="02020603050405020304" pitchFamily="18" charset="0"/>
                          <a:ea typeface="Calibri" panose="020F0502020204030204" pitchFamily="34" charset="0"/>
                          <a:cs typeface="Times New Roman" panose="02020603050405020304" pitchFamily="18" charset="0"/>
                        </a:rPr>
                        <a:t>cấp</a:t>
                      </a:r>
                      <a:r>
                        <a:rPr lang="en-US" sz="2800" b="1" spc="-1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spc="-10" dirty="0" err="1">
                          <a:effectLst/>
                          <a:latin typeface="Times New Roman" panose="02020603050405020304" pitchFamily="18" charset="0"/>
                          <a:ea typeface="Calibri" panose="020F0502020204030204" pitchFamily="34" charset="0"/>
                          <a:cs typeface="Times New Roman" panose="02020603050405020304" pitchFamily="18" charset="0"/>
                        </a:rPr>
                        <a:t>chứng</a:t>
                      </a:r>
                      <a:r>
                        <a:rPr lang="en-US" sz="2800" b="1" spc="-1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spc="-10" dirty="0" err="1">
                          <a:effectLst/>
                          <a:latin typeface="Times New Roman" panose="02020603050405020304" pitchFamily="18" charset="0"/>
                          <a:ea typeface="Calibri" panose="020F0502020204030204" pitchFamily="34" charset="0"/>
                          <a:cs typeface="Times New Roman" panose="02020603050405020304" pitchFamily="18" charset="0"/>
                        </a:rPr>
                        <a:t>chỉ</a:t>
                      </a:r>
                      <a:endParaRPr lang="en-US" sz="28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800" b="1" spc="-10">
                          <a:effectLst/>
                          <a:latin typeface="Times New Roman" panose="02020603050405020304" pitchFamily="18" charset="0"/>
                          <a:ea typeface="Calibri" panose="020F0502020204030204" pitchFamily="34" charset="0"/>
                          <a:cs typeface="Times New Roman" panose="02020603050405020304" pitchFamily="18" charset="0"/>
                        </a:rPr>
                        <a:t>%</a:t>
                      </a:r>
                      <a:endParaRPr lang="en-US" sz="28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800" b="1" spc="-10">
                          <a:effectLst/>
                          <a:latin typeface="Times New Roman" panose="02020603050405020304" pitchFamily="18" charset="0"/>
                          <a:ea typeface="Calibri" panose="020F0502020204030204" pitchFamily="34" charset="0"/>
                          <a:cs typeface="Times New Roman" panose="02020603050405020304" pitchFamily="18" charset="0"/>
                        </a:rPr>
                        <a:t>28-30</a:t>
                      </a:r>
                      <a:endParaRPr lang="en-US" sz="28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800" b="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35-40</a:t>
                      </a:r>
                      <a:endParaRPr lang="en-US" sz="2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2015028514"/>
                  </a:ext>
                </a:extLst>
              </a:tr>
              <a:tr h="853440">
                <a:tc>
                  <a:txBody>
                    <a:bodyPr/>
                    <a:lstStyle/>
                    <a:p>
                      <a:pPr algn="ctr">
                        <a:lnSpc>
                          <a:spcPct val="100000"/>
                        </a:lnSpc>
                        <a:spcBef>
                          <a:spcPts val="1200"/>
                        </a:spcBef>
                        <a:spcAft>
                          <a:spcPts val="1200"/>
                        </a:spcAft>
                      </a:pPr>
                      <a:r>
                        <a:rPr lang="en-US" sz="2800" b="1" spc="-10">
                          <a:effectLst/>
                          <a:latin typeface="Times New Roman" panose="02020603050405020304" pitchFamily="18" charset="0"/>
                          <a:ea typeface="Calibri" panose="020F0502020204030204" pitchFamily="34" charset="0"/>
                          <a:cs typeface="Times New Roman" panose="02020603050405020304" pitchFamily="18" charset="0"/>
                        </a:rPr>
                        <a:t>3</a:t>
                      </a:r>
                      <a:endParaRPr lang="en-US" sz="28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0000"/>
                        </a:lnSpc>
                        <a:spcBef>
                          <a:spcPts val="1200"/>
                        </a:spcBef>
                        <a:spcAft>
                          <a:spcPts val="1200"/>
                        </a:spcAft>
                      </a:pPr>
                      <a:r>
                        <a:rPr lang="en-US" sz="2800" b="1" spc="-10">
                          <a:effectLst/>
                          <a:latin typeface="Times New Roman" panose="02020603050405020304" pitchFamily="18" charset="0"/>
                          <a:ea typeface="Calibri" panose="020F0502020204030204" pitchFamily="34" charset="0"/>
                          <a:cs typeface="Times New Roman" panose="02020603050405020304" pitchFamily="18" charset="0"/>
                        </a:rPr>
                        <a:t>Tỷ trọng lao động nông nghiệp trong tổng lao động xã hội</a:t>
                      </a:r>
                      <a:endParaRPr lang="en-US" sz="28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Bef>
                          <a:spcPts val="1200"/>
                        </a:spcBef>
                        <a:spcAft>
                          <a:spcPts val="1200"/>
                        </a:spcAft>
                      </a:pPr>
                      <a:r>
                        <a:rPr lang="en-US" sz="2800" b="1" spc="-10">
                          <a:effectLst/>
                          <a:latin typeface="Times New Roman" panose="02020603050405020304" pitchFamily="18" charset="0"/>
                          <a:ea typeface="Calibri" panose="020F0502020204030204" pitchFamily="34" charset="0"/>
                          <a:cs typeface="Times New Roman" panose="02020603050405020304" pitchFamily="18" charset="0"/>
                        </a:rPr>
                        <a:t>%</a:t>
                      </a:r>
                      <a:endParaRPr lang="en-US" sz="28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Bef>
                          <a:spcPts val="1200"/>
                        </a:spcBef>
                        <a:spcAft>
                          <a:spcPts val="1200"/>
                        </a:spcAft>
                      </a:pPr>
                      <a:r>
                        <a:rPr lang="en-US" sz="2800" b="1" spc="-10">
                          <a:effectLst/>
                          <a:latin typeface="Times New Roman" panose="02020603050405020304" pitchFamily="18" charset="0"/>
                          <a:ea typeface="Calibri" panose="020F0502020204030204" pitchFamily="34" charset="0"/>
                          <a:cs typeface="Times New Roman" panose="02020603050405020304" pitchFamily="18" charset="0"/>
                        </a:rPr>
                        <a:t>25</a:t>
                      </a:r>
                      <a:endParaRPr lang="en-US" sz="28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0000"/>
                        </a:lnSpc>
                        <a:spcBef>
                          <a:spcPts val="1200"/>
                        </a:spcBef>
                        <a:spcAft>
                          <a:spcPts val="1200"/>
                        </a:spcAft>
                      </a:pPr>
                      <a:r>
                        <a:rPr lang="en-US" sz="2800" b="1" spc="-1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Dưới</a:t>
                      </a:r>
                      <a:r>
                        <a:rPr lang="en-US" sz="2800" b="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20</a:t>
                      </a:r>
                      <a:endParaRPr lang="en-US" sz="2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573070121"/>
                  </a:ext>
                </a:extLst>
              </a:tr>
              <a:tr h="713915">
                <a:tc>
                  <a:txBody>
                    <a:bodyPr/>
                    <a:lstStyle/>
                    <a:p>
                      <a:pPr algn="ctr">
                        <a:lnSpc>
                          <a:spcPct val="115000"/>
                        </a:lnSpc>
                        <a:spcBef>
                          <a:spcPts val="1200"/>
                        </a:spcBef>
                        <a:spcAft>
                          <a:spcPts val="1200"/>
                        </a:spcAft>
                      </a:pPr>
                      <a:r>
                        <a:rPr lang="en-US" sz="2800" b="1" spc="-10">
                          <a:effectLst/>
                          <a:latin typeface="Times New Roman" panose="02020603050405020304" pitchFamily="18" charset="0"/>
                          <a:ea typeface="Calibri" panose="020F0502020204030204" pitchFamily="34" charset="0"/>
                          <a:cs typeface="Times New Roman" panose="02020603050405020304" pitchFamily="18" charset="0"/>
                        </a:rPr>
                        <a:t>4</a:t>
                      </a:r>
                      <a:endParaRPr lang="en-US" sz="28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Bef>
                          <a:spcPts val="1200"/>
                        </a:spcBef>
                        <a:spcAft>
                          <a:spcPts val="1200"/>
                        </a:spcAft>
                      </a:pPr>
                      <a:r>
                        <a:rPr lang="en-US" sz="2800" b="1" spc="-10" err="1">
                          <a:effectLst/>
                          <a:latin typeface="Times New Roman" panose="02020603050405020304" pitchFamily="18" charset="0"/>
                          <a:ea typeface="Calibri" panose="020F0502020204030204" pitchFamily="34" charset="0"/>
                          <a:cs typeface="Times New Roman" panose="02020603050405020304" pitchFamily="18" charset="0"/>
                        </a:rPr>
                        <a:t>Tỷ</a:t>
                      </a:r>
                      <a:r>
                        <a:rPr lang="en-US" sz="2800" b="1" spc="-1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spc="-10" err="1">
                          <a:effectLst/>
                          <a:latin typeface="Times New Roman" panose="02020603050405020304" pitchFamily="18" charset="0"/>
                          <a:ea typeface="Calibri" panose="020F0502020204030204" pitchFamily="34" charset="0"/>
                          <a:cs typeface="Times New Roman" panose="02020603050405020304" pitchFamily="18" charset="0"/>
                        </a:rPr>
                        <a:t>lệ</a:t>
                      </a:r>
                      <a:r>
                        <a:rPr lang="en-US" sz="2800" b="1" spc="-1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spc="-10" err="1">
                          <a:effectLst/>
                          <a:latin typeface="Times New Roman" panose="02020603050405020304" pitchFamily="18" charset="0"/>
                          <a:ea typeface="Calibri" panose="020F0502020204030204" pitchFamily="34" charset="0"/>
                          <a:cs typeface="Times New Roman" panose="02020603050405020304" pitchFamily="18" charset="0"/>
                        </a:rPr>
                        <a:t>che</a:t>
                      </a:r>
                      <a:r>
                        <a:rPr lang="en-US" sz="2800" b="1" spc="-1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spc="-10" err="1">
                          <a:effectLst/>
                          <a:latin typeface="Times New Roman" panose="02020603050405020304" pitchFamily="18" charset="0"/>
                          <a:ea typeface="Calibri" panose="020F0502020204030204" pitchFamily="34" charset="0"/>
                          <a:cs typeface="Times New Roman" panose="02020603050405020304" pitchFamily="18" charset="0"/>
                        </a:rPr>
                        <a:t>phủ</a:t>
                      </a:r>
                      <a:r>
                        <a:rPr lang="en-US" sz="2800" b="1" spc="-1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spc="-10" err="1">
                          <a:effectLst/>
                          <a:latin typeface="Times New Roman" panose="02020603050405020304" pitchFamily="18" charset="0"/>
                          <a:ea typeface="Calibri" panose="020F0502020204030204" pitchFamily="34" charset="0"/>
                          <a:cs typeface="Times New Roman" panose="02020603050405020304" pitchFamily="18" charset="0"/>
                        </a:rPr>
                        <a:t>rừng</a:t>
                      </a:r>
                      <a:r>
                        <a:rPr lang="en-US" sz="2800" b="1" spc="-10">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800" b="1" spc="-10">
                          <a:effectLst/>
                          <a:latin typeface="Times New Roman" panose="02020603050405020304" pitchFamily="18" charset="0"/>
                          <a:ea typeface="Calibri" panose="020F0502020204030204" pitchFamily="34" charset="0"/>
                          <a:cs typeface="Times New Roman" panose="02020603050405020304" pitchFamily="18" charset="0"/>
                        </a:rPr>
                        <a:t>%</a:t>
                      </a:r>
                      <a:endParaRPr lang="en-US" sz="28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800" b="1" spc="-10">
                          <a:effectLst/>
                          <a:latin typeface="Times New Roman" panose="02020603050405020304" pitchFamily="18" charset="0"/>
                          <a:ea typeface="Calibri" panose="020F0502020204030204" pitchFamily="34" charset="0"/>
                          <a:cs typeface="Times New Roman" panose="02020603050405020304" pitchFamily="18" charset="0"/>
                        </a:rPr>
                        <a:t>42</a:t>
                      </a:r>
                      <a:endParaRPr lang="en-US" sz="28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Bef>
                          <a:spcPts val="1200"/>
                        </a:spcBef>
                        <a:spcAft>
                          <a:spcPts val="1200"/>
                        </a:spcAft>
                      </a:pPr>
                      <a:r>
                        <a:rPr lang="en-US" sz="2800" b="1" spc="-1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42</a:t>
                      </a:r>
                      <a:endParaRPr lang="en-US" sz="2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453879721"/>
                  </a:ext>
                </a:extLst>
              </a:tr>
            </a:tbl>
          </a:graphicData>
        </a:graphic>
      </p:graphicFrame>
    </p:spTree>
    <p:extLst>
      <p:ext uri="{BB962C8B-B14F-4D97-AF65-F5344CB8AC3E}">
        <p14:creationId xmlns:p14="http://schemas.microsoft.com/office/powerpoint/2010/main" val="2258640422"/>
      </p:ext>
    </p:extLst>
  </p:cSld>
  <p:clrMapOvr>
    <a:masterClrMapping/>
  </p:clrMapOvr>
  <p:transition spd="slow">
    <p:push dir="u"/>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1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CFDD14AB-18E7-45B6-8B47-CF6707702CAE}" type="slidenum">
              <a:rPr lang="en-US" smtClean="0"/>
              <a:pPr>
                <a:defRPr/>
              </a:pPr>
              <a:t>63</a:t>
            </a:fld>
            <a:endParaRPr lang="en-US"/>
          </a:p>
        </p:txBody>
      </p:sp>
      <p:pic>
        <p:nvPicPr>
          <p:cNvPr id="4098" name="Picture 2" descr="D:\ĐẠI HỘI XIII\ANH ĐẠI HỘI XIII CỦA ĐẢNG\14195102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936540" y="4160577"/>
            <a:ext cx="2078037" cy="2533649"/>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1787854" y="100148"/>
            <a:ext cx="10404146" cy="1032615"/>
          </a:xfrm>
          <a:prstGeom prst="rect">
            <a:avLst/>
          </a:prstGeom>
        </p:spPr>
        <p:txBody>
          <a:bodyPr>
            <a:noAutofit/>
          </a:bodyPr>
          <a:lstStyle>
            <a:lvl1pPr algn="ctr" rtl="0" eaLnBrk="0" fontAlgn="base" hangingPunct="0">
              <a:spcBef>
                <a:spcPct val="0"/>
              </a:spcBef>
              <a:spcAft>
                <a:spcPct val="0"/>
              </a:spcAft>
              <a:defRPr sz="5900">
                <a:solidFill>
                  <a:schemeClr val="tx2"/>
                </a:solidFill>
                <a:latin typeface="+mj-lt"/>
                <a:ea typeface="+mj-ea"/>
                <a:cs typeface="+mj-cs"/>
              </a:defRPr>
            </a:lvl1pPr>
            <a:lvl2pPr algn="ctr" rtl="0" eaLnBrk="0" fontAlgn="base" hangingPunct="0">
              <a:spcBef>
                <a:spcPct val="0"/>
              </a:spcBef>
              <a:spcAft>
                <a:spcPct val="0"/>
              </a:spcAft>
              <a:defRPr sz="5900">
                <a:solidFill>
                  <a:schemeClr val="tx2"/>
                </a:solidFill>
                <a:latin typeface="Calibri" pitchFamily="34" charset="0"/>
              </a:defRPr>
            </a:lvl2pPr>
            <a:lvl3pPr algn="ctr" rtl="0" eaLnBrk="0" fontAlgn="base" hangingPunct="0">
              <a:spcBef>
                <a:spcPct val="0"/>
              </a:spcBef>
              <a:spcAft>
                <a:spcPct val="0"/>
              </a:spcAft>
              <a:defRPr sz="5900">
                <a:solidFill>
                  <a:schemeClr val="tx2"/>
                </a:solidFill>
                <a:latin typeface="Calibri" pitchFamily="34" charset="0"/>
              </a:defRPr>
            </a:lvl3pPr>
            <a:lvl4pPr algn="ctr" rtl="0" eaLnBrk="0" fontAlgn="base" hangingPunct="0">
              <a:spcBef>
                <a:spcPct val="0"/>
              </a:spcBef>
              <a:spcAft>
                <a:spcPct val="0"/>
              </a:spcAft>
              <a:defRPr sz="5900">
                <a:solidFill>
                  <a:schemeClr val="tx2"/>
                </a:solidFill>
                <a:latin typeface="Calibri" pitchFamily="34" charset="0"/>
              </a:defRPr>
            </a:lvl4pPr>
            <a:lvl5pPr algn="ctr" rtl="0" eaLnBrk="0" fontAlgn="base" hangingPunct="0">
              <a:spcBef>
                <a:spcPct val="0"/>
              </a:spcBef>
              <a:spcAft>
                <a:spcPct val="0"/>
              </a:spcAft>
              <a:defRPr sz="5900">
                <a:solidFill>
                  <a:schemeClr val="tx2"/>
                </a:solidFill>
                <a:latin typeface="Calibri" pitchFamily="34" charset="0"/>
              </a:defRPr>
            </a:lvl5pPr>
            <a:lvl6pPr marL="609315" algn="ctr" rtl="0" eaLnBrk="0" fontAlgn="base" hangingPunct="0">
              <a:spcBef>
                <a:spcPct val="0"/>
              </a:spcBef>
              <a:spcAft>
                <a:spcPct val="0"/>
              </a:spcAft>
              <a:defRPr>
                <a:solidFill>
                  <a:schemeClr val="tx2"/>
                </a:solidFill>
                <a:latin typeface="Calibri" pitchFamily="34" charset="0"/>
              </a:defRPr>
            </a:lvl6pPr>
            <a:lvl7pPr marL="1218660" algn="ctr" rtl="0" eaLnBrk="0" fontAlgn="base" hangingPunct="0">
              <a:spcBef>
                <a:spcPct val="0"/>
              </a:spcBef>
              <a:spcAft>
                <a:spcPct val="0"/>
              </a:spcAft>
              <a:defRPr>
                <a:solidFill>
                  <a:schemeClr val="tx2"/>
                </a:solidFill>
                <a:latin typeface="Calibri" pitchFamily="34" charset="0"/>
              </a:defRPr>
            </a:lvl7pPr>
            <a:lvl8pPr marL="1827984" algn="ctr" rtl="0" eaLnBrk="0" fontAlgn="base" hangingPunct="0">
              <a:spcBef>
                <a:spcPct val="0"/>
              </a:spcBef>
              <a:spcAft>
                <a:spcPct val="0"/>
              </a:spcAft>
              <a:defRPr>
                <a:solidFill>
                  <a:schemeClr val="tx2"/>
                </a:solidFill>
                <a:latin typeface="Calibri" pitchFamily="34" charset="0"/>
              </a:defRPr>
            </a:lvl8pPr>
            <a:lvl9pPr marL="2437318" algn="ctr" rtl="0" eaLnBrk="0" fontAlgn="base" hangingPunct="0">
              <a:spcBef>
                <a:spcPct val="0"/>
              </a:spcBef>
              <a:spcAft>
                <a:spcPct val="0"/>
              </a:spcAft>
              <a:defRPr>
                <a:solidFill>
                  <a:schemeClr val="tx2"/>
                </a:solidFill>
                <a:latin typeface="Calibri" pitchFamily="34" charset="0"/>
              </a:defRPr>
            </a:lvl9pPr>
          </a:lstStyle>
          <a:p>
            <a:pPr defTabSz="914400"/>
            <a:r>
              <a:rPr lang="en-US" sz="3200" b="1" kern="0"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ĐỊNH HƯỚNG PHÁT TRIỂN, NHIỆM VỤ TRỌNG TÂM, </a:t>
            </a:r>
            <a:br>
              <a:rPr lang="en-US" sz="3200" b="1" kern="0"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3200" b="1" kern="0"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ĐỘT PHÁ CHIẾN LƯỢC </a:t>
            </a:r>
            <a:endParaRPr lang="en-GB" sz="3200" b="1" kern="0" dirty="0">
              <a:solidFill>
                <a:srgbClr val="FF0000"/>
              </a:solidFill>
              <a:effectLst>
                <a:outerShdw blurRad="38100" dist="38100" dir="2700000" algn="tl">
                  <a:srgbClr val="000000">
                    <a:alpha val="43137"/>
                  </a:srgbClr>
                </a:outerShdw>
              </a:effectLst>
            </a:endParaRPr>
          </a:p>
        </p:txBody>
      </p:sp>
      <p:pic>
        <p:nvPicPr>
          <p:cNvPr id="8" name="Picture 2" descr="D:\images (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921" y="19769"/>
            <a:ext cx="1771933" cy="1112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8"/>
          <p:cNvGrpSpPr/>
          <p:nvPr/>
        </p:nvGrpSpPr>
        <p:grpSpPr>
          <a:xfrm>
            <a:off x="564493" y="1434991"/>
            <a:ext cx="11195707" cy="1444096"/>
            <a:chOff x="215760" y="1501087"/>
            <a:chExt cx="8818512" cy="1955097"/>
          </a:xfrm>
        </p:grpSpPr>
        <p:sp>
          <p:nvSpPr>
            <p:cNvPr id="10" name="Rectangle 2"/>
            <p:cNvSpPr/>
            <p:nvPr/>
          </p:nvSpPr>
          <p:spPr>
            <a:xfrm>
              <a:off x="1571946" y="1501090"/>
              <a:ext cx="7462326" cy="1955094"/>
            </a:xfrm>
            <a:custGeom>
              <a:avLst/>
              <a:gdLst>
                <a:gd name="connsiteX0" fmla="*/ 0 w 1739900"/>
                <a:gd name="connsiteY0" fmla="*/ 0 h 1257301"/>
                <a:gd name="connsiteX1" fmla="*/ 1739900 w 1739900"/>
                <a:gd name="connsiteY1" fmla="*/ 0 h 1257301"/>
                <a:gd name="connsiteX2" fmla="*/ 1739900 w 1739900"/>
                <a:gd name="connsiteY2" fmla="*/ 1257301 h 1257301"/>
                <a:gd name="connsiteX3" fmla="*/ 0 w 1739900"/>
                <a:gd name="connsiteY3" fmla="*/ 1257301 h 1257301"/>
                <a:gd name="connsiteX4" fmla="*/ 0 w 1739900"/>
                <a:gd name="connsiteY4"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2343162"/>
                <a:gd name="connsiteY0" fmla="*/ 0 h 1257301"/>
                <a:gd name="connsiteX1" fmla="*/ 1739900 w 2343162"/>
                <a:gd name="connsiteY1" fmla="*/ 0 h 1257301"/>
                <a:gd name="connsiteX2" fmla="*/ 2343150 w 2343162"/>
                <a:gd name="connsiteY2" fmla="*/ 622301 h 1257301"/>
                <a:gd name="connsiteX3" fmla="*/ 1739900 w 2343162"/>
                <a:gd name="connsiteY3" fmla="*/ 1257301 h 1257301"/>
                <a:gd name="connsiteX4" fmla="*/ 0 w 2343162"/>
                <a:gd name="connsiteY4" fmla="*/ 1257301 h 1257301"/>
                <a:gd name="connsiteX5" fmla="*/ 0 w 2343162"/>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0"/>
                <a:gd name="connsiteY0" fmla="*/ 0 h 1257301"/>
                <a:gd name="connsiteX1" fmla="*/ 1739900 w 2343150"/>
                <a:gd name="connsiteY1" fmla="*/ 0 h 1257301"/>
                <a:gd name="connsiteX2" fmla="*/ 2343150 w 2343150"/>
                <a:gd name="connsiteY2" fmla="*/ 622301 h 1257301"/>
                <a:gd name="connsiteX3" fmla="*/ 1739900 w 2343150"/>
                <a:gd name="connsiteY3" fmla="*/ 1257301 h 1257301"/>
                <a:gd name="connsiteX4" fmla="*/ 0 w 2343150"/>
                <a:gd name="connsiteY4" fmla="*/ 1257301 h 1257301"/>
                <a:gd name="connsiteX5" fmla="*/ 0 w 234315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9349" h="1257301">
                  <a:moveTo>
                    <a:pt x="0" y="0"/>
                  </a:moveTo>
                  <a:lnTo>
                    <a:pt x="1739900" y="0"/>
                  </a:lnTo>
                  <a:cubicBezTo>
                    <a:pt x="2097919" y="736600"/>
                    <a:pt x="1710758" y="-66675"/>
                    <a:pt x="2049349" y="635001"/>
                  </a:cubicBezTo>
                  <a:cubicBezTo>
                    <a:pt x="1687248" y="1352551"/>
                    <a:pt x="2110278" y="514351"/>
                    <a:pt x="1739900" y="1257301"/>
                  </a:cubicBezTo>
                  <a:lnTo>
                    <a:pt x="0" y="1257301"/>
                  </a:lnTo>
                  <a:lnTo>
                    <a:pt x="0" y="0"/>
                  </a:lnTo>
                  <a:close/>
                </a:path>
              </a:pathLst>
            </a:custGeom>
            <a:solidFill>
              <a:schemeClr val="bg1"/>
            </a:solidFill>
            <a:ln w="3175">
              <a:solidFill>
                <a:schemeClr val="accent6">
                  <a:lumMod val="75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nvGrpSpPr>
            <p:cNvPr id="11" name="Group 10"/>
            <p:cNvGrpSpPr/>
            <p:nvPr/>
          </p:nvGrpSpPr>
          <p:grpSpPr>
            <a:xfrm>
              <a:off x="215760" y="1501087"/>
              <a:ext cx="2038350" cy="1955096"/>
              <a:chOff x="1705929" y="1696595"/>
              <a:chExt cx="2038350" cy="1257301"/>
            </a:xfrm>
            <a:solidFill>
              <a:schemeClr val="accent6">
                <a:lumMod val="75000"/>
              </a:schemeClr>
            </a:solidFill>
          </p:grpSpPr>
          <p:sp>
            <p:nvSpPr>
              <p:cNvPr id="13" name="Round Same Side Corner Rectangle 1"/>
              <p:cNvSpPr/>
              <p:nvPr/>
            </p:nvSpPr>
            <p:spPr>
              <a:xfrm rot="16200000">
                <a:off x="2096453" y="1306071"/>
                <a:ext cx="1257301" cy="2038350"/>
              </a:xfrm>
              <a:custGeom>
                <a:avLst/>
                <a:gdLst>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0 w 1257300"/>
                  <a:gd name="connsiteY5" fmla="*/ 1416050 h 1416050"/>
                  <a:gd name="connsiteX6" fmla="*/ 0 w 1257300"/>
                  <a:gd name="connsiteY6" fmla="*/ 1416050 h 1416050"/>
                  <a:gd name="connsiteX7" fmla="*/ 0 w 1257300"/>
                  <a:gd name="connsiteY7" fmla="*/ 330205 h 1416050"/>
                  <a:gd name="connsiteX8" fmla="*/ 330205 w 1257300"/>
                  <a:gd name="connsiteY8" fmla="*/ 0 h 1416050"/>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590550 w 1257300"/>
                  <a:gd name="connsiteY5" fmla="*/ 1416050 h 1416050"/>
                  <a:gd name="connsiteX6" fmla="*/ 0 w 1257300"/>
                  <a:gd name="connsiteY6" fmla="*/ 1416050 h 1416050"/>
                  <a:gd name="connsiteX7" fmla="*/ 0 w 1257300"/>
                  <a:gd name="connsiteY7" fmla="*/ 1416050 h 1416050"/>
                  <a:gd name="connsiteX8" fmla="*/ 0 w 1257300"/>
                  <a:gd name="connsiteY8" fmla="*/ 330205 h 1416050"/>
                  <a:gd name="connsiteX9" fmla="*/ 330205 w 1257300"/>
                  <a:gd name="connsiteY9" fmla="*/ 0 h 1416050"/>
                  <a:gd name="connsiteX0" fmla="*/ 330205 w 1257300"/>
                  <a:gd name="connsiteY0" fmla="*/ 0 h 2038350"/>
                  <a:gd name="connsiteX1" fmla="*/ 927095 w 1257300"/>
                  <a:gd name="connsiteY1" fmla="*/ 0 h 2038350"/>
                  <a:gd name="connsiteX2" fmla="*/ 1257300 w 1257300"/>
                  <a:gd name="connsiteY2" fmla="*/ 330205 h 2038350"/>
                  <a:gd name="connsiteX3" fmla="*/ 1257300 w 1257300"/>
                  <a:gd name="connsiteY3" fmla="*/ 1416050 h 2038350"/>
                  <a:gd name="connsiteX4" fmla="*/ 1257300 w 1257300"/>
                  <a:gd name="connsiteY4" fmla="*/ 1416050 h 2038350"/>
                  <a:gd name="connsiteX5" fmla="*/ 628650 w 1257300"/>
                  <a:gd name="connsiteY5" fmla="*/ 2038350 h 2038350"/>
                  <a:gd name="connsiteX6" fmla="*/ 0 w 1257300"/>
                  <a:gd name="connsiteY6" fmla="*/ 1416050 h 2038350"/>
                  <a:gd name="connsiteX7" fmla="*/ 0 w 1257300"/>
                  <a:gd name="connsiteY7" fmla="*/ 1416050 h 2038350"/>
                  <a:gd name="connsiteX8" fmla="*/ 0 w 1257300"/>
                  <a:gd name="connsiteY8" fmla="*/ 330205 h 2038350"/>
                  <a:gd name="connsiteX9" fmla="*/ 330205 w 1257300"/>
                  <a:gd name="connsiteY9" fmla="*/ 0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2038350">
                    <a:moveTo>
                      <a:pt x="330205" y="0"/>
                    </a:moveTo>
                    <a:lnTo>
                      <a:pt x="927095" y="0"/>
                    </a:lnTo>
                    <a:cubicBezTo>
                      <a:pt x="1109462" y="0"/>
                      <a:pt x="1257300" y="147838"/>
                      <a:pt x="1257300" y="330205"/>
                    </a:cubicBezTo>
                    <a:lnTo>
                      <a:pt x="1257300" y="1416050"/>
                    </a:lnTo>
                    <a:lnTo>
                      <a:pt x="1257300" y="1416050"/>
                    </a:lnTo>
                    <a:lnTo>
                      <a:pt x="628650" y="2038350"/>
                    </a:lnTo>
                    <a:lnTo>
                      <a:pt x="0" y="1416050"/>
                    </a:lnTo>
                    <a:lnTo>
                      <a:pt x="0" y="1416050"/>
                    </a:lnTo>
                    <a:lnTo>
                      <a:pt x="0" y="330205"/>
                    </a:lnTo>
                    <a:cubicBezTo>
                      <a:pt x="0" y="147838"/>
                      <a:pt x="147838" y="0"/>
                      <a:pt x="330205"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4" name="Isosceles Triangle 13"/>
              <p:cNvSpPr/>
              <p:nvPr/>
            </p:nvSpPr>
            <p:spPr>
              <a:xfrm rot="5400000">
                <a:off x="3234690" y="2234759"/>
                <a:ext cx="371475" cy="180975"/>
              </a:xfrm>
              <a:prstGeom prst="triangl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5" name="TextBox 41"/>
              <p:cNvSpPr txBox="1">
                <a:spLocks noChangeArrowheads="1"/>
              </p:cNvSpPr>
              <p:nvPr/>
            </p:nvSpPr>
            <p:spPr bwMode="auto">
              <a:xfrm>
                <a:off x="1780994" y="1761362"/>
                <a:ext cx="1214438" cy="1071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sz="7200" b="1" dirty="0">
                    <a:solidFill>
                      <a:schemeClr val="bg1"/>
                    </a:solidFill>
                    <a:effectLst>
                      <a:outerShdw blurRad="38100" dist="38100" dir="2700000" algn="tl">
                        <a:srgbClr val="000000">
                          <a:alpha val="43137"/>
                        </a:srgbClr>
                      </a:outerShdw>
                    </a:effectLst>
                    <a:latin typeface="+mn-lt"/>
                  </a:rPr>
                  <a:t>12</a:t>
                </a:r>
              </a:p>
            </p:txBody>
          </p:sp>
        </p:grpSp>
        <p:sp>
          <p:nvSpPr>
            <p:cNvPr id="12" name="Rectangle 46"/>
            <p:cNvSpPr>
              <a:spLocks noChangeArrowheads="1"/>
            </p:cNvSpPr>
            <p:nvPr/>
          </p:nvSpPr>
          <p:spPr bwMode="auto">
            <a:xfrm>
              <a:off x="2242995" y="1679379"/>
              <a:ext cx="6247497" cy="150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vi-VN" sz="3200" b="1" dirty="0">
                  <a:solidFill>
                    <a:srgbClr val="0000CC"/>
                  </a:solidFill>
                  <a:latin typeface="Times New Roman" panose="02020603050405020304" pitchFamily="18" charset="0"/>
                  <a:cs typeface="Times New Roman" panose="02020603050405020304" pitchFamily="18" charset="0"/>
                </a:rPr>
                <a:t>ĐỊNH HƯỚNG PHÁT TRIỂN ĐẤT NƯỚC GIAI ĐOẠN 2021-2030 </a:t>
              </a:r>
            </a:p>
          </p:txBody>
        </p:sp>
      </p:grpSp>
      <p:grpSp>
        <p:nvGrpSpPr>
          <p:cNvPr id="16" name="Group 15"/>
          <p:cNvGrpSpPr/>
          <p:nvPr/>
        </p:nvGrpSpPr>
        <p:grpSpPr>
          <a:xfrm>
            <a:off x="564492" y="3192637"/>
            <a:ext cx="8643008" cy="1621571"/>
            <a:chOff x="215758" y="3891789"/>
            <a:chExt cx="8818514" cy="1951694"/>
          </a:xfrm>
        </p:grpSpPr>
        <p:sp>
          <p:nvSpPr>
            <p:cNvPr id="17" name="Rectangle 2"/>
            <p:cNvSpPr/>
            <p:nvPr/>
          </p:nvSpPr>
          <p:spPr>
            <a:xfrm>
              <a:off x="1571946" y="3904488"/>
              <a:ext cx="7462326" cy="1938992"/>
            </a:xfrm>
            <a:custGeom>
              <a:avLst/>
              <a:gdLst>
                <a:gd name="connsiteX0" fmla="*/ 0 w 1739900"/>
                <a:gd name="connsiteY0" fmla="*/ 0 h 1257301"/>
                <a:gd name="connsiteX1" fmla="*/ 1739900 w 1739900"/>
                <a:gd name="connsiteY1" fmla="*/ 0 h 1257301"/>
                <a:gd name="connsiteX2" fmla="*/ 1739900 w 1739900"/>
                <a:gd name="connsiteY2" fmla="*/ 1257301 h 1257301"/>
                <a:gd name="connsiteX3" fmla="*/ 0 w 1739900"/>
                <a:gd name="connsiteY3" fmla="*/ 1257301 h 1257301"/>
                <a:gd name="connsiteX4" fmla="*/ 0 w 1739900"/>
                <a:gd name="connsiteY4"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2343162"/>
                <a:gd name="connsiteY0" fmla="*/ 0 h 1257301"/>
                <a:gd name="connsiteX1" fmla="*/ 1739900 w 2343162"/>
                <a:gd name="connsiteY1" fmla="*/ 0 h 1257301"/>
                <a:gd name="connsiteX2" fmla="*/ 2343150 w 2343162"/>
                <a:gd name="connsiteY2" fmla="*/ 622301 h 1257301"/>
                <a:gd name="connsiteX3" fmla="*/ 1739900 w 2343162"/>
                <a:gd name="connsiteY3" fmla="*/ 1257301 h 1257301"/>
                <a:gd name="connsiteX4" fmla="*/ 0 w 2343162"/>
                <a:gd name="connsiteY4" fmla="*/ 1257301 h 1257301"/>
                <a:gd name="connsiteX5" fmla="*/ 0 w 2343162"/>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0"/>
                <a:gd name="connsiteY0" fmla="*/ 0 h 1257301"/>
                <a:gd name="connsiteX1" fmla="*/ 1739900 w 2343150"/>
                <a:gd name="connsiteY1" fmla="*/ 0 h 1257301"/>
                <a:gd name="connsiteX2" fmla="*/ 2343150 w 2343150"/>
                <a:gd name="connsiteY2" fmla="*/ 622301 h 1257301"/>
                <a:gd name="connsiteX3" fmla="*/ 1739900 w 2343150"/>
                <a:gd name="connsiteY3" fmla="*/ 1257301 h 1257301"/>
                <a:gd name="connsiteX4" fmla="*/ 0 w 2343150"/>
                <a:gd name="connsiteY4" fmla="*/ 1257301 h 1257301"/>
                <a:gd name="connsiteX5" fmla="*/ 0 w 234315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9349" h="1257301">
                  <a:moveTo>
                    <a:pt x="0" y="0"/>
                  </a:moveTo>
                  <a:lnTo>
                    <a:pt x="1739900" y="0"/>
                  </a:lnTo>
                  <a:cubicBezTo>
                    <a:pt x="2097919" y="736600"/>
                    <a:pt x="1710758" y="-66675"/>
                    <a:pt x="2049349" y="635001"/>
                  </a:cubicBezTo>
                  <a:cubicBezTo>
                    <a:pt x="1687248" y="1352551"/>
                    <a:pt x="2110278" y="514351"/>
                    <a:pt x="1739900" y="1257301"/>
                  </a:cubicBezTo>
                  <a:lnTo>
                    <a:pt x="0" y="1257301"/>
                  </a:lnTo>
                  <a:lnTo>
                    <a:pt x="0" y="0"/>
                  </a:lnTo>
                  <a:close/>
                </a:path>
              </a:pathLst>
            </a:custGeom>
            <a:solidFill>
              <a:schemeClr val="bg1"/>
            </a:solidFill>
            <a:ln w="3175">
              <a:solidFill>
                <a:schemeClr val="accent2">
                  <a:lumMod val="75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nvGrpSpPr>
            <p:cNvPr id="18" name="Group 17"/>
            <p:cNvGrpSpPr/>
            <p:nvPr/>
          </p:nvGrpSpPr>
          <p:grpSpPr>
            <a:xfrm>
              <a:off x="215758" y="3891789"/>
              <a:ext cx="2038350" cy="1951694"/>
              <a:chOff x="1705928" y="3334897"/>
              <a:chExt cx="2038350" cy="1257300"/>
            </a:xfrm>
          </p:grpSpPr>
          <p:sp>
            <p:nvSpPr>
              <p:cNvPr id="20" name="Round Same Side Corner Rectangle 1"/>
              <p:cNvSpPr/>
              <p:nvPr/>
            </p:nvSpPr>
            <p:spPr>
              <a:xfrm rot="16200000">
                <a:off x="2096453" y="2944372"/>
                <a:ext cx="1257300" cy="2038350"/>
              </a:xfrm>
              <a:custGeom>
                <a:avLst/>
                <a:gdLst>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0 w 1257300"/>
                  <a:gd name="connsiteY5" fmla="*/ 1416050 h 1416050"/>
                  <a:gd name="connsiteX6" fmla="*/ 0 w 1257300"/>
                  <a:gd name="connsiteY6" fmla="*/ 1416050 h 1416050"/>
                  <a:gd name="connsiteX7" fmla="*/ 0 w 1257300"/>
                  <a:gd name="connsiteY7" fmla="*/ 330205 h 1416050"/>
                  <a:gd name="connsiteX8" fmla="*/ 330205 w 1257300"/>
                  <a:gd name="connsiteY8" fmla="*/ 0 h 1416050"/>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590550 w 1257300"/>
                  <a:gd name="connsiteY5" fmla="*/ 1416050 h 1416050"/>
                  <a:gd name="connsiteX6" fmla="*/ 0 w 1257300"/>
                  <a:gd name="connsiteY6" fmla="*/ 1416050 h 1416050"/>
                  <a:gd name="connsiteX7" fmla="*/ 0 w 1257300"/>
                  <a:gd name="connsiteY7" fmla="*/ 1416050 h 1416050"/>
                  <a:gd name="connsiteX8" fmla="*/ 0 w 1257300"/>
                  <a:gd name="connsiteY8" fmla="*/ 330205 h 1416050"/>
                  <a:gd name="connsiteX9" fmla="*/ 330205 w 1257300"/>
                  <a:gd name="connsiteY9" fmla="*/ 0 h 1416050"/>
                  <a:gd name="connsiteX0" fmla="*/ 330205 w 1257300"/>
                  <a:gd name="connsiteY0" fmla="*/ 0 h 2038350"/>
                  <a:gd name="connsiteX1" fmla="*/ 927095 w 1257300"/>
                  <a:gd name="connsiteY1" fmla="*/ 0 h 2038350"/>
                  <a:gd name="connsiteX2" fmla="*/ 1257300 w 1257300"/>
                  <a:gd name="connsiteY2" fmla="*/ 330205 h 2038350"/>
                  <a:gd name="connsiteX3" fmla="*/ 1257300 w 1257300"/>
                  <a:gd name="connsiteY3" fmla="*/ 1416050 h 2038350"/>
                  <a:gd name="connsiteX4" fmla="*/ 1257300 w 1257300"/>
                  <a:gd name="connsiteY4" fmla="*/ 1416050 h 2038350"/>
                  <a:gd name="connsiteX5" fmla="*/ 628650 w 1257300"/>
                  <a:gd name="connsiteY5" fmla="*/ 2038350 h 2038350"/>
                  <a:gd name="connsiteX6" fmla="*/ 0 w 1257300"/>
                  <a:gd name="connsiteY6" fmla="*/ 1416050 h 2038350"/>
                  <a:gd name="connsiteX7" fmla="*/ 0 w 1257300"/>
                  <a:gd name="connsiteY7" fmla="*/ 1416050 h 2038350"/>
                  <a:gd name="connsiteX8" fmla="*/ 0 w 1257300"/>
                  <a:gd name="connsiteY8" fmla="*/ 330205 h 2038350"/>
                  <a:gd name="connsiteX9" fmla="*/ 330205 w 1257300"/>
                  <a:gd name="connsiteY9" fmla="*/ 0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2038350">
                    <a:moveTo>
                      <a:pt x="330205" y="0"/>
                    </a:moveTo>
                    <a:lnTo>
                      <a:pt x="927095" y="0"/>
                    </a:lnTo>
                    <a:cubicBezTo>
                      <a:pt x="1109462" y="0"/>
                      <a:pt x="1257300" y="147838"/>
                      <a:pt x="1257300" y="330205"/>
                    </a:cubicBezTo>
                    <a:lnTo>
                      <a:pt x="1257300" y="1416050"/>
                    </a:lnTo>
                    <a:lnTo>
                      <a:pt x="1257300" y="1416050"/>
                    </a:lnTo>
                    <a:lnTo>
                      <a:pt x="628650" y="2038350"/>
                    </a:lnTo>
                    <a:lnTo>
                      <a:pt x="0" y="1416050"/>
                    </a:lnTo>
                    <a:lnTo>
                      <a:pt x="0" y="1416050"/>
                    </a:lnTo>
                    <a:lnTo>
                      <a:pt x="0" y="330205"/>
                    </a:lnTo>
                    <a:cubicBezTo>
                      <a:pt x="0" y="147838"/>
                      <a:pt x="147838" y="0"/>
                      <a:pt x="330205" y="0"/>
                    </a:cubicBezTo>
                    <a:close/>
                  </a:path>
                </a:pathLst>
              </a:cu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1" name="TextBox 43"/>
              <p:cNvSpPr txBox="1">
                <a:spLocks noChangeArrowheads="1"/>
              </p:cNvSpPr>
              <p:nvPr/>
            </p:nvSpPr>
            <p:spPr bwMode="auto">
              <a:xfrm>
                <a:off x="2205464" y="3498205"/>
                <a:ext cx="665998" cy="930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sz="7200" b="1" dirty="0">
                    <a:solidFill>
                      <a:schemeClr val="bg1"/>
                    </a:solidFill>
                    <a:effectLst>
                      <a:outerShdw blurRad="38100" dist="38100" dir="2700000" algn="tl">
                        <a:srgbClr val="000000">
                          <a:alpha val="43137"/>
                        </a:srgbClr>
                      </a:outerShdw>
                    </a:effectLst>
                    <a:latin typeface="+mn-lt"/>
                  </a:rPr>
                  <a:t>6</a:t>
                </a:r>
              </a:p>
            </p:txBody>
          </p:sp>
        </p:grpSp>
        <p:sp>
          <p:nvSpPr>
            <p:cNvPr id="19" name="Rectangle 46"/>
            <p:cNvSpPr>
              <a:spLocks noChangeArrowheads="1"/>
            </p:cNvSpPr>
            <p:nvPr/>
          </p:nvSpPr>
          <p:spPr bwMode="auto">
            <a:xfrm>
              <a:off x="2413991" y="4270799"/>
              <a:ext cx="5998302" cy="1296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Clr>
                  <a:srgbClr val="FF0000"/>
                </a:buClr>
                <a:defRPr/>
              </a:pPr>
              <a:r>
                <a:rPr lang="en-US" sz="3200" b="1" dirty="0">
                  <a:solidFill>
                    <a:srgbClr val="0000CC"/>
                  </a:solidFill>
                  <a:latin typeface="Times New Roman" panose="02020603050405020304" pitchFamily="18" charset="0"/>
                  <a:cs typeface="Times New Roman" panose="02020603050405020304" pitchFamily="18" charset="0"/>
                </a:rPr>
                <a:t>NHIỆM VỤ TRỌNG TÂM CỦA NHIỆM KỲ ĐẠI HỘI XIII </a:t>
              </a:r>
            </a:p>
          </p:txBody>
        </p:sp>
      </p:grpSp>
      <p:grpSp>
        <p:nvGrpSpPr>
          <p:cNvPr id="22" name="Group 21"/>
          <p:cNvGrpSpPr/>
          <p:nvPr/>
        </p:nvGrpSpPr>
        <p:grpSpPr>
          <a:xfrm>
            <a:off x="564492" y="5072239"/>
            <a:ext cx="6935177" cy="1628812"/>
            <a:chOff x="215758" y="3891786"/>
            <a:chExt cx="8818514" cy="1951693"/>
          </a:xfrm>
        </p:grpSpPr>
        <p:sp>
          <p:nvSpPr>
            <p:cNvPr id="23" name="Rectangle 2"/>
            <p:cNvSpPr/>
            <p:nvPr/>
          </p:nvSpPr>
          <p:spPr>
            <a:xfrm>
              <a:off x="1571946" y="3895344"/>
              <a:ext cx="7462326" cy="1938992"/>
            </a:xfrm>
            <a:custGeom>
              <a:avLst/>
              <a:gdLst>
                <a:gd name="connsiteX0" fmla="*/ 0 w 1739900"/>
                <a:gd name="connsiteY0" fmla="*/ 0 h 1257301"/>
                <a:gd name="connsiteX1" fmla="*/ 1739900 w 1739900"/>
                <a:gd name="connsiteY1" fmla="*/ 0 h 1257301"/>
                <a:gd name="connsiteX2" fmla="*/ 1739900 w 1739900"/>
                <a:gd name="connsiteY2" fmla="*/ 1257301 h 1257301"/>
                <a:gd name="connsiteX3" fmla="*/ 0 w 1739900"/>
                <a:gd name="connsiteY3" fmla="*/ 1257301 h 1257301"/>
                <a:gd name="connsiteX4" fmla="*/ 0 w 1739900"/>
                <a:gd name="connsiteY4"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2343162"/>
                <a:gd name="connsiteY0" fmla="*/ 0 h 1257301"/>
                <a:gd name="connsiteX1" fmla="*/ 1739900 w 2343162"/>
                <a:gd name="connsiteY1" fmla="*/ 0 h 1257301"/>
                <a:gd name="connsiteX2" fmla="*/ 2343150 w 2343162"/>
                <a:gd name="connsiteY2" fmla="*/ 622301 h 1257301"/>
                <a:gd name="connsiteX3" fmla="*/ 1739900 w 2343162"/>
                <a:gd name="connsiteY3" fmla="*/ 1257301 h 1257301"/>
                <a:gd name="connsiteX4" fmla="*/ 0 w 2343162"/>
                <a:gd name="connsiteY4" fmla="*/ 1257301 h 1257301"/>
                <a:gd name="connsiteX5" fmla="*/ 0 w 2343162"/>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0"/>
                <a:gd name="connsiteY0" fmla="*/ 0 h 1257301"/>
                <a:gd name="connsiteX1" fmla="*/ 1739900 w 2343150"/>
                <a:gd name="connsiteY1" fmla="*/ 0 h 1257301"/>
                <a:gd name="connsiteX2" fmla="*/ 2343150 w 2343150"/>
                <a:gd name="connsiteY2" fmla="*/ 622301 h 1257301"/>
                <a:gd name="connsiteX3" fmla="*/ 1739900 w 2343150"/>
                <a:gd name="connsiteY3" fmla="*/ 1257301 h 1257301"/>
                <a:gd name="connsiteX4" fmla="*/ 0 w 2343150"/>
                <a:gd name="connsiteY4" fmla="*/ 1257301 h 1257301"/>
                <a:gd name="connsiteX5" fmla="*/ 0 w 234315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9349" h="1257301">
                  <a:moveTo>
                    <a:pt x="0" y="0"/>
                  </a:moveTo>
                  <a:lnTo>
                    <a:pt x="1739900" y="0"/>
                  </a:lnTo>
                  <a:cubicBezTo>
                    <a:pt x="2097919" y="736600"/>
                    <a:pt x="1710758" y="-66675"/>
                    <a:pt x="2049349" y="635001"/>
                  </a:cubicBezTo>
                  <a:cubicBezTo>
                    <a:pt x="1687248" y="1352551"/>
                    <a:pt x="2110278" y="514351"/>
                    <a:pt x="1739900" y="1257301"/>
                  </a:cubicBezTo>
                  <a:lnTo>
                    <a:pt x="0" y="1257301"/>
                  </a:lnTo>
                  <a:lnTo>
                    <a:pt x="0" y="0"/>
                  </a:lnTo>
                  <a:close/>
                </a:path>
              </a:pathLst>
            </a:custGeom>
            <a:solidFill>
              <a:schemeClr val="bg1"/>
            </a:solidFill>
            <a:ln w="3175">
              <a:solidFill>
                <a:srgbClr val="B0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nvGrpSpPr>
            <p:cNvPr id="24" name="Group 23"/>
            <p:cNvGrpSpPr/>
            <p:nvPr/>
          </p:nvGrpSpPr>
          <p:grpSpPr>
            <a:xfrm>
              <a:off x="215758" y="3891786"/>
              <a:ext cx="2038350" cy="1951693"/>
              <a:chOff x="1705928" y="3334897"/>
              <a:chExt cx="2038350" cy="1257300"/>
            </a:xfrm>
          </p:grpSpPr>
          <p:sp>
            <p:nvSpPr>
              <p:cNvPr id="26" name="Round Same Side Corner Rectangle 1"/>
              <p:cNvSpPr/>
              <p:nvPr/>
            </p:nvSpPr>
            <p:spPr>
              <a:xfrm rot="16200000">
                <a:off x="2096453" y="2944372"/>
                <a:ext cx="1257300" cy="2038350"/>
              </a:xfrm>
              <a:custGeom>
                <a:avLst/>
                <a:gdLst>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0 w 1257300"/>
                  <a:gd name="connsiteY5" fmla="*/ 1416050 h 1416050"/>
                  <a:gd name="connsiteX6" fmla="*/ 0 w 1257300"/>
                  <a:gd name="connsiteY6" fmla="*/ 1416050 h 1416050"/>
                  <a:gd name="connsiteX7" fmla="*/ 0 w 1257300"/>
                  <a:gd name="connsiteY7" fmla="*/ 330205 h 1416050"/>
                  <a:gd name="connsiteX8" fmla="*/ 330205 w 1257300"/>
                  <a:gd name="connsiteY8" fmla="*/ 0 h 1416050"/>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590550 w 1257300"/>
                  <a:gd name="connsiteY5" fmla="*/ 1416050 h 1416050"/>
                  <a:gd name="connsiteX6" fmla="*/ 0 w 1257300"/>
                  <a:gd name="connsiteY6" fmla="*/ 1416050 h 1416050"/>
                  <a:gd name="connsiteX7" fmla="*/ 0 w 1257300"/>
                  <a:gd name="connsiteY7" fmla="*/ 1416050 h 1416050"/>
                  <a:gd name="connsiteX8" fmla="*/ 0 w 1257300"/>
                  <a:gd name="connsiteY8" fmla="*/ 330205 h 1416050"/>
                  <a:gd name="connsiteX9" fmla="*/ 330205 w 1257300"/>
                  <a:gd name="connsiteY9" fmla="*/ 0 h 1416050"/>
                  <a:gd name="connsiteX0" fmla="*/ 330205 w 1257300"/>
                  <a:gd name="connsiteY0" fmla="*/ 0 h 2038350"/>
                  <a:gd name="connsiteX1" fmla="*/ 927095 w 1257300"/>
                  <a:gd name="connsiteY1" fmla="*/ 0 h 2038350"/>
                  <a:gd name="connsiteX2" fmla="*/ 1257300 w 1257300"/>
                  <a:gd name="connsiteY2" fmla="*/ 330205 h 2038350"/>
                  <a:gd name="connsiteX3" fmla="*/ 1257300 w 1257300"/>
                  <a:gd name="connsiteY3" fmla="*/ 1416050 h 2038350"/>
                  <a:gd name="connsiteX4" fmla="*/ 1257300 w 1257300"/>
                  <a:gd name="connsiteY4" fmla="*/ 1416050 h 2038350"/>
                  <a:gd name="connsiteX5" fmla="*/ 628650 w 1257300"/>
                  <a:gd name="connsiteY5" fmla="*/ 2038350 h 2038350"/>
                  <a:gd name="connsiteX6" fmla="*/ 0 w 1257300"/>
                  <a:gd name="connsiteY6" fmla="*/ 1416050 h 2038350"/>
                  <a:gd name="connsiteX7" fmla="*/ 0 w 1257300"/>
                  <a:gd name="connsiteY7" fmla="*/ 1416050 h 2038350"/>
                  <a:gd name="connsiteX8" fmla="*/ 0 w 1257300"/>
                  <a:gd name="connsiteY8" fmla="*/ 330205 h 2038350"/>
                  <a:gd name="connsiteX9" fmla="*/ 330205 w 1257300"/>
                  <a:gd name="connsiteY9" fmla="*/ 0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2038350">
                    <a:moveTo>
                      <a:pt x="330205" y="0"/>
                    </a:moveTo>
                    <a:lnTo>
                      <a:pt x="927095" y="0"/>
                    </a:lnTo>
                    <a:cubicBezTo>
                      <a:pt x="1109462" y="0"/>
                      <a:pt x="1257300" y="147838"/>
                      <a:pt x="1257300" y="330205"/>
                    </a:cubicBezTo>
                    <a:lnTo>
                      <a:pt x="1257300" y="1416050"/>
                    </a:lnTo>
                    <a:lnTo>
                      <a:pt x="1257300" y="1416050"/>
                    </a:lnTo>
                    <a:lnTo>
                      <a:pt x="628650" y="2038350"/>
                    </a:lnTo>
                    <a:lnTo>
                      <a:pt x="0" y="1416050"/>
                    </a:lnTo>
                    <a:lnTo>
                      <a:pt x="0" y="1416050"/>
                    </a:lnTo>
                    <a:lnTo>
                      <a:pt x="0" y="330205"/>
                    </a:lnTo>
                    <a:cubicBezTo>
                      <a:pt x="0" y="147838"/>
                      <a:pt x="147838" y="0"/>
                      <a:pt x="330205" y="0"/>
                    </a:cubicBezTo>
                    <a:close/>
                  </a:path>
                </a:pathLst>
              </a:custGeom>
              <a:solidFill>
                <a:srgbClr val="B0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7" name="TextBox 43"/>
              <p:cNvSpPr txBox="1">
                <a:spLocks noChangeArrowheads="1"/>
              </p:cNvSpPr>
              <p:nvPr/>
            </p:nvSpPr>
            <p:spPr bwMode="auto">
              <a:xfrm>
                <a:off x="2140079" y="3509948"/>
                <a:ext cx="830004" cy="915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sz="7200" b="1" dirty="0">
                    <a:solidFill>
                      <a:schemeClr val="bg1"/>
                    </a:solidFill>
                    <a:effectLst>
                      <a:outerShdw blurRad="38100" dist="38100" dir="2700000" algn="tl">
                        <a:srgbClr val="000000">
                          <a:alpha val="43137"/>
                        </a:srgbClr>
                      </a:outerShdw>
                    </a:effectLst>
                    <a:latin typeface="+mn-lt"/>
                  </a:rPr>
                  <a:t>3</a:t>
                </a:r>
              </a:p>
            </p:txBody>
          </p:sp>
        </p:grpSp>
        <p:sp>
          <p:nvSpPr>
            <p:cNvPr id="25" name="Rectangle 46"/>
            <p:cNvSpPr>
              <a:spLocks noChangeArrowheads="1"/>
            </p:cNvSpPr>
            <p:nvPr/>
          </p:nvSpPr>
          <p:spPr bwMode="auto">
            <a:xfrm>
              <a:off x="2242997" y="4456356"/>
              <a:ext cx="6371530" cy="835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lnSpc>
                  <a:spcPct val="140000"/>
                </a:lnSpc>
              </a:pPr>
              <a:r>
                <a:rPr lang="vi-VN" sz="3200" b="1" dirty="0">
                  <a:solidFill>
                    <a:srgbClr val="0000CC"/>
                  </a:solidFill>
                  <a:latin typeface="Times New Roman" panose="02020603050405020304" pitchFamily="18" charset="0"/>
                  <a:cs typeface="Times New Roman" panose="02020603050405020304" pitchFamily="18" charset="0"/>
                </a:rPr>
                <a:t> ĐỘT PHÁ CHIẾN LƯỢC </a:t>
              </a:r>
            </a:p>
          </p:txBody>
        </p:sp>
      </p:grpSp>
    </p:spTree>
    <p:extLst>
      <p:ext uri="{BB962C8B-B14F-4D97-AF65-F5344CB8AC3E}">
        <p14:creationId xmlns:p14="http://schemas.microsoft.com/office/powerpoint/2010/main" val="343781780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82883" y="1727203"/>
            <a:ext cx="6407172" cy="3721100"/>
            <a:chOff x="215759" y="1501090"/>
            <a:chExt cx="8818513" cy="1955094"/>
          </a:xfrm>
        </p:grpSpPr>
        <p:sp>
          <p:nvSpPr>
            <p:cNvPr id="13" name="Rectangle 2"/>
            <p:cNvSpPr/>
            <p:nvPr/>
          </p:nvSpPr>
          <p:spPr>
            <a:xfrm>
              <a:off x="1571946" y="1501090"/>
              <a:ext cx="7462326" cy="1955094"/>
            </a:xfrm>
            <a:custGeom>
              <a:avLst/>
              <a:gdLst>
                <a:gd name="connsiteX0" fmla="*/ 0 w 1739900"/>
                <a:gd name="connsiteY0" fmla="*/ 0 h 1257301"/>
                <a:gd name="connsiteX1" fmla="*/ 1739900 w 1739900"/>
                <a:gd name="connsiteY1" fmla="*/ 0 h 1257301"/>
                <a:gd name="connsiteX2" fmla="*/ 1739900 w 1739900"/>
                <a:gd name="connsiteY2" fmla="*/ 1257301 h 1257301"/>
                <a:gd name="connsiteX3" fmla="*/ 0 w 1739900"/>
                <a:gd name="connsiteY3" fmla="*/ 1257301 h 1257301"/>
                <a:gd name="connsiteX4" fmla="*/ 0 w 1739900"/>
                <a:gd name="connsiteY4"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1739900"/>
                <a:gd name="connsiteY0" fmla="*/ 0 h 1257301"/>
                <a:gd name="connsiteX1" fmla="*/ 1739900 w 1739900"/>
                <a:gd name="connsiteY1" fmla="*/ 0 h 1257301"/>
                <a:gd name="connsiteX2" fmla="*/ 1733550 w 1739900"/>
                <a:gd name="connsiteY2" fmla="*/ 628651 h 1257301"/>
                <a:gd name="connsiteX3" fmla="*/ 1739900 w 1739900"/>
                <a:gd name="connsiteY3" fmla="*/ 1257301 h 1257301"/>
                <a:gd name="connsiteX4" fmla="*/ 0 w 1739900"/>
                <a:gd name="connsiteY4" fmla="*/ 1257301 h 1257301"/>
                <a:gd name="connsiteX5" fmla="*/ 0 w 1739900"/>
                <a:gd name="connsiteY5" fmla="*/ 0 h 1257301"/>
                <a:gd name="connsiteX0" fmla="*/ 0 w 2343162"/>
                <a:gd name="connsiteY0" fmla="*/ 0 h 1257301"/>
                <a:gd name="connsiteX1" fmla="*/ 1739900 w 2343162"/>
                <a:gd name="connsiteY1" fmla="*/ 0 h 1257301"/>
                <a:gd name="connsiteX2" fmla="*/ 2343150 w 2343162"/>
                <a:gd name="connsiteY2" fmla="*/ 622301 h 1257301"/>
                <a:gd name="connsiteX3" fmla="*/ 1739900 w 2343162"/>
                <a:gd name="connsiteY3" fmla="*/ 1257301 h 1257301"/>
                <a:gd name="connsiteX4" fmla="*/ 0 w 2343162"/>
                <a:gd name="connsiteY4" fmla="*/ 1257301 h 1257301"/>
                <a:gd name="connsiteX5" fmla="*/ 0 w 2343162"/>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5"/>
                <a:gd name="connsiteY0" fmla="*/ 0 h 1257301"/>
                <a:gd name="connsiteX1" fmla="*/ 1739900 w 2343155"/>
                <a:gd name="connsiteY1" fmla="*/ 0 h 1257301"/>
                <a:gd name="connsiteX2" fmla="*/ 2343150 w 2343155"/>
                <a:gd name="connsiteY2" fmla="*/ 622301 h 1257301"/>
                <a:gd name="connsiteX3" fmla="*/ 1739900 w 2343155"/>
                <a:gd name="connsiteY3" fmla="*/ 1257301 h 1257301"/>
                <a:gd name="connsiteX4" fmla="*/ 0 w 2343155"/>
                <a:gd name="connsiteY4" fmla="*/ 1257301 h 1257301"/>
                <a:gd name="connsiteX5" fmla="*/ 0 w 2343155"/>
                <a:gd name="connsiteY5" fmla="*/ 0 h 1257301"/>
                <a:gd name="connsiteX0" fmla="*/ 0 w 2343150"/>
                <a:gd name="connsiteY0" fmla="*/ 0 h 1257301"/>
                <a:gd name="connsiteX1" fmla="*/ 1739900 w 2343150"/>
                <a:gd name="connsiteY1" fmla="*/ 0 h 1257301"/>
                <a:gd name="connsiteX2" fmla="*/ 2343150 w 2343150"/>
                <a:gd name="connsiteY2" fmla="*/ 622301 h 1257301"/>
                <a:gd name="connsiteX3" fmla="*/ 1739900 w 2343150"/>
                <a:gd name="connsiteY3" fmla="*/ 1257301 h 1257301"/>
                <a:gd name="connsiteX4" fmla="*/ 0 w 2343150"/>
                <a:gd name="connsiteY4" fmla="*/ 1257301 h 1257301"/>
                <a:gd name="connsiteX5" fmla="*/ 0 w 234315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362200"/>
                <a:gd name="connsiteY0" fmla="*/ 0 h 1257301"/>
                <a:gd name="connsiteX1" fmla="*/ 1739900 w 2362200"/>
                <a:gd name="connsiteY1" fmla="*/ 0 h 1257301"/>
                <a:gd name="connsiteX2" fmla="*/ 2362200 w 2362200"/>
                <a:gd name="connsiteY2" fmla="*/ 635001 h 1257301"/>
                <a:gd name="connsiteX3" fmla="*/ 1739900 w 2362200"/>
                <a:gd name="connsiteY3" fmla="*/ 1257301 h 1257301"/>
                <a:gd name="connsiteX4" fmla="*/ 0 w 2362200"/>
                <a:gd name="connsiteY4" fmla="*/ 1257301 h 1257301"/>
                <a:gd name="connsiteX5" fmla="*/ 0 w 2362200"/>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 name="connsiteX0" fmla="*/ 0 w 2049349"/>
                <a:gd name="connsiteY0" fmla="*/ 0 h 1257301"/>
                <a:gd name="connsiteX1" fmla="*/ 1739900 w 2049349"/>
                <a:gd name="connsiteY1" fmla="*/ 0 h 1257301"/>
                <a:gd name="connsiteX2" fmla="*/ 2049349 w 2049349"/>
                <a:gd name="connsiteY2" fmla="*/ 635001 h 1257301"/>
                <a:gd name="connsiteX3" fmla="*/ 1739900 w 2049349"/>
                <a:gd name="connsiteY3" fmla="*/ 1257301 h 1257301"/>
                <a:gd name="connsiteX4" fmla="*/ 0 w 2049349"/>
                <a:gd name="connsiteY4" fmla="*/ 1257301 h 1257301"/>
                <a:gd name="connsiteX5" fmla="*/ 0 w 2049349"/>
                <a:gd name="connsiteY5" fmla="*/ 0 h 1257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9349" h="1257301">
                  <a:moveTo>
                    <a:pt x="0" y="0"/>
                  </a:moveTo>
                  <a:lnTo>
                    <a:pt x="1739900" y="0"/>
                  </a:lnTo>
                  <a:cubicBezTo>
                    <a:pt x="2097919" y="736600"/>
                    <a:pt x="1710758" y="-66675"/>
                    <a:pt x="2049349" y="635001"/>
                  </a:cubicBezTo>
                  <a:cubicBezTo>
                    <a:pt x="1687248" y="1352551"/>
                    <a:pt x="2110278" y="514351"/>
                    <a:pt x="1739900" y="1257301"/>
                  </a:cubicBezTo>
                  <a:lnTo>
                    <a:pt x="0" y="1257301"/>
                  </a:lnTo>
                  <a:lnTo>
                    <a:pt x="0" y="0"/>
                  </a:lnTo>
                  <a:close/>
                </a:path>
              </a:pathLst>
            </a:custGeom>
            <a:solidFill>
              <a:schemeClr val="bg1"/>
            </a:solidFill>
            <a:ln w="38100">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endParaRPr lang="en-US" sz="2000"/>
            </a:p>
          </p:txBody>
        </p:sp>
        <p:grpSp>
          <p:nvGrpSpPr>
            <p:cNvPr id="14" name="Group 13"/>
            <p:cNvGrpSpPr/>
            <p:nvPr/>
          </p:nvGrpSpPr>
          <p:grpSpPr>
            <a:xfrm>
              <a:off x="215759" y="1501090"/>
              <a:ext cx="2038350" cy="1955094"/>
              <a:chOff x="1705928" y="1696597"/>
              <a:chExt cx="2038350" cy="1257300"/>
            </a:xfrm>
            <a:solidFill>
              <a:schemeClr val="accent6">
                <a:lumMod val="75000"/>
              </a:schemeClr>
            </a:solidFill>
          </p:grpSpPr>
          <p:sp>
            <p:nvSpPr>
              <p:cNvPr id="16" name="Round Same Side Corner Rectangle 1"/>
              <p:cNvSpPr/>
              <p:nvPr/>
            </p:nvSpPr>
            <p:spPr>
              <a:xfrm rot="16200000">
                <a:off x="2096453" y="1306072"/>
                <a:ext cx="1257300" cy="2038350"/>
              </a:xfrm>
              <a:custGeom>
                <a:avLst/>
                <a:gdLst>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0 w 1257300"/>
                  <a:gd name="connsiteY5" fmla="*/ 1416050 h 1416050"/>
                  <a:gd name="connsiteX6" fmla="*/ 0 w 1257300"/>
                  <a:gd name="connsiteY6" fmla="*/ 1416050 h 1416050"/>
                  <a:gd name="connsiteX7" fmla="*/ 0 w 1257300"/>
                  <a:gd name="connsiteY7" fmla="*/ 330205 h 1416050"/>
                  <a:gd name="connsiteX8" fmla="*/ 330205 w 1257300"/>
                  <a:gd name="connsiteY8" fmla="*/ 0 h 1416050"/>
                  <a:gd name="connsiteX0" fmla="*/ 330205 w 1257300"/>
                  <a:gd name="connsiteY0" fmla="*/ 0 h 1416050"/>
                  <a:gd name="connsiteX1" fmla="*/ 927095 w 1257300"/>
                  <a:gd name="connsiteY1" fmla="*/ 0 h 1416050"/>
                  <a:gd name="connsiteX2" fmla="*/ 1257300 w 1257300"/>
                  <a:gd name="connsiteY2" fmla="*/ 330205 h 1416050"/>
                  <a:gd name="connsiteX3" fmla="*/ 1257300 w 1257300"/>
                  <a:gd name="connsiteY3" fmla="*/ 1416050 h 1416050"/>
                  <a:gd name="connsiteX4" fmla="*/ 1257300 w 1257300"/>
                  <a:gd name="connsiteY4" fmla="*/ 1416050 h 1416050"/>
                  <a:gd name="connsiteX5" fmla="*/ 590550 w 1257300"/>
                  <a:gd name="connsiteY5" fmla="*/ 1416050 h 1416050"/>
                  <a:gd name="connsiteX6" fmla="*/ 0 w 1257300"/>
                  <a:gd name="connsiteY6" fmla="*/ 1416050 h 1416050"/>
                  <a:gd name="connsiteX7" fmla="*/ 0 w 1257300"/>
                  <a:gd name="connsiteY7" fmla="*/ 1416050 h 1416050"/>
                  <a:gd name="connsiteX8" fmla="*/ 0 w 1257300"/>
                  <a:gd name="connsiteY8" fmla="*/ 330205 h 1416050"/>
                  <a:gd name="connsiteX9" fmla="*/ 330205 w 1257300"/>
                  <a:gd name="connsiteY9" fmla="*/ 0 h 1416050"/>
                  <a:gd name="connsiteX0" fmla="*/ 330205 w 1257300"/>
                  <a:gd name="connsiteY0" fmla="*/ 0 h 2038350"/>
                  <a:gd name="connsiteX1" fmla="*/ 927095 w 1257300"/>
                  <a:gd name="connsiteY1" fmla="*/ 0 h 2038350"/>
                  <a:gd name="connsiteX2" fmla="*/ 1257300 w 1257300"/>
                  <a:gd name="connsiteY2" fmla="*/ 330205 h 2038350"/>
                  <a:gd name="connsiteX3" fmla="*/ 1257300 w 1257300"/>
                  <a:gd name="connsiteY3" fmla="*/ 1416050 h 2038350"/>
                  <a:gd name="connsiteX4" fmla="*/ 1257300 w 1257300"/>
                  <a:gd name="connsiteY4" fmla="*/ 1416050 h 2038350"/>
                  <a:gd name="connsiteX5" fmla="*/ 628650 w 1257300"/>
                  <a:gd name="connsiteY5" fmla="*/ 2038350 h 2038350"/>
                  <a:gd name="connsiteX6" fmla="*/ 0 w 1257300"/>
                  <a:gd name="connsiteY6" fmla="*/ 1416050 h 2038350"/>
                  <a:gd name="connsiteX7" fmla="*/ 0 w 1257300"/>
                  <a:gd name="connsiteY7" fmla="*/ 1416050 h 2038350"/>
                  <a:gd name="connsiteX8" fmla="*/ 0 w 1257300"/>
                  <a:gd name="connsiteY8" fmla="*/ 330205 h 2038350"/>
                  <a:gd name="connsiteX9" fmla="*/ 330205 w 1257300"/>
                  <a:gd name="connsiteY9" fmla="*/ 0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2038350">
                    <a:moveTo>
                      <a:pt x="330205" y="0"/>
                    </a:moveTo>
                    <a:lnTo>
                      <a:pt x="927095" y="0"/>
                    </a:lnTo>
                    <a:cubicBezTo>
                      <a:pt x="1109462" y="0"/>
                      <a:pt x="1257300" y="147838"/>
                      <a:pt x="1257300" y="330205"/>
                    </a:cubicBezTo>
                    <a:lnTo>
                      <a:pt x="1257300" y="1416050"/>
                    </a:lnTo>
                    <a:lnTo>
                      <a:pt x="1257300" y="1416050"/>
                    </a:lnTo>
                    <a:lnTo>
                      <a:pt x="628650" y="2038350"/>
                    </a:lnTo>
                    <a:lnTo>
                      <a:pt x="0" y="1416050"/>
                    </a:lnTo>
                    <a:lnTo>
                      <a:pt x="0" y="1416050"/>
                    </a:lnTo>
                    <a:lnTo>
                      <a:pt x="0" y="330205"/>
                    </a:lnTo>
                    <a:cubicBezTo>
                      <a:pt x="0" y="147838"/>
                      <a:pt x="147838" y="0"/>
                      <a:pt x="330205" y="0"/>
                    </a:cubicBezTo>
                    <a:close/>
                  </a:path>
                </a:pathLst>
              </a:cu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endParaRPr lang="en-US" sz="2000"/>
              </a:p>
            </p:txBody>
          </p:sp>
          <p:sp>
            <p:nvSpPr>
              <p:cNvPr id="17" name="Isosceles Triangle 16"/>
              <p:cNvSpPr/>
              <p:nvPr/>
            </p:nvSpPr>
            <p:spPr>
              <a:xfrm rot="5400000">
                <a:off x="3234690" y="2234759"/>
                <a:ext cx="371475" cy="180975"/>
              </a:xfrm>
              <a:prstGeom prst="triangle">
                <a:avLst/>
              </a:prstGeom>
              <a:solidFill>
                <a:srgbClr val="FF0000"/>
              </a:solid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endParaRPr lang="en-US" sz="2000"/>
              </a:p>
            </p:txBody>
          </p:sp>
        </p:grpSp>
      </p:grpSp>
      <p:sp>
        <p:nvSpPr>
          <p:cNvPr id="18" name="Rounded Rectangle 17"/>
          <p:cNvSpPr/>
          <p:nvPr/>
        </p:nvSpPr>
        <p:spPr>
          <a:xfrm>
            <a:off x="6654800" y="3038042"/>
            <a:ext cx="5232400" cy="1254557"/>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r>
              <a:rPr lang="en-US" sz="3600" b="1" dirty="0" err="1">
                <a:solidFill>
                  <a:srgbClr val="002060"/>
                </a:solidFill>
              </a:rPr>
              <a:t>Xây</a:t>
            </a:r>
            <a:r>
              <a:rPr lang="en-US" sz="3600" b="1" dirty="0">
                <a:solidFill>
                  <a:srgbClr val="002060"/>
                </a:solidFill>
              </a:rPr>
              <a:t> </a:t>
            </a:r>
            <a:r>
              <a:rPr lang="en-US" sz="3600" b="1" dirty="0" err="1">
                <a:solidFill>
                  <a:srgbClr val="002060"/>
                </a:solidFill>
              </a:rPr>
              <a:t>dựng</a:t>
            </a:r>
            <a:r>
              <a:rPr lang="en-US" sz="3600" b="1" dirty="0">
                <a:solidFill>
                  <a:srgbClr val="002060"/>
                </a:solidFill>
              </a:rPr>
              <a:t> </a:t>
            </a:r>
            <a:r>
              <a:rPr lang="en-US" sz="3600" b="1" dirty="0" err="1">
                <a:solidFill>
                  <a:srgbClr val="002060"/>
                </a:solidFill>
              </a:rPr>
              <a:t>Đảng</a:t>
            </a:r>
            <a:r>
              <a:rPr lang="en-US" sz="3600" b="1" dirty="0">
                <a:solidFill>
                  <a:srgbClr val="002060"/>
                </a:solidFill>
              </a:rPr>
              <a:t> </a:t>
            </a:r>
            <a:r>
              <a:rPr lang="en-US" sz="3600" b="1" dirty="0" err="1">
                <a:solidFill>
                  <a:srgbClr val="002060"/>
                </a:solidFill>
              </a:rPr>
              <a:t>và</a:t>
            </a:r>
            <a:r>
              <a:rPr lang="en-US" sz="3600" b="1" dirty="0">
                <a:solidFill>
                  <a:srgbClr val="002060"/>
                </a:solidFill>
              </a:rPr>
              <a:t> </a:t>
            </a:r>
          </a:p>
          <a:p>
            <a:pPr algn="ctr"/>
            <a:r>
              <a:rPr lang="en-US" sz="3600" b="1" dirty="0" err="1">
                <a:solidFill>
                  <a:srgbClr val="002060"/>
                </a:solidFill>
              </a:rPr>
              <a:t>hệ</a:t>
            </a:r>
            <a:r>
              <a:rPr lang="en-US" sz="3600" b="1" dirty="0">
                <a:solidFill>
                  <a:srgbClr val="002060"/>
                </a:solidFill>
              </a:rPr>
              <a:t> </a:t>
            </a:r>
            <a:r>
              <a:rPr lang="en-US" sz="3600" b="1" dirty="0" err="1">
                <a:solidFill>
                  <a:srgbClr val="002060"/>
                </a:solidFill>
              </a:rPr>
              <a:t>thống</a:t>
            </a:r>
            <a:r>
              <a:rPr lang="en-US" sz="3600" b="1" dirty="0">
                <a:solidFill>
                  <a:srgbClr val="002060"/>
                </a:solidFill>
              </a:rPr>
              <a:t> </a:t>
            </a:r>
            <a:r>
              <a:rPr lang="en-US" sz="3600" b="1" dirty="0" err="1">
                <a:solidFill>
                  <a:srgbClr val="002060"/>
                </a:solidFill>
              </a:rPr>
              <a:t>chính</a:t>
            </a:r>
            <a:r>
              <a:rPr lang="en-US" sz="3600" b="1" dirty="0">
                <a:solidFill>
                  <a:srgbClr val="002060"/>
                </a:solidFill>
              </a:rPr>
              <a:t> </a:t>
            </a:r>
            <a:r>
              <a:rPr lang="en-US" sz="3600" b="1" dirty="0" err="1">
                <a:solidFill>
                  <a:srgbClr val="002060"/>
                </a:solidFill>
              </a:rPr>
              <a:t>trị</a:t>
            </a:r>
            <a:endParaRPr lang="en-US" sz="3600" b="1" dirty="0">
              <a:solidFill>
                <a:srgbClr val="002060"/>
              </a:solidFill>
            </a:endParaRPr>
          </a:p>
        </p:txBody>
      </p:sp>
      <p:sp>
        <p:nvSpPr>
          <p:cNvPr id="19" name="Rounded Rectangle 18"/>
          <p:cNvSpPr/>
          <p:nvPr/>
        </p:nvSpPr>
        <p:spPr>
          <a:xfrm>
            <a:off x="6654800" y="4597400"/>
            <a:ext cx="5232400" cy="1295400"/>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r>
              <a:rPr lang="en-US" sz="3600" b="1" dirty="0" err="1">
                <a:solidFill>
                  <a:srgbClr val="002060"/>
                </a:solidFill>
              </a:rPr>
              <a:t>Quốc</a:t>
            </a:r>
            <a:r>
              <a:rPr lang="en-US" sz="3600" b="1" dirty="0">
                <a:solidFill>
                  <a:srgbClr val="002060"/>
                </a:solidFill>
              </a:rPr>
              <a:t> </a:t>
            </a:r>
            <a:r>
              <a:rPr lang="en-US" sz="3600" b="1" dirty="0" err="1">
                <a:solidFill>
                  <a:srgbClr val="002060"/>
                </a:solidFill>
              </a:rPr>
              <a:t>phòng</a:t>
            </a:r>
            <a:r>
              <a:rPr lang="en-US" sz="3600" b="1" dirty="0">
                <a:solidFill>
                  <a:srgbClr val="002060"/>
                </a:solidFill>
              </a:rPr>
              <a:t>, an </a:t>
            </a:r>
            <a:r>
              <a:rPr lang="en-US" sz="3600" b="1" dirty="0" err="1">
                <a:solidFill>
                  <a:srgbClr val="002060"/>
                </a:solidFill>
              </a:rPr>
              <a:t>ninh</a:t>
            </a:r>
            <a:r>
              <a:rPr lang="en-US" sz="3600" b="1" dirty="0">
                <a:solidFill>
                  <a:srgbClr val="002060"/>
                </a:solidFill>
              </a:rPr>
              <a:t>, </a:t>
            </a:r>
          </a:p>
          <a:p>
            <a:pPr algn="ctr"/>
            <a:r>
              <a:rPr lang="en-US" sz="3600" b="1" dirty="0" err="1">
                <a:solidFill>
                  <a:srgbClr val="002060"/>
                </a:solidFill>
              </a:rPr>
              <a:t>đối</a:t>
            </a:r>
            <a:r>
              <a:rPr lang="en-US" sz="3600" b="1" dirty="0">
                <a:solidFill>
                  <a:srgbClr val="002060"/>
                </a:solidFill>
              </a:rPr>
              <a:t> </a:t>
            </a:r>
            <a:r>
              <a:rPr lang="en-US" sz="3600" b="1" dirty="0" err="1">
                <a:solidFill>
                  <a:srgbClr val="002060"/>
                </a:solidFill>
              </a:rPr>
              <a:t>ngoại</a:t>
            </a:r>
            <a:endParaRPr lang="en-US" sz="3600" b="1" dirty="0">
              <a:solidFill>
                <a:srgbClr val="002060"/>
              </a:solidFill>
            </a:endParaRPr>
          </a:p>
        </p:txBody>
      </p:sp>
      <p:sp>
        <p:nvSpPr>
          <p:cNvPr id="2" name="Rectangle 1"/>
          <p:cNvSpPr/>
          <p:nvPr/>
        </p:nvSpPr>
        <p:spPr>
          <a:xfrm>
            <a:off x="1829761" y="215912"/>
            <a:ext cx="10146339" cy="461665"/>
          </a:xfrm>
          <a:prstGeom prst="rect">
            <a:avLst/>
          </a:prstGeom>
        </p:spPr>
        <p:txBody>
          <a:bodyPr wrap="square" lIns="91430" tIns="45718" rIns="91430" bIns="45718">
            <a:spAutoFit/>
          </a:bodyPr>
          <a:lstStyle/>
          <a:p>
            <a:pPr algn="ctr"/>
            <a:r>
              <a:rPr lang="vi-VN" sz="2400" b="1" dirty="0">
                <a:solidFill>
                  <a:srgbClr val="FFFF00"/>
                </a:solidFill>
                <a:latin typeface="Arial" panose="020B0604020202020204" pitchFamily="34" charset="0"/>
                <a:cs typeface="Arial" panose="020B0604020202020204" pitchFamily="34" charset="0"/>
              </a:rPr>
              <a:t>ĐỊNH HƯỚNG PHÁT TRIỂN ĐẤT NƯỚC GIAI ĐOẠN 2021-2030 </a:t>
            </a:r>
          </a:p>
        </p:txBody>
      </p:sp>
      <p:pic>
        <p:nvPicPr>
          <p:cNvPr id="20" name="Picture 6" descr="See the source image">
            <a:extLst>
              <a:ext uri="{FF2B5EF4-FFF2-40B4-BE49-F238E27FC236}">
                <a16:creationId xmlns:a16="http://schemas.microsoft.com/office/drawing/2014/main" xmlns="" id="{3A75FBD6-313A-4F36-91E4-76FCC18BBD7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509006" y="1996242"/>
            <a:ext cx="3629154" cy="3130391"/>
          </a:xfrm>
          <a:prstGeom prst="rect">
            <a:avLst/>
          </a:prstGeom>
          <a:noFill/>
          <a:effectLst>
            <a:softEdge rad="1270000"/>
          </a:effectLst>
          <a:extLst>
            <a:ext uri="{909E8E84-426E-40DD-AFC4-6F175D3DCCD1}">
              <a14:hiddenFill xmlns:a14="http://schemas.microsoft.com/office/drawing/2010/main">
                <a:solidFill>
                  <a:srgbClr val="FFFFFF"/>
                </a:solidFill>
              </a14:hiddenFill>
            </a:ext>
          </a:extLst>
        </p:spPr>
      </p:pic>
      <p:sp>
        <p:nvSpPr>
          <p:cNvPr id="27" name="Rounded Rectangle 26"/>
          <p:cNvSpPr/>
          <p:nvPr/>
        </p:nvSpPr>
        <p:spPr>
          <a:xfrm>
            <a:off x="6654805" y="1558871"/>
            <a:ext cx="5232401" cy="1158929"/>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r>
              <a:rPr lang="en-US" sz="3600" b="1" dirty="0" err="1">
                <a:solidFill>
                  <a:srgbClr val="002060"/>
                </a:solidFill>
              </a:rPr>
              <a:t>Phát</a:t>
            </a:r>
            <a:r>
              <a:rPr lang="en-US" sz="3600" b="1" dirty="0">
                <a:solidFill>
                  <a:srgbClr val="002060"/>
                </a:solidFill>
              </a:rPr>
              <a:t> </a:t>
            </a:r>
            <a:r>
              <a:rPr lang="en-US" sz="3600" b="1" dirty="0" err="1">
                <a:solidFill>
                  <a:srgbClr val="002060"/>
                </a:solidFill>
              </a:rPr>
              <a:t>triển</a:t>
            </a:r>
            <a:r>
              <a:rPr lang="en-US" sz="3600" b="1" dirty="0">
                <a:solidFill>
                  <a:srgbClr val="002060"/>
                </a:solidFill>
              </a:rPr>
              <a:t> </a:t>
            </a:r>
            <a:r>
              <a:rPr lang="en-US" sz="3600" b="1" dirty="0" err="1">
                <a:solidFill>
                  <a:srgbClr val="002060"/>
                </a:solidFill>
              </a:rPr>
              <a:t>kinh</a:t>
            </a:r>
            <a:r>
              <a:rPr lang="en-US" sz="3600" b="1" dirty="0">
                <a:solidFill>
                  <a:srgbClr val="002060"/>
                </a:solidFill>
              </a:rPr>
              <a:t> </a:t>
            </a:r>
            <a:r>
              <a:rPr lang="en-US" sz="3600" b="1" dirty="0" err="1">
                <a:solidFill>
                  <a:srgbClr val="002060"/>
                </a:solidFill>
              </a:rPr>
              <a:t>tế</a:t>
            </a:r>
            <a:r>
              <a:rPr lang="en-US" sz="3600" b="1" dirty="0">
                <a:solidFill>
                  <a:srgbClr val="002060"/>
                </a:solidFill>
              </a:rPr>
              <a:t> - </a:t>
            </a:r>
            <a:r>
              <a:rPr lang="en-US" sz="3600" b="1" dirty="0" err="1">
                <a:solidFill>
                  <a:srgbClr val="002060"/>
                </a:solidFill>
              </a:rPr>
              <a:t>xã</a:t>
            </a:r>
            <a:r>
              <a:rPr lang="en-US" sz="3600" b="1" dirty="0">
                <a:solidFill>
                  <a:srgbClr val="002060"/>
                </a:solidFill>
              </a:rPr>
              <a:t> </a:t>
            </a:r>
            <a:r>
              <a:rPr lang="en-US" sz="3600" b="1" dirty="0" err="1">
                <a:solidFill>
                  <a:srgbClr val="002060"/>
                </a:solidFill>
              </a:rPr>
              <a:t>hội</a:t>
            </a:r>
            <a:endParaRPr lang="en-US" sz="3600" b="1" dirty="0">
              <a:solidFill>
                <a:srgbClr val="002060"/>
              </a:solidFill>
            </a:endParaRPr>
          </a:p>
        </p:txBody>
      </p:sp>
      <p:sp>
        <p:nvSpPr>
          <p:cNvPr id="28" name="Rectangle 46"/>
          <p:cNvSpPr>
            <a:spLocks noChangeArrowheads="1"/>
          </p:cNvSpPr>
          <p:nvPr/>
        </p:nvSpPr>
        <p:spPr bwMode="auto">
          <a:xfrm>
            <a:off x="1857787" y="2048868"/>
            <a:ext cx="3913667" cy="307776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sz="3200" b="1" dirty="0" err="1">
                <a:solidFill>
                  <a:srgbClr val="002060"/>
                </a:solidFill>
                <a:latin typeface="Arial" panose="020B0604020202020204" pitchFamily="34" charset="0"/>
              </a:rPr>
              <a:t>Các</a:t>
            </a:r>
            <a:r>
              <a:rPr lang="en-US" sz="3200" b="1" dirty="0">
                <a:solidFill>
                  <a:srgbClr val="002060"/>
                </a:solidFill>
                <a:latin typeface="Arial" panose="020B0604020202020204" pitchFamily="34" charset="0"/>
              </a:rPr>
              <a:t> </a:t>
            </a:r>
            <a:r>
              <a:rPr lang="en-US" sz="3200" b="1" dirty="0" err="1">
                <a:solidFill>
                  <a:srgbClr val="002060"/>
                </a:solidFill>
                <a:latin typeface="Arial" panose="020B0604020202020204" pitchFamily="34" charset="0"/>
              </a:rPr>
              <a:t>định</a:t>
            </a:r>
            <a:r>
              <a:rPr lang="en-US" sz="3200" b="1" dirty="0">
                <a:solidFill>
                  <a:srgbClr val="002060"/>
                </a:solidFill>
                <a:latin typeface="Arial" panose="020B0604020202020204" pitchFamily="34" charset="0"/>
              </a:rPr>
              <a:t> </a:t>
            </a:r>
            <a:r>
              <a:rPr lang="en-US" sz="3200" b="1" dirty="0" err="1">
                <a:solidFill>
                  <a:srgbClr val="002060"/>
                </a:solidFill>
                <a:latin typeface="Arial" panose="020B0604020202020204" pitchFamily="34" charset="0"/>
              </a:rPr>
              <a:t>hướng</a:t>
            </a:r>
            <a:r>
              <a:rPr lang="en-US" sz="3200" b="1" dirty="0">
                <a:solidFill>
                  <a:srgbClr val="002060"/>
                </a:solidFill>
                <a:latin typeface="Arial" panose="020B0604020202020204" pitchFamily="34" charset="0"/>
              </a:rPr>
              <a:t> </a:t>
            </a:r>
            <a:r>
              <a:rPr lang="en-US" sz="3200" b="1" dirty="0" err="1">
                <a:solidFill>
                  <a:srgbClr val="002060"/>
                </a:solidFill>
                <a:latin typeface="Arial" panose="020B0604020202020204" pitchFamily="34" charset="0"/>
              </a:rPr>
              <a:t>chiến</a:t>
            </a:r>
            <a:r>
              <a:rPr lang="en-US" sz="3200" b="1" dirty="0">
                <a:solidFill>
                  <a:srgbClr val="002060"/>
                </a:solidFill>
                <a:latin typeface="Arial" panose="020B0604020202020204" pitchFamily="34" charset="0"/>
              </a:rPr>
              <a:t> </a:t>
            </a:r>
            <a:r>
              <a:rPr lang="en-US" sz="3200" b="1" dirty="0" err="1">
                <a:solidFill>
                  <a:srgbClr val="002060"/>
                </a:solidFill>
                <a:latin typeface="Arial" panose="020B0604020202020204" pitchFamily="34" charset="0"/>
              </a:rPr>
              <a:t>lược</a:t>
            </a:r>
            <a:r>
              <a:rPr lang="en-US" sz="3200" b="1" dirty="0">
                <a:solidFill>
                  <a:srgbClr val="002060"/>
                </a:solidFill>
                <a:latin typeface="Arial" panose="020B0604020202020204" pitchFamily="34" charset="0"/>
              </a:rPr>
              <a:t> </a:t>
            </a:r>
            <a:r>
              <a:rPr lang="en-US" sz="3200" b="1" dirty="0" err="1">
                <a:solidFill>
                  <a:srgbClr val="002060"/>
                </a:solidFill>
                <a:latin typeface="Arial" panose="020B0604020202020204" pitchFamily="34" charset="0"/>
              </a:rPr>
              <a:t>bao</a:t>
            </a:r>
            <a:r>
              <a:rPr lang="en-US" sz="3200" b="1" dirty="0">
                <a:solidFill>
                  <a:srgbClr val="002060"/>
                </a:solidFill>
                <a:latin typeface="Arial" panose="020B0604020202020204" pitchFamily="34" charset="0"/>
              </a:rPr>
              <a:t> </a:t>
            </a:r>
            <a:r>
              <a:rPr lang="en-US" sz="3200" b="1" dirty="0" err="1">
                <a:solidFill>
                  <a:srgbClr val="002060"/>
                </a:solidFill>
                <a:latin typeface="Arial" panose="020B0604020202020204" pitchFamily="34" charset="0"/>
              </a:rPr>
              <a:t>quát</a:t>
            </a:r>
            <a:r>
              <a:rPr lang="en-US" sz="3200" b="1" dirty="0">
                <a:solidFill>
                  <a:srgbClr val="002060"/>
                </a:solidFill>
                <a:latin typeface="Arial" panose="020B0604020202020204" pitchFamily="34" charset="0"/>
              </a:rPr>
              <a:t> </a:t>
            </a:r>
            <a:r>
              <a:rPr lang="en-US" sz="3200" b="1" dirty="0" err="1">
                <a:solidFill>
                  <a:srgbClr val="002060"/>
                </a:solidFill>
                <a:latin typeface="Arial" panose="020B0604020202020204" pitchFamily="34" charset="0"/>
              </a:rPr>
              <a:t>những</a:t>
            </a:r>
            <a:r>
              <a:rPr lang="en-US" sz="3200" b="1" dirty="0">
                <a:solidFill>
                  <a:srgbClr val="002060"/>
                </a:solidFill>
                <a:latin typeface="Arial" panose="020B0604020202020204" pitchFamily="34" charset="0"/>
              </a:rPr>
              <a:t> </a:t>
            </a:r>
            <a:r>
              <a:rPr lang="en-US" sz="3200" b="1" dirty="0" err="1">
                <a:solidFill>
                  <a:srgbClr val="002060"/>
                </a:solidFill>
                <a:latin typeface="Arial" panose="020B0604020202020204" pitchFamily="34" charset="0"/>
              </a:rPr>
              <a:t>vấn</a:t>
            </a:r>
            <a:r>
              <a:rPr lang="en-US" sz="3200" b="1" dirty="0">
                <a:solidFill>
                  <a:srgbClr val="002060"/>
                </a:solidFill>
                <a:latin typeface="Arial" panose="020B0604020202020204" pitchFamily="34" charset="0"/>
              </a:rPr>
              <a:t> </a:t>
            </a:r>
            <a:r>
              <a:rPr lang="en-US" sz="3200" b="1" dirty="0" err="1">
                <a:solidFill>
                  <a:srgbClr val="002060"/>
                </a:solidFill>
                <a:latin typeface="Arial" panose="020B0604020202020204" pitchFamily="34" charset="0"/>
              </a:rPr>
              <a:t>đề</a:t>
            </a:r>
            <a:r>
              <a:rPr lang="en-US" sz="3200" b="1" dirty="0">
                <a:solidFill>
                  <a:srgbClr val="002060"/>
                </a:solidFill>
                <a:latin typeface="Arial" panose="020B0604020202020204" pitchFamily="34" charset="0"/>
              </a:rPr>
              <a:t> </a:t>
            </a:r>
            <a:r>
              <a:rPr lang="en-US" sz="3200" b="1" dirty="0" err="1">
                <a:solidFill>
                  <a:srgbClr val="002060"/>
                </a:solidFill>
                <a:latin typeface="Arial" panose="020B0604020202020204" pitchFamily="34" charset="0"/>
              </a:rPr>
              <a:t>phát</a:t>
            </a:r>
            <a:r>
              <a:rPr lang="en-US" sz="3200" b="1" dirty="0">
                <a:solidFill>
                  <a:srgbClr val="002060"/>
                </a:solidFill>
                <a:latin typeface="Arial" panose="020B0604020202020204" pitchFamily="34" charset="0"/>
              </a:rPr>
              <a:t> </a:t>
            </a:r>
            <a:r>
              <a:rPr lang="en-US" sz="3200" b="1" dirty="0" err="1">
                <a:solidFill>
                  <a:srgbClr val="002060"/>
                </a:solidFill>
                <a:latin typeface="Arial" panose="020B0604020202020204" pitchFamily="34" charset="0"/>
              </a:rPr>
              <a:t>triển</a:t>
            </a:r>
            <a:r>
              <a:rPr lang="en-US" sz="3200" b="1" dirty="0">
                <a:solidFill>
                  <a:srgbClr val="002060"/>
                </a:solidFill>
                <a:latin typeface="Arial" panose="020B0604020202020204" pitchFamily="34" charset="0"/>
              </a:rPr>
              <a:t> </a:t>
            </a:r>
            <a:r>
              <a:rPr lang="en-US" sz="3200" b="1" dirty="0" err="1">
                <a:solidFill>
                  <a:srgbClr val="002060"/>
                </a:solidFill>
                <a:latin typeface="Arial" panose="020B0604020202020204" pitchFamily="34" charset="0"/>
              </a:rPr>
              <a:t>của</a:t>
            </a:r>
            <a:r>
              <a:rPr lang="en-US" sz="3200" b="1" dirty="0">
                <a:solidFill>
                  <a:srgbClr val="002060"/>
                </a:solidFill>
                <a:latin typeface="Arial" panose="020B0604020202020204" pitchFamily="34" charset="0"/>
              </a:rPr>
              <a:t> </a:t>
            </a:r>
            <a:r>
              <a:rPr lang="en-US" sz="3200" b="1" dirty="0" err="1">
                <a:solidFill>
                  <a:srgbClr val="002060"/>
                </a:solidFill>
                <a:latin typeface="Arial" panose="020B0604020202020204" pitchFamily="34" charset="0"/>
              </a:rPr>
              <a:t>đất</a:t>
            </a:r>
            <a:r>
              <a:rPr lang="en-US" sz="3200" b="1" dirty="0">
                <a:solidFill>
                  <a:srgbClr val="002060"/>
                </a:solidFill>
                <a:latin typeface="Arial" panose="020B0604020202020204" pitchFamily="34" charset="0"/>
              </a:rPr>
              <a:t> </a:t>
            </a:r>
            <a:r>
              <a:rPr lang="en-US" sz="3200" b="1" dirty="0" err="1">
                <a:solidFill>
                  <a:srgbClr val="002060"/>
                </a:solidFill>
                <a:latin typeface="Arial" panose="020B0604020202020204" pitchFamily="34" charset="0"/>
              </a:rPr>
              <a:t>nước</a:t>
            </a:r>
            <a:r>
              <a:rPr lang="en-US" sz="3200" b="1" dirty="0">
                <a:solidFill>
                  <a:srgbClr val="002060"/>
                </a:solidFill>
                <a:latin typeface="Arial" panose="020B0604020202020204" pitchFamily="34" charset="0"/>
              </a:rPr>
              <a:t> </a:t>
            </a:r>
            <a:r>
              <a:rPr lang="en-US" sz="3200" b="1" dirty="0" err="1">
                <a:solidFill>
                  <a:srgbClr val="002060"/>
                </a:solidFill>
                <a:latin typeface="Arial" panose="020B0604020202020204" pitchFamily="34" charset="0"/>
              </a:rPr>
              <a:t>trong</a:t>
            </a:r>
            <a:r>
              <a:rPr lang="en-US" sz="3200" b="1" dirty="0">
                <a:solidFill>
                  <a:srgbClr val="002060"/>
                </a:solidFill>
                <a:latin typeface="Arial" panose="020B0604020202020204" pitchFamily="34" charset="0"/>
              </a:rPr>
              <a:t> 10 </a:t>
            </a:r>
            <a:r>
              <a:rPr lang="en-US" sz="3200" b="1" dirty="0" err="1">
                <a:solidFill>
                  <a:srgbClr val="002060"/>
                </a:solidFill>
                <a:latin typeface="Arial" panose="020B0604020202020204" pitchFamily="34" charset="0"/>
              </a:rPr>
              <a:t>năm</a:t>
            </a:r>
            <a:r>
              <a:rPr lang="en-US" sz="3200" b="1" dirty="0">
                <a:solidFill>
                  <a:srgbClr val="002060"/>
                </a:solidFill>
                <a:latin typeface="Arial" panose="020B0604020202020204" pitchFamily="34" charset="0"/>
              </a:rPr>
              <a:t> </a:t>
            </a:r>
            <a:r>
              <a:rPr lang="en-US" sz="3200" b="1" dirty="0" err="1">
                <a:solidFill>
                  <a:srgbClr val="002060"/>
                </a:solidFill>
                <a:latin typeface="Arial" panose="020B0604020202020204" pitchFamily="34" charset="0"/>
              </a:rPr>
              <a:t>tới</a:t>
            </a:r>
            <a:r>
              <a:rPr lang="en-US" sz="3200" b="1" dirty="0">
                <a:solidFill>
                  <a:srgbClr val="002060"/>
                </a:solidFill>
                <a:latin typeface="Arial" panose="020B0604020202020204" pitchFamily="34" charset="0"/>
              </a:rPr>
              <a:t> </a:t>
            </a:r>
            <a:endParaRPr lang="en-US" sz="3200" dirty="0">
              <a:solidFill>
                <a:srgbClr val="002060"/>
              </a:solidFill>
            </a:endParaRPr>
          </a:p>
        </p:txBody>
      </p:sp>
    </p:spTree>
    <p:extLst>
      <p:ext uri="{BB962C8B-B14F-4D97-AF65-F5344CB8AC3E}">
        <p14:creationId xmlns:p14="http://schemas.microsoft.com/office/powerpoint/2010/main" val="21034737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95249" y="805370"/>
            <a:ext cx="11880851" cy="1084399"/>
            <a:chOff x="171450" y="2216997"/>
            <a:chExt cx="8753475" cy="887322"/>
          </a:xfrm>
        </p:grpSpPr>
        <p:grpSp>
          <p:nvGrpSpPr>
            <p:cNvPr id="18" name="Group 17"/>
            <p:cNvGrpSpPr/>
            <p:nvPr/>
          </p:nvGrpSpPr>
          <p:grpSpPr>
            <a:xfrm>
              <a:off x="171450" y="2216997"/>
              <a:ext cx="8753475" cy="887322"/>
              <a:chOff x="171450" y="2216997"/>
              <a:chExt cx="8753475" cy="887322"/>
            </a:xfrm>
          </p:grpSpPr>
          <p:sp>
            <p:nvSpPr>
              <p:cNvPr id="9" name="Freeform 8"/>
              <p:cNvSpPr/>
              <p:nvPr/>
            </p:nvSpPr>
            <p:spPr>
              <a:xfrm>
                <a:off x="521592" y="2379101"/>
                <a:ext cx="8403333" cy="725218"/>
              </a:xfrm>
              <a:custGeom>
                <a:avLst/>
                <a:gdLst>
                  <a:gd name="connsiteX0" fmla="*/ 0 w 3591198"/>
                  <a:gd name="connsiteY0" fmla="*/ 0 h 1122249"/>
                  <a:gd name="connsiteX1" fmla="*/ 3591198 w 3591198"/>
                  <a:gd name="connsiteY1" fmla="*/ 0 h 1122249"/>
                  <a:gd name="connsiteX2" fmla="*/ 3591198 w 3591198"/>
                  <a:gd name="connsiteY2" fmla="*/ 1122249 h 1122249"/>
                  <a:gd name="connsiteX3" fmla="*/ 0 w 3591198"/>
                  <a:gd name="connsiteY3" fmla="*/ 1122249 h 1122249"/>
                  <a:gd name="connsiteX4" fmla="*/ 0 w 3591198"/>
                  <a:gd name="connsiteY4" fmla="*/ 0 h 1122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1198" h="1122249">
                    <a:moveTo>
                      <a:pt x="0" y="0"/>
                    </a:moveTo>
                    <a:lnTo>
                      <a:pt x="3591198" y="0"/>
                    </a:lnTo>
                    <a:lnTo>
                      <a:pt x="3591198" y="1122249"/>
                    </a:lnTo>
                    <a:lnTo>
                      <a:pt x="0" y="1122249"/>
                    </a:lnTo>
                    <a:lnTo>
                      <a:pt x="0" y="0"/>
                    </a:lnTo>
                    <a:close/>
                  </a:path>
                </a:pathLst>
              </a:custGeom>
              <a:ln w="28575">
                <a:solidFill>
                  <a:srgbClr val="FF0000"/>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60137" tIns="198120" rIns="198120" bIns="198120" numCol="1" spcCol="1270" anchor="ctr" anchorCtr="0">
                <a:noAutofit/>
              </a:bodyPr>
              <a:lstStyle/>
              <a:p>
                <a:pPr defTabSz="2311113">
                  <a:lnSpc>
                    <a:spcPct val="90000"/>
                  </a:lnSpc>
                  <a:spcBef>
                    <a:spcPct val="0"/>
                  </a:spcBef>
                  <a:spcAft>
                    <a:spcPct val="35000"/>
                  </a:spcAft>
                </a:pPr>
                <a:endParaRPr lang="en-GB" sz="2400" dirty="0"/>
              </a:p>
            </p:txBody>
          </p:sp>
          <p:sp>
            <p:nvSpPr>
              <p:cNvPr id="10" name="Rectangle 9"/>
              <p:cNvSpPr/>
              <p:nvPr/>
            </p:nvSpPr>
            <p:spPr>
              <a:xfrm>
                <a:off x="171450" y="2216997"/>
                <a:ext cx="696316" cy="497893"/>
              </a:xfrm>
              <a:prstGeom prst="rect">
                <a:avLst/>
              </a:prstGeom>
              <a:solidFill>
                <a:schemeClr val="accent4">
                  <a:lumMod val="60000"/>
                  <a:lumOff val="40000"/>
                </a:schemeClr>
              </a:solidFill>
              <a:ln>
                <a:solidFill>
                  <a:srgbClr val="B00000"/>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nchor="ctr"/>
              <a:lstStyle/>
              <a:p>
                <a:pPr algn="ctr"/>
                <a:r>
                  <a:rPr lang="en-GB" sz="3600" b="1" dirty="0">
                    <a:solidFill>
                      <a:srgbClr val="C00000"/>
                    </a:solidFill>
                    <a:effectLst>
                      <a:outerShdw blurRad="38100" dist="38100" dir="2700000" algn="tl">
                        <a:srgbClr val="000000">
                          <a:alpha val="43137"/>
                        </a:srgbClr>
                      </a:outerShdw>
                    </a:effectLst>
                  </a:rPr>
                  <a:t>1</a:t>
                </a:r>
              </a:p>
            </p:txBody>
          </p:sp>
        </p:grpSp>
        <p:sp>
          <p:nvSpPr>
            <p:cNvPr id="17" name="TextBox 16"/>
            <p:cNvSpPr txBox="1"/>
            <p:nvPr/>
          </p:nvSpPr>
          <p:spPr>
            <a:xfrm>
              <a:off x="994955" y="2379100"/>
              <a:ext cx="7844243" cy="705157"/>
            </a:xfrm>
            <a:prstGeom prst="rect">
              <a:avLst/>
            </a:prstGeom>
            <a:noFill/>
          </p:spPr>
          <p:txBody>
            <a:bodyPr wrap="square" rtlCol="0">
              <a:spAutoFit/>
            </a:bodyPr>
            <a:lstStyle/>
            <a:p>
              <a:pPr algn="just"/>
              <a:r>
                <a:rPr lang="en-US" sz="2400" b="1" dirty="0" err="1">
                  <a:solidFill>
                    <a:srgbClr val="FF0000"/>
                  </a:solidFill>
                  <a:latin typeface="Times New Roman" panose="02020603050405020304" pitchFamily="18" charset="0"/>
                  <a:cs typeface="Times New Roman" panose="02020603050405020304" pitchFamily="18" charset="0"/>
                </a:rPr>
                <a:t>Về</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xây</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dựng</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hoàn</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thiện</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thể</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chế</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T</a:t>
              </a:r>
              <a:r>
                <a:rPr lang="vi-VN" sz="2400" b="1" dirty="0">
                  <a:latin typeface="Times New Roman" panose="02020603050405020304" pitchFamily="18" charset="0"/>
                  <a:cs typeface="Times New Roman" panose="02020603050405020304" pitchFamily="18" charset="0"/>
                </a:rPr>
                <a:t>iếp tục đổi mới mạnh mẽ tư duy, xây dựng và hoàn thiện đồng bộ thể chế phát triển bền vững</a:t>
              </a:r>
              <a:r>
                <a:rPr lang="en-US" sz="2400" b="1" dirty="0">
                  <a:latin typeface="Times New Roman" panose="02020603050405020304" pitchFamily="18" charset="0"/>
                  <a:cs typeface="Times New Roman" panose="02020603050405020304" pitchFamily="18" charset="0"/>
                </a:rPr>
                <a:t>…</a:t>
              </a:r>
              <a:r>
                <a:rPr lang="es-MX" sz="2400" b="1" dirty="0">
                  <a:latin typeface="Times New Roman" panose="02020603050405020304" pitchFamily="18" charset="0"/>
                  <a:cs typeface="Times New Roman" panose="02020603050405020304" pitchFamily="18" charset="0"/>
                </a:rPr>
                <a:t> </a:t>
              </a:r>
              <a:endParaRPr lang="en-GB" sz="2400" b="1" dirty="0"/>
            </a:p>
          </p:txBody>
        </p:sp>
      </p:grpSp>
      <p:grpSp>
        <p:nvGrpSpPr>
          <p:cNvPr id="26" name="Group 25"/>
          <p:cNvGrpSpPr/>
          <p:nvPr/>
        </p:nvGrpSpPr>
        <p:grpSpPr>
          <a:xfrm>
            <a:off x="95257" y="2015827"/>
            <a:ext cx="11880849" cy="2168692"/>
            <a:chOff x="171451" y="2216997"/>
            <a:chExt cx="8753474" cy="1767293"/>
          </a:xfrm>
        </p:grpSpPr>
        <p:grpSp>
          <p:nvGrpSpPr>
            <p:cNvPr id="27" name="Group 26"/>
            <p:cNvGrpSpPr/>
            <p:nvPr/>
          </p:nvGrpSpPr>
          <p:grpSpPr>
            <a:xfrm>
              <a:off x="171451" y="2216997"/>
              <a:ext cx="8753474" cy="1710480"/>
              <a:chOff x="171451" y="2216997"/>
              <a:chExt cx="8753474" cy="1710480"/>
            </a:xfrm>
          </p:grpSpPr>
          <p:sp>
            <p:nvSpPr>
              <p:cNvPr id="29" name="Freeform 28"/>
              <p:cNvSpPr/>
              <p:nvPr/>
            </p:nvSpPr>
            <p:spPr>
              <a:xfrm>
                <a:off x="521592" y="2379099"/>
                <a:ext cx="8403333" cy="1548378"/>
              </a:xfrm>
              <a:custGeom>
                <a:avLst/>
                <a:gdLst>
                  <a:gd name="connsiteX0" fmla="*/ 0 w 3591198"/>
                  <a:gd name="connsiteY0" fmla="*/ 0 h 1122249"/>
                  <a:gd name="connsiteX1" fmla="*/ 3591198 w 3591198"/>
                  <a:gd name="connsiteY1" fmla="*/ 0 h 1122249"/>
                  <a:gd name="connsiteX2" fmla="*/ 3591198 w 3591198"/>
                  <a:gd name="connsiteY2" fmla="*/ 1122249 h 1122249"/>
                  <a:gd name="connsiteX3" fmla="*/ 0 w 3591198"/>
                  <a:gd name="connsiteY3" fmla="*/ 1122249 h 1122249"/>
                  <a:gd name="connsiteX4" fmla="*/ 0 w 3591198"/>
                  <a:gd name="connsiteY4" fmla="*/ 0 h 1122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1198" h="1122249">
                    <a:moveTo>
                      <a:pt x="0" y="0"/>
                    </a:moveTo>
                    <a:lnTo>
                      <a:pt x="3591198" y="0"/>
                    </a:lnTo>
                    <a:lnTo>
                      <a:pt x="3591198" y="1122249"/>
                    </a:lnTo>
                    <a:lnTo>
                      <a:pt x="0" y="1122249"/>
                    </a:lnTo>
                    <a:lnTo>
                      <a:pt x="0" y="0"/>
                    </a:lnTo>
                    <a:close/>
                  </a:path>
                </a:pathLst>
              </a:custGeom>
              <a:ln w="28575">
                <a:solidFill>
                  <a:srgbClr val="FF0000"/>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60137" tIns="198120" rIns="198120" bIns="198120" numCol="1" spcCol="1270" anchor="ctr" anchorCtr="0">
                <a:noAutofit/>
              </a:bodyPr>
              <a:lstStyle/>
              <a:p>
                <a:pPr defTabSz="2311113">
                  <a:lnSpc>
                    <a:spcPct val="90000"/>
                  </a:lnSpc>
                  <a:spcBef>
                    <a:spcPct val="0"/>
                  </a:spcBef>
                  <a:spcAft>
                    <a:spcPct val="35000"/>
                  </a:spcAft>
                </a:pPr>
                <a:endParaRPr lang="en-GB" sz="2400" b="1" dirty="0"/>
              </a:p>
            </p:txBody>
          </p:sp>
          <p:sp>
            <p:nvSpPr>
              <p:cNvPr id="30" name="Rectangle 29"/>
              <p:cNvSpPr/>
              <p:nvPr/>
            </p:nvSpPr>
            <p:spPr>
              <a:xfrm>
                <a:off x="171451" y="2216997"/>
                <a:ext cx="736798" cy="600508"/>
              </a:xfrm>
              <a:prstGeom prst="rect">
                <a:avLst/>
              </a:prstGeom>
              <a:solidFill>
                <a:schemeClr val="accent4">
                  <a:lumMod val="60000"/>
                  <a:lumOff val="40000"/>
                </a:schemeClr>
              </a:solidFill>
              <a:ln>
                <a:solidFill>
                  <a:srgbClr val="B00000"/>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nchor="ctr"/>
              <a:lstStyle/>
              <a:p>
                <a:pPr algn="ctr"/>
                <a:r>
                  <a:rPr lang="en-GB" sz="3600" b="1" dirty="0">
                    <a:solidFill>
                      <a:srgbClr val="C00000"/>
                    </a:solidFill>
                    <a:effectLst>
                      <a:outerShdw blurRad="38100" dist="38100" dir="2700000" algn="tl">
                        <a:srgbClr val="000000">
                          <a:alpha val="43137"/>
                        </a:srgbClr>
                      </a:outerShdw>
                    </a:effectLst>
                  </a:rPr>
                  <a:t>2</a:t>
                </a:r>
              </a:p>
            </p:txBody>
          </p:sp>
        </p:grpSp>
        <p:sp>
          <p:nvSpPr>
            <p:cNvPr id="28" name="TextBox 27"/>
            <p:cNvSpPr txBox="1"/>
            <p:nvPr/>
          </p:nvSpPr>
          <p:spPr>
            <a:xfrm>
              <a:off x="994956" y="2379100"/>
              <a:ext cx="7844242" cy="1605190"/>
            </a:xfrm>
            <a:prstGeom prst="rect">
              <a:avLst/>
            </a:prstGeom>
            <a:noFill/>
          </p:spPr>
          <p:txBody>
            <a:bodyPr wrap="square" rtlCol="0">
              <a:spAutoFit/>
            </a:bodyPr>
            <a:lstStyle/>
            <a:p>
              <a:pPr algn="just"/>
              <a:r>
                <a:rPr lang="en-US" sz="2400" b="1" dirty="0" err="1">
                  <a:solidFill>
                    <a:srgbClr val="FF0000"/>
                  </a:solidFill>
                  <a:latin typeface="Times New Roman" panose="02020603050405020304" pitchFamily="18" charset="0"/>
                  <a:cs typeface="Times New Roman" panose="02020603050405020304" pitchFamily="18" charset="0"/>
                </a:rPr>
                <a:t>Về</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phát</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triển</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kinh</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tế</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H</a:t>
              </a:r>
              <a:r>
                <a:rPr lang="vi-VN" sz="2400" b="1" dirty="0">
                  <a:latin typeface="Times New Roman" panose="02020603050405020304" pitchFamily="18" charset="0"/>
                  <a:cs typeface="Times New Roman" panose="02020603050405020304" pitchFamily="18" charset="0"/>
                </a:rPr>
                <a:t>oàn thiện toàn diện, đồng bộ thể chế phát triển kinh tế thị trường định hướng xã hội chủ nghĩa</a:t>
              </a:r>
              <a:r>
                <a:rPr lang="en-US" sz="2400" b="1" dirty="0">
                  <a:latin typeface="Times New Roman" panose="02020603050405020304" pitchFamily="18" charset="0"/>
                  <a:cs typeface="Times New Roman" panose="02020603050405020304" pitchFamily="18" charset="0"/>
                </a:rPr>
                <a:t>; đ</a:t>
              </a:r>
              <a:r>
                <a:rPr lang="vi-VN" sz="2400" b="1" dirty="0">
                  <a:latin typeface="Times New Roman" panose="02020603050405020304" pitchFamily="18" charset="0"/>
                  <a:cs typeface="Times New Roman" panose="02020603050405020304" pitchFamily="18" charset="0"/>
                </a:rPr>
                <a:t>ổi mới mạnh mẽ mô hình tăng trưởng, cơ cấu lại nền kinh tế, </a:t>
              </a:r>
              <a:r>
                <a:rPr lang="en-US" sz="2400" b="1" dirty="0" err="1">
                  <a:latin typeface="Times New Roman" panose="02020603050405020304" pitchFamily="18" charset="0"/>
                  <a:cs typeface="Times New Roman" panose="02020603050405020304" pitchFamily="18" charset="0"/>
                </a:rPr>
                <a:t>đẩy</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mạnh</a:t>
              </a:r>
              <a:r>
                <a:rPr lang="en-US" sz="2400" b="1"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công nghiệp hoá, hiện đại hoá đất nước</a:t>
              </a:r>
              <a:r>
                <a:rPr lang="en-US" sz="2400" b="1" dirty="0">
                  <a:latin typeface="Times New Roman" panose="02020603050405020304" pitchFamily="18" charset="0"/>
                  <a:cs typeface="Times New Roman" panose="02020603050405020304" pitchFamily="18" charset="0"/>
                </a:rPr>
                <a:t>; đ</a:t>
              </a:r>
              <a:r>
                <a:rPr lang="vi-VN" sz="2400" b="1" dirty="0">
                  <a:latin typeface="Times New Roman" panose="02020603050405020304" pitchFamily="18" charset="0"/>
                  <a:cs typeface="Times New Roman" panose="02020603050405020304" pitchFamily="18" charset="0"/>
                </a:rPr>
                <a:t>ẩy mạnh chuyển đổi số quốc gia, phát triển kinh tế số</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trên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nền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tảng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khoa</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học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và</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công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nghệ</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đổi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mới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sáng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tạo</a:t>
              </a:r>
              <a:r>
                <a:rPr lang="en-US" sz="2400" b="1" dirty="0">
                  <a:latin typeface="Times New Roman" panose="02020603050405020304" pitchFamily="18" charset="0"/>
                  <a:cs typeface="Times New Roman" panose="02020603050405020304" pitchFamily="18" charset="0"/>
                </a:rPr>
                <a:t>…</a:t>
              </a:r>
              <a:endParaRPr lang="en-GB" sz="2400" b="1" dirty="0">
                <a:latin typeface="Times New Roman" panose="02020603050405020304" pitchFamily="18" charset="0"/>
                <a:cs typeface="Times New Roman" panose="02020603050405020304" pitchFamily="18" charset="0"/>
              </a:endParaRPr>
            </a:p>
          </p:txBody>
        </p:sp>
      </p:grpSp>
      <p:grpSp>
        <p:nvGrpSpPr>
          <p:cNvPr id="22" name="Group 21"/>
          <p:cNvGrpSpPr/>
          <p:nvPr/>
        </p:nvGrpSpPr>
        <p:grpSpPr>
          <a:xfrm>
            <a:off x="95257" y="4316215"/>
            <a:ext cx="11880849" cy="1933912"/>
            <a:chOff x="159190" y="2216998"/>
            <a:chExt cx="8765735" cy="1284351"/>
          </a:xfrm>
        </p:grpSpPr>
        <p:grpSp>
          <p:nvGrpSpPr>
            <p:cNvPr id="23" name="Group 22"/>
            <p:cNvGrpSpPr/>
            <p:nvPr/>
          </p:nvGrpSpPr>
          <p:grpSpPr>
            <a:xfrm>
              <a:off x="159190" y="2216998"/>
              <a:ext cx="8765735" cy="1284351"/>
              <a:chOff x="159190" y="2216998"/>
              <a:chExt cx="8765735" cy="1284351"/>
            </a:xfrm>
          </p:grpSpPr>
          <p:sp>
            <p:nvSpPr>
              <p:cNvPr id="25" name="Freeform 24"/>
              <p:cNvSpPr/>
              <p:nvPr/>
            </p:nvSpPr>
            <p:spPr>
              <a:xfrm>
                <a:off x="521592" y="2379100"/>
                <a:ext cx="8403333" cy="1122249"/>
              </a:xfrm>
              <a:custGeom>
                <a:avLst/>
                <a:gdLst>
                  <a:gd name="connsiteX0" fmla="*/ 0 w 3591198"/>
                  <a:gd name="connsiteY0" fmla="*/ 0 h 1122249"/>
                  <a:gd name="connsiteX1" fmla="*/ 3591198 w 3591198"/>
                  <a:gd name="connsiteY1" fmla="*/ 0 h 1122249"/>
                  <a:gd name="connsiteX2" fmla="*/ 3591198 w 3591198"/>
                  <a:gd name="connsiteY2" fmla="*/ 1122249 h 1122249"/>
                  <a:gd name="connsiteX3" fmla="*/ 0 w 3591198"/>
                  <a:gd name="connsiteY3" fmla="*/ 1122249 h 1122249"/>
                  <a:gd name="connsiteX4" fmla="*/ 0 w 3591198"/>
                  <a:gd name="connsiteY4" fmla="*/ 0 h 1122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1198" h="1122249">
                    <a:moveTo>
                      <a:pt x="0" y="0"/>
                    </a:moveTo>
                    <a:lnTo>
                      <a:pt x="3591198" y="0"/>
                    </a:lnTo>
                    <a:lnTo>
                      <a:pt x="3591198" y="1122249"/>
                    </a:lnTo>
                    <a:lnTo>
                      <a:pt x="0" y="1122249"/>
                    </a:lnTo>
                    <a:lnTo>
                      <a:pt x="0" y="0"/>
                    </a:lnTo>
                    <a:close/>
                  </a:path>
                </a:pathLst>
              </a:custGeom>
              <a:ln w="28575">
                <a:solidFill>
                  <a:srgbClr val="FF0000"/>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60137" tIns="198120" rIns="198120" bIns="198120" numCol="1" spcCol="1270" anchor="ctr" anchorCtr="0">
                <a:noAutofit/>
              </a:bodyPr>
              <a:lstStyle/>
              <a:p>
                <a:pPr defTabSz="2311113">
                  <a:lnSpc>
                    <a:spcPct val="90000"/>
                  </a:lnSpc>
                  <a:spcBef>
                    <a:spcPct val="0"/>
                  </a:spcBef>
                  <a:spcAft>
                    <a:spcPct val="35000"/>
                  </a:spcAft>
                </a:pPr>
                <a:endParaRPr lang="en-GB" sz="2000" dirty="0"/>
              </a:p>
            </p:txBody>
          </p:sp>
          <p:sp>
            <p:nvSpPr>
              <p:cNvPr id="31" name="Rectangle 30"/>
              <p:cNvSpPr/>
              <p:nvPr/>
            </p:nvSpPr>
            <p:spPr>
              <a:xfrm>
                <a:off x="159190" y="2216998"/>
                <a:ext cx="780726" cy="427823"/>
              </a:xfrm>
              <a:prstGeom prst="rect">
                <a:avLst/>
              </a:prstGeom>
              <a:solidFill>
                <a:schemeClr val="accent4">
                  <a:lumMod val="60000"/>
                  <a:lumOff val="40000"/>
                </a:schemeClr>
              </a:solidFill>
              <a:ln>
                <a:solidFill>
                  <a:srgbClr val="B00000"/>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nchor="ctr"/>
              <a:lstStyle/>
              <a:p>
                <a:pPr algn="ctr"/>
                <a:r>
                  <a:rPr lang="en-GB" sz="3600" b="1" dirty="0">
                    <a:solidFill>
                      <a:srgbClr val="C00000"/>
                    </a:solidFill>
                    <a:effectLst>
                      <a:outerShdw blurRad="38100" dist="38100" dir="2700000" algn="tl">
                        <a:srgbClr val="000000">
                          <a:alpha val="43137"/>
                        </a:srgbClr>
                      </a:outerShdw>
                    </a:effectLst>
                  </a:rPr>
                  <a:t>3</a:t>
                </a:r>
              </a:p>
            </p:txBody>
          </p:sp>
        </p:grpSp>
        <p:sp>
          <p:nvSpPr>
            <p:cNvPr id="24" name="TextBox 23"/>
            <p:cNvSpPr txBox="1"/>
            <p:nvPr/>
          </p:nvSpPr>
          <p:spPr>
            <a:xfrm>
              <a:off x="1228723" y="2379100"/>
              <a:ext cx="7610475" cy="265721"/>
            </a:xfrm>
            <a:prstGeom prst="rect">
              <a:avLst/>
            </a:prstGeom>
            <a:noFill/>
          </p:spPr>
          <p:txBody>
            <a:bodyPr wrap="square" rtlCol="0">
              <a:spAutoFit/>
            </a:bodyPr>
            <a:lstStyle/>
            <a:p>
              <a:pPr algn="just"/>
              <a:endParaRPr lang="es-MX" sz="2000" dirty="0">
                <a:latin typeface="Times New Roman" panose="02020603050405020304" pitchFamily="18" charset="0"/>
                <a:cs typeface="Times New Roman" panose="02020603050405020304" pitchFamily="18" charset="0"/>
              </a:endParaRPr>
            </a:p>
          </p:txBody>
        </p:sp>
      </p:grpSp>
      <p:sp>
        <p:nvSpPr>
          <p:cNvPr id="32" name="Title 1"/>
          <p:cNvSpPr>
            <a:spLocks noGrp="1"/>
          </p:cNvSpPr>
          <p:nvPr>
            <p:ph type="title"/>
          </p:nvPr>
        </p:nvSpPr>
        <p:spPr>
          <a:xfrm>
            <a:off x="1212974" y="4742437"/>
            <a:ext cx="10646772" cy="1439288"/>
          </a:xfrm>
        </p:spPr>
        <p:txBody>
          <a:bodyPr>
            <a:noAutofit/>
          </a:bodyPr>
          <a:lstStyle/>
          <a:p>
            <a:pPr algn="just"/>
            <a:r>
              <a:rPr lang="en-US" sz="2400" b="1" dirty="0" err="1">
                <a:solidFill>
                  <a:srgbClr val="FF0000"/>
                </a:solidFill>
                <a:latin typeface="Times New Roman" pitchFamily="18" charset="0"/>
                <a:cs typeface="Times New Roman" pitchFamily="18" charset="0"/>
              </a:rPr>
              <a:t>Về</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phát</a:t>
            </a:r>
            <a:r>
              <a:rPr lang="en-US" sz="2400" b="1" dirty="0">
                <a:solidFill>
                  <a:srgbClr val="FF0000"/>
                </a:solidFill>
                <a:latin typeface="Times New Roman" pitchFamily="18" charset="0"/>
                <a:cs typeface="Times New Roman" pitchFamily="18" charset="0"/>
              </a:rPr>
              <a:t> </a:t>
            </a:r>
            <a:r>
              <a:rPr lang="en-US" sz="2400" b="1" dirty="0" err="1">
                <a:solidFill>
                  <a:srgbClr val="FF0000"/>
                </a:solidFill>
                <a:latin typeface="Times New Roman" pitchFamily="18" charset="0"/>
                <a:cs typeface="Times New Roman" pitchFamily="18" charset="0"/>
              </a:rPr>
              <a:t>triển</a:t>
            </a:r>
            <a:r>
              <a:rPr lang="en-US" sz="2400" b="1" dirty="0">
                <a:solidFill>
                  <a:srgbClr val="FF0000"/>
                </a:solidFill>
                <a:latin typeface="Times New Roman" pitchFamily="18" charset="0"/>
                <a:cs typeface="Times New Roman" pitchFamily="18" charset="0"/>
              </a:rPr>
              <a:t> GD&amp;ĐT, KH&amp;CN:</a:t>
            </a:r>
            <a:r>
              <a:rPr lang="en-US" sz="2400" b="1" dirty="0">
                <a:latin typeface="Times New Roman" pitchFamily="18" charset="0"/>
                <a:cs typeface="Times New Roman" pitchFamily="18" charset="0"/>
              </a:rPr>
              <a:t> T</a:t>
            </a:r>
            <a:r>
              <a:rPr lang="vi-VN" sz="2400" b="1" dirty="0">
                <a:latin typeface="Times New Roman" pitchFamily="18" charset="0"/>
                <a:cs typeface="Times New Roman" pitchFamily="18" charset="0"/>
              </a:rPr>
              <a:t>ạo đột phá trong đổi mới căn bản, toàn diện giáo dục và đào tạo, phát triển nguồn nhân lực chất lượng cao, thu hút và trọng dụng nhân tài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Thúc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đẩy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nghiên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cứu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chuyển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giao</a:t>
            </a:r>
            <a:r>
              <a:rPr lang="vi-VN" sz="2400" b="1" dirty="0">
                <a:latin typeface="Times New Roman" pitchFamily="18" charset="0"/>
                <a:cs typeface="Times New Roman" pitchFamily="18" charset="0"/>
              </a:rPr>
              <a:t>, ứng dụng mạnh mẽ thành tựu của cuộc </a:t>
            </a:r>
            <a:r>
              <a:rPr lang="en-US" sz="2400" b="1" dirty="0">
                <a:latin typeface="Times New Roman" pitchFamily="18" charset="0"/>
                <a:cs typeface="Times New Roman" pitchFamily="18" charset="0"/>
              </a:rPr>
              <a:t>C</a:t>
            </a:r>
            <a:r>
              <a:rPr lang="vi-VN" sz="2400" b="1" dirty="0">
                <a:latin typeface="Times New Roman" pitchFamily="18" charset="0"/>
                <a:cs typeface="Times New Roman" pitchFamily="18" charset="0"/>
              </a:rPr>
              <a:t>ách mạng công nghiệp lần thứ tư</a:t>
            </a:r>
            <a:r>
              <a:rPr lang="en-US" sz="2400" b="1" dirty="0">
                <a:latin typeface="Times New Roman" pitchFamily="18" charset="0"/>
                <a:cs typeface="Times New Roman" pitchFamily="18" charset="0"/>
              </a:rPr>
              <a:t>…</a:t>
            </a:r>
          </a:p>
        </p:txBody>
      </p:sp>
      <p:sp>
        <p:nvSpPr>
          <p:cNvPr id="19" name="Rectangle 18"/>
          <p:cNvSpPr/>
          <p:nvPr/>
        </p:nvSpPr>
        <p:spPr>
          <a:xfrm>
            <a:off x="1829761" y="215912"/>
            <a:ext cx="10146339" cy="461665"/>
          </a:xfrm>
          <a:prstGeom prst="rect">
            <a:avLst/>
          </a:prstGeom>
        </p:spPr>
        <p:txBody>
          <a:bodyPr wrap="square" lIns="91430" tIns="45718" rIns="91430" bIns="45718">
            <a:spAutoFit/>
          </a:bodyPr>
          <a:lstStyle/>
          <a:p>
            <a:pPr algn="ctr"/>
            <a:r>
              <a:rPr lang="vi-VN" sz="2400" b="1" dirty="0">
                <a:solidFill>
                  <a:srgbClr val="FFFF00"/>
                </a:solidFill>
                <a:latin typeface="Arial" panose="020B0604020202020204" pitchFamily="34" charset="0"/>
                <a:cs typeface="Arial" panose="020B0604020202020204" pitchFamily="34" charset="0"/>
              </a:rPr>
              <a:t>ĐỊNH HƯỚNG PHÁT TRIỂN ĐẤT NƯỚC GIAI ĐOẠN 2021-2030 </a:t>
            </a:r>
          </a:p>
        </p:txBody>
      </p:sp>
    </p:spTree>
    <p:extLst>
      <p:ext uri="{BB962C8B-B14F-4D97-AF65-F5344CB8AC3E}">
        <p14:creationId xmlns:p14="http://schemas.microsoft.com/office/powerpoint/2010/main" val="17655404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42881" y="868604"/>
            <a:ext cx="11833225" cy="1810999"/>
            <a:chOff x="171450" y="2216997"/>
            <a:chExt cx="8753475" cy="1394226"/>
          </a:xfrm>
        </p:grpSpPr>
        <p:grpSp>
          <p:nvGrpSpPr>
            <p:cNvPr id="14" name="Group 13"/>
            <p:cNvGrpSpPr/>
            <p:nvPr/>
          </p:nvGrpSpPr>
          <p:grpSpPr>
            <a:xfrm>
              <a:off x="171450" y="2216997"/>
              <a:ext cx="8753475" cy="1394226"/>
              <a:chOff x="171450" y="2216997"/>
              <a:chExt cx="8753475" cy="1394226"/>
            </a:xfrm>
          </p:grpSpPr>
          <p:sp>
            <p:nvSpPr>
              <p:cNvPr id="16" name="Freeform 15"/>
              <p:cNvSpPr/>
              <p:nvPr/>
            </p:nvSpPr>
            <p:spPr>
              <a:xfrm>
                <a:off x="521592" y="2379100"/>
                <a:ext cx="8403333" cy="1232123"/>
              </a:xfrm>
              <a:custGeom>
                <a:avLst/>
                <a:gdLst>
                  <a:gd name="connsiteX0" fmla="*/ 0 w 3591198"/>
                  <a:gd name="connsiteY0" fmla="*/ 0 h 1122249"/>
                  <a:gd name="connsiteX1" fmla="*/ 3591198 w 3591198"/>
                  <a:gd name="connsiteY1" fmla="*/ 0 h 1122249"/>
                  <a:gd name="connsiteX2" fmla="*/ 3591198 w 3591198"/>
                  <a:gd name="connsiteY2" fmla="*/ 1122249 h 1122249"/>
                  <a:gd name="connsiteX3" fmla="*/ 0 w 3591198"/>
                  <a:gd name="connsiteY3" fmla="*/ 1122249 h 1122249"/>
                  <a:gd name="connsiteX4" fmla="*/ 0 w 3591198"/>
                  <a:gd name="connsiteY4" fmla="*/ 0 h 1122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1198" h="1122249">
                    <a:moveTo>
                      <a:pt x="0" y="0"/>
                    </a:moveTo>
                    <a:lnTo>
                      <a:pt x="3591198" y="0"/>
                    </a:lnTo>
                    <a:lnTo>
                      <a:pt x="3591198" y="1122249"/>
                    </a:lnTo>
                    <a:lnTo>
                      <a:pt x="0" y="1122249"/>
                    </a:lnTo>
                    <a:lnTo>
                      <a:pt x="0" y="0"/>
                    </a:lnTo>
                    <a:close/>
                  </a:path>
                </a:pathLst>
              </a:custGeom>
              <a:ln w="28575">
                <a:solidFill>
                  <a:srgbClr val="FF0000"/>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60137" tIns="198120" rIns="198120" bIns="198120" numCol="1" spcCol="1270" anchor="ctr" anchorCtr="0">
                <a:noAutofit/>
              </a:bodyPr>
              <a:lstStyle/>
              <a:p>
                <a:pPr defTabSz="2311113">
                  <a:lnSpc>
                    <a:spcPct val="90000"/>
                  </a:lnSpc>
                  <a:spcBef>
                    <a:spcPct val="0"/>
                  </a:spcBef>
                  <a:spcAft>
                    <a:spcPct val="35000"/>
                  </a:spcAft>
                </a:pPr>
                <a:endParaRPr lang="en-GB" sz="2800" dirty="0"/>
              </a:p>
            </p:txBody>
          </p:sp>
          <p:sp>
            <p:nvSpPr>
              <p:cNvPr id="17" name="Rectangle 16"/>
              <p:cNvSpPr/>
              <p:nvPr/>
            </p:nvSpPr>
            <p:spPr>
              <a:xfrm>
                <a:off x="171450" y="2216997"/>
                <a:ext cx="674987" cy="454578"/>
              </a:xfrm>
              <a:prstGeom prst="rect">
                <a:avLst/>
              </a:prstGeom>
              <a:solidFill>
                <a:schemeClr val="accent4">
                  <a:lumMod val="60000"/>
                  <a:lumOff val="40000"/>
                </a:schemeClr>
              </a:solidFill>
              <a:ln>
                <a:solidFill>
                  <a:srgbClr val="B00000"/>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nchor="ctr"/>
              <a:lstStyle/>
              <a:p>
                <a:pPr algn="ctr"/>
                <a:r>
                  <a:rPr lang="en-GB" sz="4000" b="1" dirty="0">
                    <a:solidFill>
                      <a:srgbClr val="C00000"/>
                    </a:solidFill>
                    <a:effectLst>
                      <a:outerShdw blurRad="38100" dist="38100" dir="2700000" algn="tl">
                        <a:srgbClr val="000000">
                          <a:alpha val="43137"/>
                        </a:srgbClr>
                      </a:outerShdw>
                    </a:effectLst>
                  </a:rPr>
                  <a:t>4</a:t>
                </a:r>
              </a:p>
            </p:txBody>
          </p:sp>
        </p:grpSp>
        <p:sp>
          <p:nvSpPr>
            <p:cNvPr id="15" name="TextBox 14"/>
            <p:cNvSpPr txBox="1"/>
            <p:nvPr/>
          </p:nvSpPr>
          <p:spPr>
            <a:xfrm>
              <a:off x="907110" y="2379100"/>
              <a:ext cx="7932088" cy="1232123"/>
            </a:xfrm>
            <a:prstGeom prst="rect">
              <a:avLst/>
            </a:prstGeom>
            <a:noFill/>
          </p:spPr>
          <p:txBody>
            <a:bodyPr wrap="square" rtlCol="0">
              <a:spAutoFit/>
            </a:bodyPr>
            <a:lstStyle/>
            <a:p>
              <a:pPr algn="just"/>
              <a:r>
                <a:rPr lang="en-US" sz="2400" b="1" dirty="0" err="1">
                  <a:solidFill>
                    <a:srgbClr val="FF0000"/>
                  </a:solidFill>
                  <a:latin typeface="Times New Roman" pitchFamily="18" charset="0"/>
                  <a:ea typeface="+mj-ea"/>
                  <a:cs typeface="Times New Roman" pitchFamily="18" charset="0"/>
                </a:rPr>
                <a:t>Về</a:t>
              </a:r>
              <a:r>
                <a:rPr lang="en-US" sz="2400" b="1" dirty="0">
                  <a:solidFill>
                    <a:srgbClr val="FF0000"/>
                  </a:solidFill>
                  <a:latin typeface="Times New Roman" pitchFamily="18" charset="0"/>
                  <a:ea typeface="+mj-ea"/>
                  <a:cs typeface="Times New Roman" pitchFamily="18" charset="0"/>
                </a:rPr>
                <a:t> </a:t>
              </a:r>
              <a:r>
                <a:rPr lang="en-US" sz="2400" b="1" dirty="0" err="1">
                  <a:solidFill>
                    <a:srgbClr val="FF0000"/>
                  </a:solidFill>
                  <a:latin typeface="Times New Roman" pitchFamily="18" charset="0"/>
                  <a:ea typeface="+mj-ea"/>
                  <a:cs typeface="Times New Roman" pitchFamily="18" charset="0"/>
                </a:rPr>
                <a:t>phát</a:t>
              </a:r>
              <a:r>
                <a:rPr lang="en-US" sz="2400" b="1" dirty="0">
                  <a:solidFill>
                    <a:srgbClr val="FF0000"/>
                  </a:solidFill>
                  <a:latin typeface="Times New Roman" pitchFamily="18" charset="0"/>
                  <a:ea typeface="+mj-ea"/>
                  <a:cs typeface="Times New Roman" pitchFamily="18" charset="0"/>
                </a:rPr>
                <a:t> </a:t>
              </a:r>
              <a:r>
                <a:rPr lang="en-US" sz="2400" b="1" dirty="0" err="1">
                  <a:solidFill>
                    <a:srgbClr val="FF0000"/>
                  </a:solidFill>
                  <a:latin typeface="Times New Roman" pitchFamily="18" charset="0"/>
                  <a:ea typeface="+mj-ea"/>
                  <a:cs typeface="Times New Roman" pitchFamily="18" charset="0"/>
                </a:rPr>
                <a:t>triển</a:t>
              </a:r>
              <a:r>
                <a:rPr lang="en-US" sz="2400" b="1" dirty="0">
                  <a:solidFill>
                    <a:srgbClr val="FF0000"/>
                  </a:solidFill>
                  <a:latin typeface="Times New Roman" pitchFamily="18" charset="0"/>
                  <a:ea typeface="+mj-ea"/>
                  <a:cs typeface="Times New Roman" pitchFamily="18" charset="0"/>
                </a:rPr>
                <a:t> con </a:t>
              </a:r>
              <a:r>
                <a:rPr lang="en-US" sz="2400" b="1" dirty="0" err="1">
                  <a:solidFill>
                    <a:srgbClr val="FF0000"/>
                  </a:solidFill>
                  <a:latin typeface="Times New Roman" pitchFamily="18" charset="0"/>
                  <a:ea typeface="+mj-ea"/>
                  <a:cs typeface="Times New Roman" pitchFamily="18" charset="0"/>
                </a:rPr>
                <a:t>người</a:t>
              </a:r>
              <a:r>
                <a:rPr lang="en-US" sz="2400" b="1" dirty="0">
                  <a:solidFill>
                    <a:srgbClr val="FF0000"/>
                  </a:solidFill>
                  <a:latin typeface="Times New Roman" pitchFamily="18" charset="0"/>
                  <a:ea typeface="+mj-ea"/>
                  <a:cs typeface="Times New Roman" pitchFamily="18" charset="0"/>
                </a:rPr>
                <a:t> </a:t>
              </a:r>
              <a:r>
                <a:rPr lang="en-US" sz="2400" b="1" dirty="0" err="1">
                  <a:solidFill>
                    <a:srgbClr val="FF0000"/>
                  </a:solidFill>
                  <a:latin typeface="Times New Roman" pitchFamily="18" charset="0"/>
                  <a:ea typeface="+mj-ea"/>
                  <a:cs typeface="Times New Roman" pitchFamily="18" charset="0"/>
                </a:rPr>
                <a:t>và</a:t>
              </a:r>
              <a:r>
                <a:rPr lang="en-US" sz="2400" b="1" dirty="0">
                  <a:solidFill>
                    <a:srgbClr val="FF0000"/>
                  </a:solidFill>
                  <a:latin typeface="Times New Roman" pitchFamily="18" charset="0"/>
                  <a:ea typeface="+mj-ea"/>
                  <a:cs typeface="Times New Roman" pitchFamily="18" charset="0"/>
                </a:rPr>
                <a:t> </a:t>
              </a:r>
              <a:r>
                <a:rPr lang="en-US" sz="2400" b="1" dirty="0" err="1">
                  <a:solidFill>
                    <a:srgbClr val="FF0000"/>
                  </a:solidFill>
                  <a:latin typeface="Times New Roman" pitchFamily="18" charset="0"/>
                  <a:ea typeface="+mj-ea"/>
                  <a:cs typeface="Times New Roman" pitchFamily="18" charset="0"/>
                </a:rPr>
                <a:t>xây</a:t>
              </a:r>
              <a:r>
                <a:rPr lang="en-US" sz="2400" b="1" dirty="0">
                  <a:solidFill>
                    <a:srgbClr val="FF0000"/>
                  </a:solidFill>
                  <a:latin typeface="Times New Roman" pitchFamily="18" charset="0"/>
                  <a:ea typeface="+mj-ea"/>
                  <a:cs typeface="Times New Roman" pitchFamily="18" charset="0"/>
                </a:rPr>
                <a:t> </a:t>
              </a:r>
              <a:r>
                <a:rPr lang="en-US" sz="2400" b="1" dirty="0" err="1">
                  <a:solidFill>
                    <a:srgbClr val="FF0000"/>
                  </a:solidFill>
                  <a:latin typeface="Times New Roman" pitchFamily="18" charset="0"/>
                  <a:ea typeface="+mj-ea"/>
                  <a:cs typeface="Times New Roman" pitchFamily="18" charset="0"/>
                </a:rPr>
                <a:t>dựng</a:t>
              </a:r>
              <a:r>
                <a:rPr lang="en-US" sz="2400" b="1" dirty="0">
                  <a:solidFill>
                    <a:srgbClr val="FF0000"/>
                  </a:solidFill>
                  <a:latin typeface="Times New Roman" pitchFamily="18" charset="0"/>
                  <a:ea typeface="+mj-ea"/>
                  <a:cs typeface="Times New Roman" pitchFamily="18" charset="0"/>
                </a:rPr>
                <a:t> </a:t>
              </a:r>
              <a:r>
                <a:rPr lang="en-US" sz="2400" b="1" dirty="0" err="1">
                  <a:solidFill>
                    <a:srgbClr val="FF0000"/>
                  </a:solidFill>
                  <a:latin typeface="Times New Roman" pitchFamily="18" charset="0"/>
                  <a:ea typeface="+mj-ea"/>
                  <a:cs typeface="Times New Roman" pitchFamily="18" charset="0"/>
                </a:rPr>
                <a:t>nền</a:t>
              </a:r>
              <a:r>
                <a:rPr lang="en-US" sz="2400" b="1" dirty="0">
                  <a:solidFill>
                    <a:srgbClr val="FF0000"/>
                  </a:solidFill>
                  <a:latin typeface="Times New Roman" pitchFamily="18" charset="0"/>
                  <a:ea typeface="+mj-ea"/>
                  <a:cs typeface="Times New Roman" pitchFamily="18" charset="0"/>
                </a:rPr>
                <a:t> </a:t>
              </a:r>
              <a:r>
                <a:rPr lang="en-US" sz="2400" b="1" dirty="0" err="1">
                  <a:solidFill>
                    <a:srgbClr val="FF0000"/>
                  </a:solidFill>
                  <a:latin typeface="Times New Roman" pitchFamily="18" charset="0"/>
                  <a:ea typeface="+mj-ea"/>
                  <a:cs typeface="Times New Roman" pitchFamily="18" charset="0"/>
                </a:rPr>
                <a:t>văn</a:t>
              </a:r>
              <a:r>
                <a:rPr lang="en-US" sz="2400" b="1" dirty="0">
                  <a:solidFill>
                    <a:srgbClr val="FF0000"/>
                  </a:solidFill>
                  <a:latin typeface="Times New Roman" pitchFamily="18" charset="0"/>
                  <a:ea typeface="+mj-ea"/>
                  <a:cs typeface="Times New Roman" pitchFamily="18" charset="0"/>
                </a:rPr>
                <a:t> </a:t>
              </a:r>
              <a:r>
                <a:rPr lang="en-US" sz="2400" b="1" dirty="0" err="1">
                  <a:solidFill>
                    <a:srgbClr val="FF0000"/>
                  </a:solidFill>
                  <a:latin typeface="Times New Roman" pitchFamily="18" charset="0"/>
                  <a:ea typeface="+mj-ea"/>
                  <a:cs typeface="Times New Roman" pitchFamily="18" charset="0"/>
                </a:rPr>
                <a:t>hóa</a:t>
              </a:r>
              <a:r>
                <a:rPr lang="en-US" sz="2400" b="1" dirty="0">
                  <a:solidFill>
                    <a:srgbClr val="FF0000"/>
                  </a:solidFill>
                  <a:latin typeface="Times New Roman" pitchFamily="18" charset="0"/>
                  <a:ea typeface="+mj-ea"/>
                  <a:cs typeface="Times New Roman" pitchFamily="18" charset="0"/>
                </a:rPr>
                <a:t>: </a:t>
              </a:r>
              <a:r>
                <a:rPr lang="en-US" sz="2400" b="1" dirty="0">
                  <a:latin typeface="Times New Roman" pitchFamily="18" charset="0"/>
                  <a:ea typeface="+mj-ea"/>
                  <a:cs typeface="Times New Roman" pitchFamily="18" charset="0"/>
                </a:rPr>
                <a:t>P</a:t>
              </a:r>
              <a:r>
                <a:rPr lang="vi-VN" sz="2400" b="1" dirty="0">
                  <a:latin typeface="Times New Roman" pitchFamily="18" charset="0"/>
                  <a:ea typeface="+mj-ea"/>
                  <a:cs typeface="Times New Roman" pitchFamily="18" charset="0"/>
                </a:rPr>
                <a:t>hát triển con người toàn diện và xây dựng nền văn hoá Việt Nam tiên tiến, đậm đà bản sắc dân tộc</a:t>
              </a:r>
              <a:r>
                <a:rPr lang="en-US" sz="2400" b="1" dirty="0">
                  <a:latin typeface="Times New Roman" pitchFamily="18" charset="0"/>
                  <a:ea typeface="+mj-ea"/>
                  <a:cs typeface="Times New Roman" pitchFamily="18" charset="0"/>
                </a:rPr>
                <a:t>; k</a:t>
              </a:r>
              <a:r>
                <a:rPr lang="es-MX" sz="2400" b="1" dirty="0" err="1">
                  <a:latin typeface="Times New Roman" pitchFamily="18" charset="0"/>
                  <a:ea typeface="+mj-ea"/>
                  <a:cs typeface="Times New Roman" pitchFamily="18" charset="0"/>
                </a:rPr>
                <a:t>hơi</a:t>
              </a:r>
              <a:r>
                <a:rPr lang="es-MX" sz="2400" b="1" dirty="0">
                  <a:latin typeface="Times New Roman" pitchFamily="18" charset="0"/>
                  <a:ea typeface="+mj-ea"/>
                  <a:cs typeface="Times New Roman" pitchFamily="18" charset="0"/>
                </a:rPr>
                <a:t> </a:t>
              </a:r>
              <a:r>
                <a:rPr lang="es-MX" sz="2400" b="1" dirty="0" err="1">
                  <a:latin typeface="Times New Roman" pitchFamily="18" charset="0"/>
                  <a:ea typeface="+mj-ea"/>
                  <a:cs typeface="Times New Roman" pitchFamily="18" charset="0"/>
                </a:rPr>
                <a:t>dậy</a:t>
              </a:r>
              <a:r>
                <a:rPr lang="es-MX" sz="2400" b="1" dirty="0">
                  <a:latin typeface="Times New Roman" pitchFamily="18" charset="0"/>
                  <a:ea typeface="+mj-ea"/>
                  <a:cs typeface="Times New Roman" pitchFamily="18" charset="0"/>
                </a:rPr>
                <a:t> </a:t>
              </a:r>
              <a:r>
                <a:rPr lang="es-MX" sz="2400" b="1" dirty="0" err="1">
                  <a:latin typeface="Times New Roman" pitchFamily="18" charset="0"/>
                  <a:ea typeface="+mj-ea"/>
                  <a:cs typeface="Times New Roman" pitchFamily="18" charset="0"/>
                </a:rPr>
                <a:t>truyền</a:t>
              </a:r>
              <a:r>
                <a:rPr lang="es-MX" sz="2400" b="1" dirty="0">
                  <a:latin typeface="Times New Roman" pitchFamily="18" charset="0"/>
                  <a:ea typeface="+mj-ea"/>
                  <a:cs typeface="Times New Roman" pitchFamily="18" charset="0"/>
                </a:rPr>
                <a:t> </a:t>
              </a:r>
              <a:r>
                <a:rPr lang="es-MX" sz="2400" b="1" dirty="0" err="1">
                  <a:latin typeface="Times New Roman" pitchFamily="18" charset="0"/>
                  <a:ea typeface="+mj-ea"/>
                  <a:cs typeface="Times New Roman" pitchFamily="18" charset="0"/>
                </a:rPr>
                <a:t>thống</a:t>
              </a:r>
              <a:r>
                <a:rPr lang="es-MX" sz="2400" b="1" dirty="0">
                  <a:latin typeface="Times New Roman" pitchFamily="18" charset="0"/>
                  <a:ea typeface="+mj-ea"/>
                  <a:cs typeface="Times New Roman" pitchFamily="18" charset="0"/>
                </a:rPr>
                <a:t> </a:t>
              </a:r>
              <a:r>
                <a:rPr lang="es-MX" sz="2400" b="1" dirty="0" err="1">
                  <a:latin typeface="Times New Roman" pitchFamily="18" charset="0"/>
                  <a:ea typeface="+mj-ea"/>
                  <a:cs typeface="Times New Roman" pitchFamily="18" charset="0"/>
                </a:rPr>
                <a:t>yêu</a:t>
              </a:r>
              <a:r>
                <a:rPr lang="es-MX" sz="2400" b="1" dirty="0">
                  <a:latin typeface="Times New Roman" pitchFamily="18" charset="0"/>
                  <a:ea typeface="+mj-ea"/>
                  <a:cs typeface="Times New Roman" pitchFamily="18" charset="0"/>
                </a:rPr>
                <a:t> </a:t>
              </a:r>
              <a:r>
                <a:rPr lang="es-MX" sz="2400" b="1" dirty="0" err="1">
                  <a:latin typeface="Times New Roman" pitchFamily="18" charset="0"/>
                  <a:ea typeface="+mj-ea"/>
                  <a:cs typeface="Times New Roman" pitchFamily="18" charset="0"/>
                </a:rPr>
                <a:t>nước</a:t>
              </a:r>
              <a:r>
                <a:rPr lang="es-MX" sz="2400" b="1" dirty="0">
                  <a:latin typeface="Times New Roman" pitchFamily="18" charset="0"/>
                  <a:ea typeface="+mj-ea"/>
                  <a:cs typeface="Times New Roman" pitchFamily="18" charset="0"/>
                </a:rPr>
                <a:t>, </a:t>
              </a:r>
              <a:r>
                <a:rPr lang="es-MX" sz="2400" b="1" dirty="0" err="1">
                  <a:latin typeface="Times New Roman" pitchFamily="18" charset="0"/>
                  <a:ea typeface="+mj-ea"/>
                  <a:cs typeface="Times New Roman" pitchFamily="18" charset="0"/>
                </a:rPr>
                <a:t>niềm</a:t>
              </a:r>
              <a:r>
                <a:rPr lang="es-MX" sz="2400" b="1" dirty="0">
                  <a:latin typeface="Times New Roman" pitchFamily="18" charset="0"/>
                  <a:ea typeface="+mj-ea"/>
                  <a:cs typeface="Times New Roman" pitchFamily="18" charset="0"/>
                </a:rPr>
                <a:t> </a:t>
              </a:r>
              <a:r>
                <a:rPr lang="es-MX" sz="2400" b="1" dirty="0" err="1">
                  <a:latin typeface="Times New Roman" pitchFamily="18" charset="0"/>
                  <a:ea typeface="+mj-ea"/>
                  <a:cs typeface="Times New Roman" pitchFamily="18" charset="0"/>
                </a:rPr>
                <a:t>tự</a:t>
              </a:r>
              <a:r>
                <a:rPr lang="es-MX" sz="2400" b="1" dirty="0">
                  <a:latin typeface="Times New Roman" pitchFamily="18" charset="0"/>
                  <a:ea typeface="+mj-ea"/>
                  <a:cs typeface="Times New Roman" pitchFamily="18" charset="0"/>
                </a:rPr>
                <a:t> </a:t>
              </a:r>
              <a:r>
                <a:rPr lang="es-MX" sz="2400" b="1" dirty="0" err="1">
                  <a:latin typeface="Times New Roman" pitchFamily="18" charset="0"/>
                  <a:ea typeface="+mj-ea"/>
                  <a:cs typeface="Times New Roman" pitchFamily="18" charset="0"/>
                </a:rPr>
                <a:t>hào</a:t>
              </a:r>
              <a:r>
                <a:rPr lang="es-MX" sz="2400" b="1" dirty="0">
                  <a:latin typeface="Times New Roman" pitchFamily="18" charset="0"/>
                  <a:ea typeface="+mj-ea"/>
                  <a:cs typeface="Times New Roman" pitchFamily="18" charset="0"/>
                </a:rPr>
                <a:t> </a:t>
              </a:r>
              <a:r>
                <a:rPr lang="es-MX" sz="2400" b="1" dirty="0" err="1">
                  <a:latin typeface="Times New Roman" pitchFamily="18" charset="0"/>
                  <a:ea typeface="+mj-ea"/>
                  <a:cs typeface="Times New Roman" pitchFamily="18" charset="0"/>
                </a:rPr>
                <a:t>dân</a:t>
              </a:r>
              <a:r>
                <a:rPr lang="es-MX" sz="2400" b="1" dirty="0">
                  <a:latin typeface="Times New Roman" pitchFamily="18" charset="0"/>
                  <a:ea typeface="+mj-ea"/>
                  <a:cs typeface="Times New Roman" pitchFamily="18" charset="0"/>
                </a:rPr>
                <a:t> </a:t>
              </a:r>
              <a:r>
                <a:rPr lang="es-MX" sz="2400" b="1" dirty="0" err="1">
                  <a:latin typeface="Times New Roman" pitchFamily="18" charset="0"/>
                  <a:ea typeface="+mj-ea"/>
                  <a:cs typeface="Times New Roman" pitchFamily="18" charset="0"/>
                </a:rPr>
                <a:t>tộc</a:t>
              </a:r>
              <a:r>
                <a:rPr lang="es-MX" sz="2400" b="1" dirty="0">
                  <a:latin typeface="Times New Roman" pitchFamily="18" charset="0"/>
                  <a:ea typeface="+mj-ea"/>
                  <a:cs typeface="Times New Roman" pitchFamily="18" charset="0"/>
                </a:rPr>
                <a:t>, </a:t>
              </a:r>
              <a:r>
                <a:rPr lang="es-MX" sz="2400" b="1" dirty="0" err="1">
                  <a:latin typeface="Times New Roman" pitchFamily="18" charset="0"/>
                  <a:ea typeface="+mj-ea"/>
                  <a:cs typeface="Times New Roman" pitchFamily="18" charset="0"/>
                </a:rPr>
                <a:t>niềm</a:t>
              </a:r>
              <a:r>
                <a:rPr lang="es-MX" sz="2400" b="1" dirty="0">
                  <a:latin typeface="Times New Roman" pitchFamily="18" charset="0"/>
                  <a:ea typeface="+mj-ea"/>
                  <a:cs typeface="Times New Roman" pitchFamily="18" charset="0"/>
                </a:rPr>
                <a:t> </a:t>
              </a:r>
              <a:r>
                <a:rPr lang="es-MX" sz="2400" b="1" dirty="0" err="1">
                  <a:latin typeface="Times New Roman" pitchFamily="18" charset="0"/>
                  <a:ea typeface="+mj-ea"/>
                  <a:cs typeface="Times New Roman" pitchFamily="18" charset="0"/>
                </a:rPr>
                <a:t>tin</a:t>
              </a:r>
              <a:r>
                <a:rPr lang="es-MX" sz="2400" b="1" dirty="0">
                  <a:latin typeface="Times New Roman" pitchFamily="18" charset="0"/>
                  <a:ea typeface="+mj-ea"/>
                  <a:cs typeface="Times New Roman" pitchFamily="18" charset="0"/>
                </a:rPr>
                <a:t>, </a:t>
              </a:r>
              <a:r>
                <a:rPr lang="es-MX" sz="2400" b="1" dirty="0" err="1">
                  <a:latin typeface="Times New Roman" pitchFamily="18" charset="0"/>
                  <a:ea typeface="+mj-ea"/>
                  <a:cs typeface="Times New Roman" pitchFamily="18" charset="0"/>
                </a:rPr>
                <a:t>khát</a:t>
              </a:r>
              <a:r>
                <a:rPr lang="es-MX" sz="2400" b="1" dirty="0">
                  <a:latin typeface="Times New Roman" pitchFamily="18" charset="0"/>
                  <a:ea typeface="+mj-ea"/>
                  <a:cs typeface="Times New Roman" pitchFamily="18" charset="0"/>
                </a:rPr>
                <a:t> </a:t>
              </a:r>
              <a:r>
                <a:rPr lang="es-MX" sz="2400" b="1" dirty="0" err="1">
                  <a:latin typeface="Times New Roman" pitchFamily="18" charset="0"/>
                  <a:ea typeface="+mj-ea"/>
                  <a:cs typeface="Times New Roman" pitchFamily="18" charset="0"/>
                </a:rPr>
                <a:t>vọng</a:t>
              </a:r>
              <a:r>
                <a:rPr lang="es-MX" sz="2400" b="1" dirty="0">
                  <a:latin typeface="Times New Roman" pitchFamily="18" charset="0"/>
                  <a:ea typeface="+mj-ea"/>
                  <a:cs typeface="Times New Roman" pitchFamily="18" charset="0"/>
                </a:rPr>
                <a:t> </a:t>
              </a:r>
              <a:r>
                <a:rPr lang="es-MX" sz="2400" b="1" dirty="0" err="1">
                  <a:latin typeface="Times New Roman" pitchFamily="18" charset="0"/>
                  <a:ea typeface="+mj-ea"/>
                  <a:cs typeface="Times New Roman" pitchFamily="18" charset="0"/>
                </a:rPr>
                <a:t>phát</a:t>
              </a:r>
              <a:r>
                <a:rPr lang="es-MX" sz="2400" b="1" dirty="0">
                  <a:latin typeface="Times New Roman" pitchFamily="18" charset="0"/>
                  <a:ea typeface="+mj-ea"/>
                  <a:cs typeface="Times New Roman" pitchFamily="18" charset="0"/>
                </a:rPr>
                <a:t> </a:t>
              </a:r>
              <a:r>
                <a:rPr lang="es-MX" sz="2400" b="1" dirty="0" err="1">
                  <a:latin typeface="Times New Roman" pitchFamily="18" charset="0"/>
                  <a:ea typeface="+mj-ea"/>
                  <a:cs typeface="Times New Roman" pitchFamily="18" charset="0"/>
                </a:rPr>
                <a:t>triển</a:t>
              </a:r>
              <a:r>
                <a:rPr lang="es-MX" sz="2400" b="1" dirty="0">
                  <a:latin typeface="Times New Roman" pitchFamily="18" charset="0"/>
                  <a:ea typeface="+mj-ea"/>
                  <a:cs typeface="Times New Roman" pitchFamily="18" charset="0"/>
                </a:rPr>
                <a:t> </a:t>
              </a:r>
              <a:r>
                <a:rPr lang="es-MX" sz="2400" b="1" dirty="0" err="1">
                  <a:latin typeface="Times New Roman" pitchFamily="18" charset="0"/>
                  <a:ea typeface="+mj-ea"/>
                  <a:cs typeface="Times New Roman" pitchFamily="18" charset="0"/>
                </a:rPr>
                <a:t>đất</a:t>
              </a:r>
              <a:r>
                <a:rPr lang="es-MX" sz="2400" b="1" dirty="0">
                  <a:latin typeface="Times New Roman" pitchFamily="18" charset="0"/>
                  <a:ea typeface="+mj-ea"/>
                  <a:cs typeface="Times New Roman" pitchFamily="18" charset="0"/>
                </a:rPr>
                <a:t> </a:t>
              </a:r>
              <a:r>
                <a:rPr lang="es-MX" sz="2400" b="1" dirty="0" err="1">
                  <a:latin typeface="Times New Roman" pitchFamily="18" charset="0"/>
                  <a:ea typeface="+mj-ea"/>
                  <a:cs typeface="Times New Roman" pitchFamily="18" charset="0"/>
                </a:rPr>
                <a:t>nước</a:t>
              </a:r>
              <a:r>
                <a:rPr lang="es-MX" sz="2400" b="1" dirty="0">
                  <a:latin typeface="Times New Roman" pitchFamily="18" charset="0"/>
                  <a:ea typeface="+mj-ea"/>
                  <a:cs typeface="Times New Roman" pitchFamily="18" charset="0"/>
                </a:rPr>
                <a:t> </a:t>
              </a:r>
              <a:r>
                <a:rPr lang="es-MX" sz="2400" b="1" dirty="0" err="1">
                  <a:latin typeface="Times New Roman" pitchFamily="18" charset="0"/>
                  <a:ea typeface="+mj-ea"/>
                  <a:cs typeface="Times New Roman" pitchFamily="18" charset="0"/>
                </a:rPr>
                <a:t>phồn</a:t>
              </a:r>
              <a:r>
                <a:rPr lang="es-MX" sz="2400" b="1" dirty="0">
                  <a:latin typeface="Times New Roman" pitchFamily="18" charset="0"/>
                  <a:ea typeface="+mj-ea"/>
                  <a:cs typeface="Times New Roman" pitchFamily="18" charset="0"/>
                </a:rPr>
                <a:t> </a:t>
              </a:r>
              <a:r>
                <a:rPr lang="es-MX" sz="2400" b="1" dirty="0" err="1">
                  <a:latin typeface="Times New Roman" pitchFamily="18" charset="0"/>
                  <a:ea typeface="+mj-ea"/>
                  <a:cs typeface="Times New Roman" pitchFamily="18" charset="0"/>
                </a:rPr>
                <a:t>vinh</a:t>
              </a:r>
              <a:r>
                <a:rPr lang="es-MX" sz="2400" b="1" dirty="0">
                  <a:latin typeface="Times New Roman" pitchFamily="18" charset="0"/>
                  <a:ea typeface="+mj-ea"/>
                  <a:cs typeface="Times New Roman" pitchFamily="18" charset="0"/>
                </a:rPr>
                <a:t>, </a:t>
              </a:r>
              <a:r>
                <a:rPr lang="es-MX" sz="2400" b="1" dirty="0" err="1">
                  <a:latin typeface="Times New Roman" pitchFamily="18" charset="0"/>
                  <a:ea typeface="+mj-ea"/>
                  <a:cs typeface="Times New Roman" pitchFamily="18" charset="0"/>
                </a:rPr>
                <a:t>hạnh</a:t>
              </a:r>
              <a:r>
                <a:rPr lang="es-MX" sz="2400" b="1" dirty="0">
                  <a:latin typeface="Times New Roman" pitchFamily="18" charset="0"/>
                  <a:ea typeface="+mj-ea"/>
                  <a:cs typeface="Times New Roman" pitchFamily="18" charset="0"/>
                </a:rPr>
                <a:t> </a:t>
              </a:r>
              <a:r>
                <a:rPr lang="es-MX" sz="2400" b="1" dirty="0" err="1">
                  <a:latin typeface="Times New Roman" pitchFamily="18" charset="0"/>
                  <a:ea typeface="+mj-ea"/>
                  <a:cs typeface="Times New Roman" pitchFamily="18" charset="0"/>
                </a:rPr>
                <a:t>phúc</a:t>
              </a:r>
              <a:r>
                <a:rPr lang="es-MX" sz="2400" b="1" dirty="0">
                  <a:latin typeface="Times New Roman" pitchFamily="18" charset="0"/>
                  <a:ea typeface="+mj-ea"/>
                  <a:cs typeface="Times New Roman" pitchFamily="18" charset="0"/>
                </a:rPr>
                <a:t>… </a:t>
              </a:r>
            </a:p>
          </p:txBody>
        </p:sp>
      </p:grpSp>
      <p:grpSp>
        <p:nvGrpSpPr>
          <p:cNvPr id="18" name="Group 17"/>
          <p:cNvGrpSpPr/>
          <p:nvPr/>
        </p:nvGrpSpPr>
        <p:grpSpPr>
          <a:xfrm>
            <a:off x="142881" y="2886677"/>
            <a:ext cx="11833225" cy="1183675"/>
            <a:chOff x="171450" y="2216997"/>
            <a:chExt cx="8753475" cy="1039164"/>
          </a:xfrm>
        </p:grpSpPr>
        <p:grpSp>
          <p:nvGrpSpPr>
            <p:cNvPr id="19" name="Group 18"/>
            <p:cNvGrpSpPr/>
            <p:nvPr/>
          </p:nvGrpSpPr>
          <p:grpSpPr>
            <a:xfrm>
              <a:off x="171450" y="2216997"/>
              <a:ext cx="8753475" cy="1039164"/>
              <a:chOff x="171450" y="2216997"/>
              <a:chExt cx="8753475" cy="1039164"/>
            </a:xfrm>
          </p:grpSpPr>
          <p:sp>
            <p:nvSpPr>
              <p:cNvPr id="21" name="Freeform 20"/>
              <p:cNvSpPr/>
              <p:nvPr/>
            </p:nvSpPr>
            <p:spPr>
              <a:xfrm>
                <a:off x="521592" y="2379100"/>
                <a:ext cx="8403333" cy="877061"/>
              </a:xfrm>
              <a:custGeom>
                <a:avLst/>
                <a:gdLst>
                  <a:gd name="connsiteX0" fmla="*/ 0 w 3591198"/>
                  <a:gd name="connsiteY0" fmla="*/ 0 h 1122249"/>
                  <a:gd name="connsiteX1" fmla="*/ 3591198 w 3591198"/>
                  <a:gd name="connsiteY1" fmla="*/ 0 h 1122249"/>
                  <a:gd name="connsiteX2" fmla="*/ 3591198 w 3591198"/>
                  <a:gd name="connsiteY2" fmla="*/ 1122249 h 1122249"/>
                  <a:gd name="connsiteX3" fmla="*/ 0 w 3591198"/>
                  <a:gd name="connsiteY3" fmla="*/ 1122249 h 1122249"/>
                  <a:gd name="connsiteX4" fmla="*/ 0 w 3591198"/>
                  <a:gd name="connsiteY4" fmla="*/ 0 h 1122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1198" h="1122249">
                    <a:moveTo>
                      <a:pt x="0" y="0"/>
                    </a:moveTo>
                    <a:lnTo>
                      <a:pt x="3591198" y="0"/>
                    </a:lnTo>
                    <a:lnTo>
                      <a:pt x="3591198" y="1122249"/>
                    </a:lnTo>
                    <a:lnTo>
                      <a:pt x="0" y="1122249"/>
                    </a:lnTo>
                    <a:lnTo>
                      <a:pt x="0" y="0"/>
                    </a:lnTo>
                    <a:close/>
                  </a:path>
                </a:pathLst>
              </a:custGeom>
              <a:ln w="28575">
                <a:solidFill>
                  <a:srgbClr val="FF0000"/>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60137" tIns="198120" rIns="198120" bIns="198120" numCol="1" spcCol="1270" anchor="ctr" anchorCtr="0">
                <a:noAutofit/>
              </a:bodyPr>
              <a:lstStyle/>
              <a:p>
                <a:pPr defTabSz="2311113">
                  <a:lnSpc>
                    <a:spcPct val="90000"/>
                  </a:lnSpc>
                  <a:spcBef>
                    <a:spcPct val="0"/>
                  </a:spcBef>
                  <a:spcAft>
                    <a:spcPct val="35000"/>
                  </a:spcAft>
                </a:pPr>
                <a:endParaRPr lang="en-GB" sz="2400" dirty="0"/>
              </a:p>
            </p:txBody>
          </p:sp>
          <p:sp>
            <p:nvSpPr>
              <p:cNvPr id="22" name="Rectangle 21"/>
              <p:cNvSpPr/>
              <p:nvPr/>
            </p:nvSpPr>
            <p:spPr>
              <a:xfrm>
                <a:off x="171450" y="2216997"/>
                <a:ext cx="726538" cy="671843"/>
              </a:xfrm>
              <a:prstGeom prst="rect">
                <a:avLst/>
              </a:prstGeom>
              <a:solidFill>
                <a:schemeClr val="accent4">
                  <a:lumMod val="60000"/>
                  <a:lumOff val="40000"/>
                </a:schemeClr>
              </a:solidFill>
              <a:ln>
                <a:solidFill>
                  <a:srgbClr val="B00000"/>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nchor="ctr"/>
              <a:lstStyle/>
              <a:p>
                <a:pPr algn="ctr"/>
                <a:r>
                  <a:rPr lang="en-GB" sz="4000" b="1" dirty="0">
                    <a:solidFill>
                      <a:srgbClr val="C00000"/>
                    </a:solidFill>
                    <a:effectLst>
                      <a:outerShdw blurRad="38100" dist="38100" dir="2700000" algn="tl">
                        <a:srgbClr val="000000">
                          <a:alpha val="43137"/>
                        </a:srgbClr>
                      </a:outerShdw>
                    </a:effectLst>
                  </a:rPr>
                  <a:t>5</a:t>
                </a:r>
              </a:p>
            </p:txBody>
          </p:sp>
        </p:grpSp>
        <p:sp>
          <p:nvSpPr>
            <p:cNvPr id="20" name="TextBox 19"/>
            <p:cNvSpPr txBox="1"/>
            <p:nvPr/>
          </p:nvSpPr>
          <p:spPr>
            <a:xfrm>
              <a:off x="963295" y="2379098"/>
              <a:ext cx="7875902" cy="756564"/>
            </a:xfrm>
            <a:prstGeom prst="rect">
              <a:avLst/>
            </a:prstGeom>
            <a:noFill/>
          </p:spPr>
          <p:txBody>
            <a:bodyPr wrap="square" rtlCol="0">
              <a:spAutoFit/>
            </a:bodyPr>
            <a:lstStyle/>
            <a:p>
              <a:pPr algn="just"/>
              <a:r>
                <a:rPr lang="en-US" sz="2400" b="1" dirty="0" err="1">
                  <a:solidFill>
                    <a:srgbClr val="FF0000"/>
                  </a:solidFill>
                  <a:latin typeface="Times New Roman" panose="02020603050405020304" pitchFamily="18" charset="0"/>
                  <a:cs typeface="Times New Roman" panose="02020603050405020304" pitchFamily="18" charset="0"/>
                </a:rPr>
                <a:t>Về</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quản</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lý</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phát</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triển</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xã</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hội</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Q</a:t>
              </a:r>
              <a:r>
                <a:rPr lang="vi-VN" sz="2400" b="1" dirty="0">
                  <a:latin typeface="Times New Roman" panose="02020603050405020304" pitchFamily="18" charset="0"/>
                  <a:cs typeface="Times New Roman" panose="02020603050405020304" pitchFamily="18" charset="0"/>
                </a:rPr>
                <a:t>uản lý phát triển xã hội có hiệu quả, nghiêm minh, bảo đảm an ninh xã hội, </a:t>
              </a:r>
              <a:r>
                <a:rPr lang="vi-VN" sz="2400" b="1" dirty="0">
                  <a:solidFill>
                    <a:srgbClr val="FF0000"/>
                  </a:solidFill>
                  <a:latin typeface="Times New Roman" panose="02020603050405020304" pitchFamily="18" charset="0"/>
                  <a:cs typeface="Times New Roman" panose="02020603050405020304" pitchFamily="18" charset="0"/>
                </a:rPr>
                <a:t>an ninh con người</a:t>
              </a:r>
              <a:r>
                <a:rPr lang="en-US" sz="2400" b="1" dirty="0">
                  <a:latin typeface="Times New Roman" panose="02020603050405020304" pitchFamily="18" charset="0"/>
                  <a:cs typeface="Times New Roman" panose="02020603050405020304" pitchFamily="18" charset="0"/>
                </a:rPr>
                <a:t>…</a:t>
              </a:r>
              <a:endParaRPr lang="en-GB" sz="2400" b="1" dirty="0">
                <a:latin typeface="Times New Roman" panose="02020603050405020304" pitchFamily="18" charset="0"/>
                <a:cs typeface="Times New Roman" panose="02020603050405020304" pitchFamily="18" charset="0"/>
              </a:endParaRPr>
            </a:p>
          </p:txBody>
        </p:sp>
      </p:grpSp>
      <p:grpSp>
        <p:nvGrpSpPr>
          <p:cNvPr id="23" name="Group 22"/>
          <p:cNvGrpSpPr/>
          <p:nvPr/>
        </p:nvGrpSpPr>
        <p:grpSpPr>
          <a:xfrm>
            <a:off x="142881" y="4282448"/>
            <a:ext cx="11833225" cy="2223733"/>
            <a:chOff x="171450" y="2315589"/>
            <a:chExt cx="8753475" cy="1057321"/>
          </a:xfrm>
        </p:grpSpPr>
        <p:grpSp>
          <p:nvGrpSpPr>
            <p:cNvPr id="24" name="Group 23"/>
            <p:cNvGrpSpPr/>
            <p:nvPr/>
          </p:nvGrpSpPr>
          <p:grpSpPr>
            <a:xfrm>
              <a:off x="171450" y="2315589"/>
              <a:ext cx="8753475" cy="1028736"/>
              <a:chOff x="171450" y="2315589"/>
              <a:chExt cx="8753475" cy="1028736"/>
            </a:xfrm>
          </p:grpSpPr>
          <p:sp>
            <p:nvSpPr>
              <p:cNvPr id="26" name="Freeform 25"/>
              <p:cNvSpPr/>
              <p:nvPr/>
            </p:nvSpPr>
            <p:spPr>
              <a:xfrm>
                <a:off x="521592" y="2379100"/>
                <a:ext cx="8403333" cy="965225"/>
              </a:xfrm>
              <a:custGeom>
                <a:avLst/>
                <a:gdLst>
                  <a:gd name="connsiteX0" fmla="*/ 0 w 3591198"/>
                  <a:gd name="connsiteY0" fmla="*/ 0 h 1122249"/>
                  <a:gd name="connsiteX1" fmla="*/ 3591198 w 3591198"/>
                  <a:gd name="connsiteY1" fmla="*/ 0 h 1122249"/>
                  <a:gd name="connsiteX2" fmla="*/ 3591198 w 3591198"/>
                  <a:gd name="connsiteY2" fmla="*/ 1122249 h 1122249"/>
                  <a:gd name="connsiteX3" fmla="*/ 0 w 3591198"/>
                  <a:gd name="connsiteY3" fmla="*/ 1122249 h 1122249"/>
                  <a:gd name="connsiteX4" fmla="*/ 0 w 3591198"/>
                  <a:gd name="connsiteY4" fmla="*/ 0 h 1122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1198" h="1122249">
                    <a:moveTo>
                      <a:pt x="0" y="0"/>
                    </a:moveTo>
                    <a:lnTo>
                      <a:pt x="3591198" y="0"/>
                    </a:lnTo>
                    <a:lnTo>
                      <a:pt x="3591198" y="1122249"/>
                    </a:lnTo>
                    <a:lnTo>
                      <a:pt x="0" y="1122249"/>
                    </a:lnTo>
                    <a:lnTo>
                      <a:pt x="0" y="0"/>
                    </a:lnTo>
                    <a:close/>
                  </a:path>
                </a:pathLst>
              </a:custGeom>
              <a:ln w="28575">
                <a:solidFill>
                  <a:srgbClr val="FF0000"/>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60137" tIns="198120" rIns="198120" bIns="198120" numCol="1" spcCol="1270" anchor="ctr" anchorCtr="0">
                <a:noAutofit/>
              </a:bodyPr>
              <a:lstStyle/>
              <a:p>
                <a:pPr defTabSz="2311113">
                  <a:lnSpc>
                    <a:spcPct val="90000"/>
                  </a:lnSpc>
                  <a:spcBef>
                    <a:spcPct val="0"/>
                  </a:spcBef>
                  <a:spcAft>
                    <a:spcPct val="35000"/>
                  </a:spcAft>
                </a:pPr>
                <a:endParaRPr lang="en-GB" sz="2800" dirty="0"/>
              </a:p>
            </p:txBody>
          </p:sp>
          <p:sp>
            <p:nvSpPr>
              <p:cNvPr id="27" name="Rectangle 26"/>
              <p:cNvSpPr/>
              <p:nvPr/>
            </p:nvSpPr>
            <p:spPr>
              <a:xfrm>
                <a:off x="171450" y="2315589"/>
                <a:ext cx="774882" cy="377559"/>
              </a:xfrm>
              <a:prstGeom prst="rect">
                <a:avLst/>
              </a:prstGeom>
              <a:solidFill>
                <a:schemeClr val="accent4">
                  <a:lumMod val="60000"/>
                  <a:lumOff val="40000"/>
                </a:schemeClr>
              </a:solidFill>
              <a:ln>
                <a:solidFill>
                  <a:srgbClr val="B00000"/>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nchor="ctr"/>
              <a:lstStyle/>
              <a:p>
                <a:pPr algn="ctr"/>
                <a:r>
                  <a:rPr lang="en-GB" sz="4400" b="1" dirty="0">
                    <a:solidFill>
                      <a:srgbClr val="C00000"/>
                    </a:solidFill>
                    <a:effectLst>
                      <a:outerShdw blurRad="38100" dist="38100" dir="2700000" algn="tl">
                        <a:srgbClr val="000000">
                          <a:alpha val="43137"/>
                        </a:srgbClr>
                      </a:outerShdw>
                    </a:effectLst>
                  </a:rPr>
                  <a:t>6</a:t>
                </a:r>
              </a:p>
            </p:txBody>
          </p:sp>
        </p:grpSp>
        <p:sp>
          <p:nvSpPr>
            <p:cNvPr id="25" name="TextBox 24"/>
            <p:cNvSpPr txBox="1"/>
            <p:nvPr/>
          </p:nvSpPr>
          <p:spPr>
            <a:xfrm>
              <a:off x="963295" y="2436341"/>
              <a:ext cx="7875901" cy="936569"/>
            </a:xfrm>
            <a:prstGeom prst="rect">
              <a:avLst/>
            </a:prstGeom>
            <a:noFill/>
          </p:spPr>
          <p:txBody>
            <a:bodyPr wrap="square" rtlCol="0">
              <a:spAutoFit/>
            </a:bodyPr>
            <a:lstStyle/>
            <a:p>
              <a:pPr algn="just"/>
              <a:r>
                <a:rPr lang="en-US" sz="2400" b="1" dirty="0" err="1">
                  <a:solidFill>
                    <a:srgbClr val="FF0000"/>
                  </a:solidFill>
                  <a:latin typeface="Times New Roman" panose="02020603050405020304" pitchFamily="18" charset="0"/>
                  <a:cs typeface="Times New Roman" panose="02020603050405020304" pitchFamily="18" charset="0"/>
                </a:rPr>
                <a:t>Về</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thích</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ứng</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biến</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đổi</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khí</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hậu</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bảo</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vệ</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môi</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trường</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C</a:t>
              </a:r>
              <a:r>
                <a:rPr lang="vi-VN" sz="2400" b="1" dirty="0">
                  <a:latin typeface="Times New Roman" panose="02020603050405020304" pitchFamily="18" charset="0"/>
                  <a:cs typeface="Times New Roman" panose="02020603050405020304" pitchFamily="18" charset="0"/>
                </a:rPr>
                <a:t>hủ động thích ứng có hiệu quả với biến đổi khí hậu, phòng chống và giảm nhẹ thiên tai, dịch bệnh</a:t>
              </a:r>
              <a:r>
                <a:rPr lang="en-US" sz="2400" b="1" dirty="0">
                  <a:latin typeface="Times New Roman" panose="02020603050405020304" pitchFamily="18" charset="0"/>
                  <a:cs typeface="Times New Roman" panose="02020603050405020304" pitchFamily="18" charset="0"/>
                </a:rPr>
                <a:t>; b</a:t>
              </a:r>
              <a:r>
                <a:rPr lang="vi-VN" sz="2400" b="1" dirty="0">
                  <a:latin typeface="Times New Roman" panose="02020603050405020304" pitchFamily="18" charset="0"/>
                  <a:cs typeface="Times New Roman" panose="02020603050405020304" pitchFamily="18" charset="0"/>
                </a:rPr>
                <a:t>ảo vệ</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môi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trường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sống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và</a:t>
              </a:r>
              <a:r>
                <a:rPr lang="vi-VN" sz="2400" b="1" dirty="0">
                  <a:latin typeface="Times New Roman" panose="02020603050405020304" pitchFamily="18" charset="0"/>
                  <a:cs typeface="Times New Roman" panose="02020603050405020304" pitchFamily="18" charset="0"/>
                </a:rPr>
                <a:t> sức khoẻ nhân dân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quản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lý</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khai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thác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và</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sử</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dụng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bền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vững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tài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nguyên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xây</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dựng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nền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kinh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tế</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xanh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kinh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tế</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tuần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hoàn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thân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thiện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với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môi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trường</a:t>
              </a:r>
              <a:r>
                <a:rPr lang="en-US" sz="2400" b="1" dirty="0">
                  <a:latin typeface="Times New Roman" panose="02020603050405020304" pitchFamily="18" charset="0"/>
                  <a:cs typeface="Times New Roman" panose="02020603050405020304" pitchFamily="18" charset="0"/>
                </a:rPr>
                <a:t>…</a:t>
              </a:r>
              <a:endParaRPr lang="en-GB" sz="2400" b="1" dirty="0">
                <a:latin typeface="Times New Roman" panose="02020603050405020304" pitchFamily="18" charset="0"/>
                <a:cs typeface="Times New Roman" panose="02020603050405020304" pitchFamily="18" charset="0"/>
              </a:endParaRPr>
            </a:p>
          </p:txBody>
        </p:sp>
      </p:grpSp>
      <p:sp>
        <p:nvSpPr>
          <p:cNvPr id="28" name="Rectangle 27"/>
          <p:cNvSpPr/>
          <p:nvPr/>
        </p:nvSpPr>
        <p:spPr>
          <a:xfrm>
            <a:off x="1829761" y="215912"/>
            <a:ext cx="10146339" cy="461665"/>
          </a:xfrm>
          <a:prstGeom prst="rect">
            <a:avLst/>
          </a:prstGeom>
        </p:spPr>
        <p:txBody>
          <a:bodyPr wrap="square" lIns="91430" tIns="45718" rIns="91430" bIns="45718">
            <a:spAutoFit/>
          </a:bodyPr>
          <a:lstStyle/>
          <a:p>
            <a:pPr algn="ctr"/>
            <a:r>
              <a:rPr lang="vi-VN" sz="2400" b="1" dirty="0">
                <a:solidFill>
                  <a:srgbClr val="FFFF00"/>
                </a:solidFill>
                <a:latin typeface="Arial" panose="020B0604020202020204" pitchFamily="34" charset="0"/>
                <a:cs typeface="Arial" panose="020B0604020202020204" pitchFamily="34" charset="0"/>
              </a:rPr>
              <a:t>ĐỊNH HƯỚNG PHÁT TRIỂN ĐẤT NƯỚC GIAI ĐOẠN 2021-2030 </a:t>
            </a:r>
          </a:p>
        </p:txBody>
      </p:sp>
    </p:spTree>
    <p:extLst>
      <p:ext uri="{BB962C8B-B14F-4D97-AF65-F5344CB8AC3E}">
        <p14:creationId xmlns:p14="http://schemas.microsoft.com/office/powerpoint/2010/main" val="112520052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61930" y="911019"/>
            <a:ext cx="11814175" cy="1804676"/>
            <a:chOff x="171450" y="2216998"/>
            <a:chExt cx="8753475" cy="1119191"/>
          </a:xfrm>
        </p:grpSpPr>
        <p:grpSp>
          <p:nvGrpSpPr>
            <p:cNvPr id="14" name="Group 13"/>
            <p:cNvGrpSpPr/>
            <p:nvPr/>
          </p:nvGrpSpPr>
          <p:grpSpPr>
            <a:xfrm>
              <a:off x="171450" y="2216998"/>
              <a:ext cx="8753475" cy="1119191"/>
              <a:chOff x="171450" y="2216998"/>
              <a:chExt cx="8753475" cy="1119191"/>
            </a:xfrm>
          </p:grpSpPr>
          <p:sp>
            <p:nvSpPr>
              <p:cNvPr id="16" name="Freeform 15"/>
              <p:cNvSpPr/>
              <p:nvPr/>
            </p:nvSpPr>
            <p:spPr>
              <a:xfrm>
                <a:off x="521592" y="2379100"/>
                <a:ext cx="8403333" cy="957089"/>
              </a:xfrm>
              <a:custGeom>
                <a:avLst/>
                <a:gdLst>
                  <a:gd name="connsiteX0" fmla="*/ 0 w 3591198"/>
                  <a:gd name="connsiteY0" fmla="*/ 0 h 1122249"/>
                  <a:gd name="connsiteX1" fmla="*/ 3591198 w 3591198"/>
                  <a:gd name="connsiteY1" fmla="*/ 0 h 1122249"/>
                  <a:gd name="connsiteX2" fmla="*/ 3591198 w 3591198"/>
                  <a:gd name="connsiteY2" fmla="*/ 1122249 h 1122249"/>
                  <a:gd name="connsiteX3" fmla="*/ 0 w 3591198"/>
                  <a:gd name="connsiteY3" fmla="*/ 1122249 h 1122249"/>
                  <a:gd name="connsiteX4" fmla="*/ 0 w 3591198"/>
                  <a:gd name="connsiteY4" fmla="*/ 0 h 1122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1198" h="1122249">
                    <a:moveTo>
                      <a:pt x="0" y="0"/>
                    </a:moveTo>
                    <a:lnTo>
                      <a:pt x="3591198" y="0"/>
                    </a:lnTo>
                    <a:lnTo>
                      <a:pt x="3591198" y="1122249"/>
                    </a:lnTo>
                    <a:lnTo>
                      <a:pt x="0" y="1122249"/>
                    </a:lnTo>
                    <a:lnTo>
                      <a:pt x="0" y="0"/>
                    </a:lnTo>
                    <a:close/>
                  </a:path>
                </a:pathLst>
              </a:custGeom>
              <a:ln w="28575">
                <a:solidFill>
                  <a:srgbClr val="FF0000"/>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60137" tIns="198120" rIns="198120" bIns="198120" numCol="1" spcCol="1270" anchor="ctr" anchorCtr="0">
                <a:noAutofit/>
              </a:bodyPr>
              <a:lstStyle/>
              <a:p>
                <a:pPr defTabSz="2311113">
                  <a:lnSpc>
                    <a:spcPct val="90000"/>
                  </a:lnSpc>
                  <a:spcBef>
                    <a:spcPct val="0"/>
                  </a:spcBef>
                  <a:spcAft>
                    <a:spcPct val="35000"/>
                  </a:spcAft>
                </a:pPr>
                <a:endParaRPr lang="en-GB" sz="2400" dirty="0"/>
              </a:p>
            </p:txBody>
          </p:sp>
          <p:sp>
            <p:nvSpPr>
              <p:cNvPr id="17" name="Rectangle 16"/>
              <p:cNvSpPr/>
              <p:nvPr/>
            </p:nvSpPr>
            <p:spPr>
              <a:xfrm>
                <a:off x="171450" y="2216998"/>
                <a:ext cx="665410" cy="397867"/>
              </a:xfrm>
              <a:prstGeom prst="rect">
                <a:avLst/>
              </a:prstGeom>
              <a:solidFill>
                <a:schemeClr val="accent4">
                  <a:lumMod val="60000"/>
                  <a:lumOff val="40000"/>
                </a:schemeClr>
              </a:solidFill>
              <a:ln>
                <a:solidFill>
                  <a:srgbClr val="B00000"/>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nchor="ctr"/>
              <a:lstStyle/>
              <a:p>
                <a:pPr algn="ctr"/>
                <a:r>
                  <a:rPr lang="en-GB" sz="3600" b="1" dirty="0">
                    <a:solidFill>
                      <a:srgbClr val="C00000"/>
                    </a:solidFill>
                    <a:effectLst>
                      <a:outerShdw blurRad="38100" dist="38100" dir="2700000" algn="tl">
                        <a:srgbClr val="000000">
                          <a:alpha val="43137"/>
                        </a:srgbClr>
                      </a:outerShdw>
                    </a:effectLst>
                  </a:rPr>
                  <a:t>7</a:t>
                </a:r>
              </a:p>
            </p:txBody>
          </p:sp>
        </p:grpSp>
        <p:sp>
          <p:nvSpPr>
            <p:cNvPr id="15" name="TextBox 14"/>
            <p:cNvSpPr txBox="1"/>
            <p:nvPr/>
          </p:nvSpPr>
          <p:spPr>
            <a:xfrm>
              <a:off x="836860" y="2343658"/>
              <a:ext cx="8002338" cy="992531"/>
            </a:xfrm>
            <a:prstGeom prst="rect">
              <a:avLst/>
            </a:prstGeom>
            <a:noFill/>
          </p:spPr>
          <p:txBody>
            <a:bodyPr wrap="square" rtlCol="0">
              <a:spAutoFit/>
            </a:bodyPr>
            <a:lstStyle/>
            <a:p>
              <a:pPr algn="just"/>
              <a:r>
                <a:rPr lang="en-US" sz="2400" b="1" dirty="0" err="1">
                  <a:solidFill>
                    <a:srgbClr val="FF0000"/>
                  </a:solidFill>
                  <a:latin typeface="Times New Roman" panose="02020603050405020304" pitchFamily="18" charset="0"/>
                  <a:cs typeface="Times New Roman" panose="02020603050405020304" pitchFamily="18" charset="0"/>
                </a:rPr>
                <a:t>Về</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bảo</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vệ</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Tổ</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quốc</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K</a:t>
              </a:r>
              <a:r>
                <a:rPr lang="vi-VN" sz="2400" b="1" dirty="0">
                  <a:latin typeface="Times New Roman" panose="02020603050405020304" pitchFamily="18" charset="0"/>
                  <a:cs typeface="Times New Roman" panose="02020603050405020304" pitchFamily="18" charset="0"/>
                </a:rPr>
                <a:t>iên quyết, kiên trì </a:t>
              </a:r>
              <a:r>
                <a:rPr lang="en-US" sz="2400" b="1" dirty="0" err="1">
                  <a:latin typeface="Times New Roman" panose="02020603050405020304" pitchFamily="18" charset="0"/>
                  <a:cs typeface="Times New Roman" panose="02020603050405020304" pitchFamily="18" charset="0"/>
                </a:rPr>
                <a:t>đấu</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tranh</a:t>
              </a:r>
              <a:r>
                <a:rPr lang="en-US" sz="2400" b="1"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bảo vệ vững chắc độc lập, chủ quyền, thống nhất, toàn vẹn lãnh thổ</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giữ</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vững</a:t>
              </a:r>
              <a:r>
                <a:rPr lang="en-US" sz="2400" b="1" dirty="0">
                  <a:latin typeface="Times New Roman" panose="02020603050405020304" pitchFamily="18" charset="0"/>
                  <a:cs typeface="Times New Roman" panose="02020603050405020304" pitchFamily="18" charset="0"/>
                </a:rPr>
                <a:t> an </a:t>
              </a:r>
              <a:r>
                <a:rPr lang="en-US" sz="2400" b="1" dirty="0" err="1">
                  <a:latin typeface="Times New Roman" panose="02020603050405020304" pitchFamily="18" charset="0"/>
                  <a:cs typeface="Times New Roman" panose="02020603050405020304" pitchFamily="18" charset="0"/>
                </a:rPr>
                <a:t>ninh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chính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trị</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bảo</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đảm</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trật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tự</a:t>
              </a:r>
              <a:r>
                <a:rPr lang="en-US" sz="2400" b="1" dirty="0">
                  <a:latin typeface="Times New Roman" panose="02020603050405020304" pitchFamily="18" charset="0"/>
                  <a:cs typeface="Times New Roman" panose="02020603050405020304" pitchFamily="18" charset="0"/>
                </a:rPr>
                <a:t> an </a:t>
              </a:r>
              <a:r>
                <a:rPr lang="en-US" sz="2400" b="1" dirty="0" err="1">
                  <a:latin typeface="Times New Roman" panose="02020603050405020304" pitchFamily="18" charset="0"/>
                  <a:cs typeface="Times New Roman" panose="02020603050405020304" pitchFamily="18" charset="0"/>
                </a:rPr>
                <a:t>toàn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xã</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hội</a:t>
              </a:r>
              <a:r>
                <a:rPr lang="en-US" sz="2400" b="1" dirty="0">
                  <a:latin typeface="Times New Roman" panose="02020603050405020304" pitchFamily="18" charset="0"/>
                  <a:cs typeface="Times New Roman" panose="02020603050405020304" pitchFamily="18" charset="0"/>
                </a:rPr>
                <a:t>, an </a:t>
              </a:r>
              <a:r>
                <a:rPr lang="en-US" sz="2400" b="1" dirty="0" err="1">
                  <a:latin typeface="Times New Roman" panose="02020603050405020304" pitchFamily="18" charset="0"/>
                  <a:cs typeface="Times New Roman" panose="02020603050405020304" pitchFamily="18" charset="0"/>
                </a:rPr>
                <a:t>ninh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kinh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tế</a:t>
              </a:r>
              <a:r>
                <a:rPr lang="en-US" sz="2400" b="1" dirty="0">
                  <a:latin typeface="Times New Roman" panose="02020603050405020304" pitchFamily="18" charset="0"/>
                  <a:cs typeface="Times New Roman" panose="02020603050405020304" pitchFamily="18" charset="0"/>
                </a:rPr>
                <a:t>, an </a:t>
              </a:r>
              <a:r>
                <a:rPr lang="en-US" sz="2400" b="1" dirty="0" err="1">
                  <a:latin typeface="Times New Roman" panose="02020603050405020304" pitchFamily="18" charset="0"/>
                  <a:cs typeface="Times New Roman" panose="02020603050405020304" pitchFamily="18" charset="0"/>
                </a:rPr>
                <a:t>ninh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mạng</a:t>
              </a:r>
              <a:r>
                <a:rPr lang="en-US" sz="2400" b="1" dirty="0">
                  <a:latin typeface="Times New Roman" panose="02020603050405020304" pitchFamily="18" charset="0"/>
                  <a:cs typeface="Times New Roman" panose="02020603050405020304" pitchFamily="18" charset="0"/>
                </a:rPr>
                <a:t>; c</a:t>
              </a:r>
              <a:r>
                <a:rPr lang="vi-VN" sz="2400" b="1" dirty="0">
                  <a:latin typeface="Times New Roman" panose="02020603050405020304" pitchFamily="18" charset="0"/>
                  <a:cs typeface="Times New Roman" panose="02020603050405020304" pitchFamily="18" charset="0"/>
                </a:rPr>
                <a:t>hủ động ngăn ngừa các nguy cơ chiến tranh, xung đột từ sớm, từ xa…  </a:t>
              </a:r>
              <a:endParaRPr lang="en-GB" sz="2400" b="1" dirty="0">
                <a:latin typeface="Times New Roman" panose="02020603050405020304" pitchFamily="18" charset="0"/>
                <a:cs typeface="Times New Roman" panose="02020603050405020304" pitchFamily="18" charset="0"/>
              </a:endParaRPr>
            </a:p>
          </p:txBody>
        </p:sp>
      </p:grpSp>
      <p:grpSp>
        <p:nvGrpSpPr>
          <p:cNvPr id="18" name="Group 17"/>
          <p:cNvGrpSpPr/>
          <p:nvPr/>
        </p:nvGrpSpPr>
        <p:grpSpPr>
          <a:xfrm>
            <a:off x="161930" y="2890531"/>
            <a:ext cx="11814175" cy="1556844"/>
            <a:chOff x="171450" y="2216997"/>
            <a:chExt cx="8752677" cy="1086319"/>
          </a:xfrm>
        </p:grpSpPr>
        <p:grpSp>
          <p:nvGrpSpPr>
            <p:cNvPr id="19" name="Group 18"/>
            <p:cNvGrpSpPr/>
            <p:nvPr/>
          </p:nvGrpSpPr>
          <p:grpSpPr>
            <a:xfrm>
              <a:off x="171450" y="2216997"/>
              <a:ext cx="8752677" cy="1064842"/>
              <a:chOff x="171450" y="2216997"/>
              <a:chExt cx="8752677" cy="1064842"/>
            </a:xfrm>
          </p:grpSpPr>
          <p:sp>
            <p:nvSpPr>
              <p:cNvPr id="21" name="Freeform 20"/>
              <p:cNvSpPr/>
              <p:nvPr/>
            </p:nvSpPr>
            <p:spPr>
              <a:xfrm>
                <a:off x="520794" y="2444286"/>
                <a:ext cx="8403333" cy="837553"/>
              </a:xfrm>
              <a:custGeom>
                <a:avLst/>
                <a:gdLst>
                  <a:gd name="connsiteX0" fmla="*/ 0 w 3591198"/>
                  <a:gd name="connsiteY0" fmla="*/ 0 h 1122249"/>
                  <a:gd name="connsiteX1" fmla="*/ 3591198 w 3591198"/>
                  <a:gd name="connsiteY1" fmla="*/ 0 h 1122249"/>
                  <a:gd name="connsiteX2" fmla="*/ 3591198 w 3591198"/>
                  <a:gd name="connsiteY2" fmla="*/ 1122249 h 1122249"/>
                  <a:gd name="connsiteX3" fmla="*/ 0 w 3591198"/>
                  <a:gd name="connsiteY3" fmla="*/ 1122249 h 1122249"/>
                  <a:gd name="connsiteX4" fmla="*/ 0 w 3591198"/>
                  <a:gd name="connsiteY4" fmla="*/ 0 h 1122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1198" h="1122249">
                    <a:moveTo>
                      <a:pt x="0" y="0"/>
                    </a:moveTo>
                    <a:lnTo>
                      <a:pt x="3591198" y="0"/>
                    </a:lnTo>
                    <a:lnTo>
                      <a:pt x="3591198" y="1122249"/>
                    </a:lnTo>
                    <a:lnTo>
                      <a:pt x="0" y="1122249"/>
                    </a:lnTo>
                    <a:lnTo>
                      <a:pt x="0" y="0"/>
                    </a:lnTo>
                    <a:close/>
                  </a:path>
                </a:pathLst>
              </a:custGeom>
              <a:ln w="28575">
                <a:solidFill>
                  <a:srgbClr val="FF0000"/>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60137" tIns="198120" rIns="198120" bIns="198120" numCol="1" spcCol="1270" anchor="ctr" anchorCtr="0">
                <a:noAutofit/>
              </a:bodyPr>
              <a:lstStyle/>
              <a:p>
                <a:pPr defTabSz="2311113">
                  <a:lnSpc>
                    <a:spcPct val="90000"/>
                  </a:lnSpc>
                  <a:spcBef>
                    <a:spcPct val="0"/>
                  </a:spcBef>
                  <a:spcAft>
                    <a:spcPct val="35000"/>
                  </a:spcAft>
                </a:pPr>
                <a:endParaRPr lang="en-GB" sz="2400" dirty="0"/>
              </a:p>
            </p:txBody>
          </p:sp>
          <p:sp>
            <p:nvSpPr>
              <p:cNvPr id="22" name="Rectangle 21"/>
              <p:cNvSpPr/>
              <p:nvPr/>
            </p:nvSpPr>
            <p:spPr>
              <a:xfrm>
                <a:off x="171450" y="2216997"/>
                <a:ext cx="658316" cy="426685"/>
              </a:xfrm>
              <a:prstGeom prst="rect">
                <a:avLst/>
              </a:prstGeom>
              <a:solidFill>
                <a:schemeClr val="accent4">
                  <a:lumMod val="60000"/>
                  <a:lumOff val="40000"/>
                </a:schemeClr>
              </a:solidFill>
              <a:ln>
                <a:solidFill>
                  <a:srgbClr val="B00000"/>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nchor="ctr"/>
              <a:lstStyle/>
              <a:p>
                <a:pPr algn="ctr"/>
                <a:r>
                  <a:rPr lang="en-GB" sz="3600" b="1" dirty="0">
                    <a:solidFill>
                      <a:srgbClr val="C00000"/>
                    </a:solidFill>
                    <a:effectLst>
                      <a:outerShdw blurRad="38100" dist="38100" dir="2700000" algn="tl">
                        <a:srgbClr val="000000">
                          <a:alpha val="43137"/>
                        </a:srgbClr>
                      </a:outerShdw>
                    </a:effectLst>
                  </a:rPr>
                  <a:t>8</a:t>
                </a:r>
              </a:p>
            </p:txBody>
          </p:sp>
        </p:grpSp>
        <p:sp>
          <p:nvSpPr>
            <p:cNvPr id="20" name="TextBox 19"/>
            <p:cNvSpPr txBox="1"/>
            <p:nvPr/>
          </p:nvSpPr>
          <p:spPr>
            <a:xfrm>
              <a:off x="829766" y="2444286"/>
              <a:ext cx="8009432" cy="859030"/>
            </a:xfrm>
            <a:prstGeom prst="rect">
              <a:avLst/>
            </a:prstGeom>
            <a:noFill/>
          </p:spPr>
          <p:txBody>
            <a:bodyPr wrap="square" rtlCol="0">
              <a:spAutoFit/>
            </a:bodyPr>
            <a:lstStyle/>
            <a:p>
              <a:pPr algn="just"/>
              <a:r>
                <a:rPr lang="en-US" sz="2400" b="1" dirty="0" err="1">
                  <a:solidFill>
                    <a:srgbClr val="FF0000"/>
                  </a:solidFill>
                  <a:latin typeface="Times New Roman" panose="02020603050405020304" pitchFamily="18" charset="0"/>
                  <a:cs typeface="Times New Roman" panose="02020603050405020304" pitchFamily="18" charset="0"/>
                </a:rPr>
                <a:t>Về</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đối</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ngoại</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Tiếp</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tục</a:t>
              </a:r>
              <a:r>
                <a:rPr lang="en-US" sz="2400" b="1" dirty="0">
                  <a:latin typeface="Times New Roman" panose="02020603050405020304" pitchFamily="18" charset="0"/>
                  <a:cs typeface="Times New Roman" panose="02020603050405020304" pitchFamily="18" charset="0"/>
                </a:rPr>
                <a:t> t</a:t>
              </a:r>
              <a:r>
                <a:rPr lang="vi-VN" sz="2400" b="1" dirty="0">
                  <a:latin typeface="Times New Roman" panose="02020603050405020304" pitchFamily="18" charset="0"/>
                  <a:cs typeface="Times New Roman" panose="02020603050405020304" pitchFamily="18" charset="0"/>
                </a:rPr>
                <a:t>hực hiện đường lối đối ngoại độc lập, tự chủ, đa phương hoá, đa dạng hoá</a:t>
              </a:r>
              <a:r>
                <a:rPr lang="en-US" sz="2400" b="1" dirty="0">
                  <a:latin typeface="Times New Roman" panose="02020603050405020304" pitchFamily="18" charset="0"/>
                  <a:cs typeface="Times New Roman" panose="02020603050405020304" pitchFamily="18" charset="0"/>
                </a:rPr>
                <a:t>;</a:t>
              </a:r>
              <a:r>
                <a:rPr lang="vi-VN" sz="2400" b="1" dirty="0">
                  <a:latin typeface="Times New Roman" panose="02020603050405020304" pitchFamily="18" charset="0"/>
                  <a:cs typeface="Times New Roman" panose="02020603050405020304" pitchFamily="18" charset="0"/>
                </a:rPr>
                <a:t> chủ động, tích cực hội nhập quốc tế toàn diện, sâu rộng, có hiệu quả</a:t>
              </a:r>
              <a:r>
                <a:rPr lang="en-US" sz="2400" b="1" dirty="0">
                  <a:latin typeface="Times New Roman" panose="02020603050405020304" pitchFamily="18" charset="0"/>
                  <a:cs typeface="Times New Roman" panose="02020603050405020304" pitchFamily="18" charset="0"/>
                </a:rPr>
                <a:t>…</a:t>
              </a:r>
              <a:endParaRPr lang="en-GB" sz="2400" b="1" dirty="0">
                <a:latin typeface="Times New Roman" panose="02020603050405020304" pitchFamily="18" charset="0"/>
                <a:cs typeface="Times New Roman" panose="02020603050405020304" pitchFamily="18" charset="0"/>
              </a:endParaRPr>
            </a:p>
          </p:txBody>
        </p:sp>
      </p:grpSp>
      <p:grpSp>
        <p:nvGrpSpPr>
          <p:cNvPr id="23" name="Group 22"/>
          <p:cNvGrpSpPr/>
          <p:nvPr/>
        </p:nvGrpSpPr>
        <p:grpSpPr>
          <a:xfrm>
            <a:off x="161930" y="4557917"/>
            <a:ext cx="11814175" cy="1921527"/>
            <a:chOff x="171451" y="2216997"/>
            <a:chExt cx="8753474" cy="970094"/>
          </a:xfrm>
        </p:grpSpPr>
        <p:grpSp>
          <p:nvGrpSpPr>
            <p:cNvPr id="24" name="Group 23"/>
            <p:cNvGrpSpPr/>
            <p:nvPr/>
          </p:nvGrpSpPr>
          <p:grpSpPr>
            <a:xfrm>
              <a:off x="171451" y="2216997"/>
              <a:ext cx="8753474" cy="945555"/>
              <a:chOff x="171451" y="2216997"/>
              <a:chExt cx="8753474" cy="945555"/>
            </a:xfrm>
          </p:grpSpPr>
          <p:sp>
            <p:nvSpPr>
              <p:cNvPr id="26" name="Freeform 25"/>
              <p:cNvSpPr/>
              <p:nvPr/>
            </p:nvSpPr>
            <p:spPr>
              <a:xfrm>
                <a:off x="521592" y="2379100"/>
                <a:ext cx="8403333" cy="783452"/>
              </a:xfrm>
              <a:custGeom>
                <a:avLst/>
                <a:gdLst>
                  <a:gd name="connsiteX0" fmla="*/ 0 w 3591198"/>
                  <a:gd name="connsiteY0" fmla="*/ 0 h 1122249"/>
                  <a:gd name="connsiteX1" fmla="*/ 3591198 w 3591198"/>
                  <a:gd name="connsiteY1" fmla="*/ 0 h 1122249"/>
                  <a:gd name="connsiteX2" fmla="*/ 3591198 w 3591198"/>
                  <a:gd name="connsiteY2" fmla="*/ 1122249 h 1122249"/>
                  <a:gd name="connsiteX3" fmla="*/ 0 w 3591198"/>
                  <a:gd name="connsiteY3" fmla="*/ 1122249 h 1122249"/>
                  <a:gd name="connsiteX4" fmla="*/ 0 w 3591198"/>
                  <a:gd name="connsiteY4" fmla="*/ 0 h 1122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1198" h="1122249">
                    <a:moveTo>
                      <a:pt x="0" y="0"/>
                    </a:moveTo>
                    <a:lnTo>
                      <a:pt x="3591198" y="0"/>
                    </a:lnTo>
                    <a:lnTo>
                      <a:pt x="3591198" y="1122249"/>
                    </a:lnTo>
                    <a:lnTo>
                      <a:pt x="0" y="1122249"/>
                    </a:lnTo>
                    <a:lnTo>
                      <a:pt x="0" y="0"/>
                    </a:lnTo>
                    <a:close/>
                  </a:path>
                </a:pathLst>
              </a:custGeom>
              <a:ln w="28575">
                <a:solidFill>
                  <a:srgbClr val="FF0000"/>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60137" tIns="198120" rIns="198120" bIns="198120" numCol="1" spcCol="1270" anchor="ctr" anchorCtr="0">
                <a:noAutofit/>
              </a:bodyPr>
              <a:lstStyle/>
              <a:p>
                <a:pPr defTabSz="2311113">
                  <a:lnSpc>
                    <a:spcPct val="90000"/>
                  </a:lnSpc>
                  <a:spcBef>
                    <a:spcPct val="0"/>
                  </a:spcBef>
                  <a:spcAft>
                    <a:spcPct val="35000"/>
                  </a:spcAft>
                </a:pPr>
                <a:endParaRPr lang="en-GB" sz="2400" dirty="0"/>
              </a:p>
            </p:txBody>
          </p:sp>
          <p:sp>
            <p:nvSpPr>
              <p:cNvPr id="27" name="Rectangle 26"/>
              <p:cNvSpPr/>
              <p:nvPr/>
            </p:nvSpPr>
            <p:spPr>
              <a:xfrm>
                <a:off x="171451" y="2216997"/>
                <a:ext cx="689730" cy="365133"/>
              </a:xfrm>
              <a:prstGeom prst="rect">
                <a:avLst/>
              </a:prstGeom>
              <a:solidFill>
                <a:schemeClr val="accent4">
                  <a:lumMod val="60000"/>
                  <a:lumOff val="40000"/>
                </a:schemeClr>
              </a:solidFill>
              <a:ln>
                <a:solidFill>
                  <a:srgbClr val="B00000"/>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nchor="ctr"/>
              <a:lstStyle/>
              <a:p>
                <a:pPr algn="ctr"/>
                <a:r>
                  <a:rPr lang="en-GB" sz="3200" b="1" dirty="0">
                    <a:solidFill>
                      <a:srgbClr val="C00000"/>
                    </a:solidFill>
                    <a:effectLst>
                      <a:outerShdw blurRad="38100" dist="38100" dir="2700000" algn="tl">
                        <a:srgbClr val="000000">
                          <a:alpha val="43137"/>
                        </a:srgbClr>
                      </a:outerShdw>
                    </a:effectLst>
                  </a:rPr>
                  <a:t>9</a:t>
                </a:r>
              </a:p>
            </p:txBody>
          </p:sp>
        </p:grpSp>
        <p:sp>
          <p:nvSpPr>
            <p:cNvPr id="25" name="TextBox 24"/>
            <p:cNvSpPr txBox="1"/>
            <p:nvPr/>
          </p:nvSpPr>
          <p:spPr>
            <a:xfrm>
              <a:off x="861181" y="2379100"/>
              <a:ext cx="7978017" cy="807991"/>
            </a:xfrm>
            <a:prstGeom prst="rect">
              <a:avLst/>
            </a:prstGeom>
            <a:noFill/>
          </p:spPr>
          <p:txBody>
            <a:bodyPr wrap="square" rtlCol="0">
              <a:spAutoFit/>
            </a:bodyPr>
            <a:lstStyle/>
            <a:p>
              <a:pPr algn="just"/>
              <a:r>
                <a:rPr lang="en-US" sz="2400" b="1" dirty="0" err="1">
                  <a:solidFill>
                    <a:srgbClr val="FF0000"/>
                  </a:solidFill>
                  <a:latin typeface="Times New Roman" panose="02020603050405020304" pitchFamily="18" charset="0"/>
                  <a:cs typeface="Times New Roman" panose="02020603050405020304" pitchFamily="18" charset="0"/>
                </a:rPr>
                <a:t>Về</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đại</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đoàn</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kết</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toàn</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dân</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tộc</a:t>
              </a:r>
              <a:r>
                <a:rPr lang="en-US" sz="2400" b="1" dirty="0">
                  <a:solidFill>
                    <a:srgbClr val="FF0000"/>
                  </a:solidFill>
                  <a:latin typeface="Times New Roman" panose="02020603050405020304" pitchFamily="18" charset="0"/>
                  <a:cs typeface="Times New Roman" panose="02020603050405020304" pitchFamily="18" charset="0"/>
                </a:rPr>
                <a:t>:</a:t>
              </a:r>
              <a:r>
                <a:rPr lang="en-US" sz="2400" b="1" dirty="0">
                  <a:latin typeface="Times New Roman" panose="02020603050405020304" pitchFamily="18" charset="0"/>
                  <a:cs typeface="Times New Roman" panose="02020603050405020304" pitchFamily="18" charset="0"/>
                </a:rPr>
                <a:t> T</a:t>
              </a:r>
              <a:r>
                <a:rPr lang="vi-VN" sz="2400" b="1" dirty="0">
                  <a:latin typeface="Times New Roman" panose="02020603050405020304" pitchFamily="18" charset="0"/>
                  <a:cs typeface="Times New Roman" panose="02020603050405020304" pitchFamily="18" charset="0"/>
                </a:rPr>
                <a:t>hực hành và phát huy rộng rãi dân chủ xã hội chủ nghĩa, quyền làm chủ và vai trò chủ thể của nhân dân; </a:t>
              </a:r>
              <a:r>
                <a:rPr lang="en-US" sz="2400" b="1" dirty="0" err="1">
                  <a:latin typeface="Times New Roman" panose="02020603050405020304" pitchFamily="18" charset="0"/>
                  <a:cs typeface="Times New Roman" panose="02020603050405020304" pitchFamily="18" charset="0"/>
                </a:rPr>
                <a:t>phát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huy</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sức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mạnh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đại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đoàn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kết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toàn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dân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tộc</a:t>
              </a:r>
              <a:r>
                <a:rPr lang="en-US" sz="2400" b="1"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củng cố, nâng cao niềm tin của nhân dân, tăng cường đồng thuận xã hội</a:t>
              </a:r>
              <a:r>
                <a:rPr lang="en-US" sz="2400" b="1" dirty="0">
                  <a:latin typeface="Times New Roman" panose="02020603050405020304" pitchFamily="18" charset="0"/>
                  <a:cs typeface="Times New Roman" panose="02020603050405020304" pitchFamily="18" charset="0"/>
                </a:rPr>
                <a:t>…</a:t>
              </a:r>
              <a:endParaRPr lang="en-GB" sz="2400" b="1" dirty="0">
                <a:latin typeface="Times New Roman" panose="02020603050405020304" pitchFamily="18" charset="0"/>
                <a:cs typeface="Times New Roman" panose="02020603050405020304" pitchFamily="18" charset="0"/>
              </a:endParaRPr>
            </a:p>
          </p:txBody>
        </p:sp>
      </p:grpSp>
      <p:sp>
        <p:nvSpPr>
          <p:cNvPr id="28" name="Rectangle 27"/>
          <p:cNvSpPr/>
          <p:nvPr/>
        </p:nvSpPr>
        <p:spPr>
          <a:xfrm>
            <a:off x="1829761" y="215912"/>
            <a:ext cx="10146339" cy="461665"/>
          </a:xfrm>
          <a:prstGeom prst="rect">
            <a:avLst/>
          </a:prstGeom>
        </p:spPr>
        <p:txBody>
          <a:bodyPr wrap="square" lIns="91430" tIns="45718" rIns="91430" bIns="45718">
            <a:spAutoFit/>
          </a:bodyPr>
          <a:lstStyle/>
          <a:p>
            <a:pPr algn="ctr"/>
            <a:r>
              <a:rPr lang="vi-VN" sz="2400" b="1" dirty="0">
                <a:solidFill>
                  <a:srgbClr val="FFFF00"/>
                </a:solidFill>
                <a:latin typeface="Arial" panose="020B0604020202020204" pitchFamily="34" charset="0"/>
                <a:cs typeface="Arial" panose="020B0604020202020204" pitchFamily="34" charset="0"/>
              </a:rPr>
              <a:t>ĐỊNH HƯỚNG PHÁT TRIỂN ĐẤT NƯỚC GIAI ĐOẠN 2021-2030 </a:t>
            </a:r>
          </a:p>
        </p:txBody>
      </p:sp>
    </p:spTree>
    <p:extLst>
      <p:ext uri="{BB962C8B-B14F-4D97-AF65-F5344CB8AC3E}">
        <p14:creationId xmlns:p14="http://schemas.microsoft.com/office/powerpoint/2010/main" val="8424281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76206" y="5026077"/>
            <a:ext cx="11899897" cy="1435257"/>
            <a:chOff x="171450" y="2216997"/>
            <a:chExt cx="8753475" cy="875623"/>
          </a:xfrm>
        </p:grpSpPr>
        <p:grpSp>
          <p:nvGrpSpPr>
            <p:cNvPr id="24" name="Group 23"/>
            <p:cNvGrpSpPr/>
            <p:nvPr/>
          </p:nvGrpSpPr>
          <p:grpSpPr>
            <a:xfrm>
              <a:off x="171450" y="2216997"/>
              <a:ext cx="8753475" cy="838070"/>
              <a:chOff x="171450" y="2216997"/>
              <a:chExt cx="8753475" cy="838070"/>
            </a:xfrm>
          </p:grpSpPr>
          <p:sp>
            <p:nvSpPr>
              <p:cNvPr id="26" name="Freeform 25"/>
              <p:cNvSpPr/>
              <p:nvPr/>
            </p:nvSpPr>
            <p:spPr>
              <a:xfrm>
                <a:off x="521592" y="2379100"/>
                <a:ext cx="8403333" cy="675967"/>
              </a:xfrm>
              <a:custGeom>
                <a:avLst/>
                <a:gdLst>
                  <a:gd name="connsiteX0" fmla="*/ 0 w 3591198"/>
                  <a:gd name="connsiteY0" fmla="*/ 0 h 1122249"/>
                  <a:gd name="connsiteX1" fmla="*/ 3591198 w 3591198"/>
                  <a:gd name="connsiteY1" fmla="*/ 0 h 1122249"/>
                  <a:gd name="connsiteX2" fmla="*/ 3591198 w 3591198"/>
                  <a:gd name="connsiteY2" fmla="*/ 1122249 h 1122249"/>
                  <a:gd name="connsiteX3" fmla="*/ 0 w 3591198"/>
                  <a:gd name="connsiteY3" fmla="*/ 1122249 h 1122249"/>
                  <a:gd name="connsiteX4" fmla="*/ 0 w 3591198"/>
                  <a:gd name="connsiteY4" fmla="*/ 0 h 1122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1198" h="1122249">
                    <a:moveTo>
                      <a:pt x="0" y="0"/>
                    </a:moveTo>
                    <a:lnTo>
                      <a:pt x="3591198" y="0"/>
                    </a:lnTo>
                    <a:lnTo>
                      <a:pt x="3591198" y="1122249"/>
                    </a:lnTo>
                    <a:lnTo>
                      <a:pt x="0" y="1122249"/>
                    </a:lnTo>
                    <a:lnTo>
                      <a:pt x="0" y="0"/>
                    </a:lnTo>
                    <a:close/>
                  </a:path>
                </a:pathLst>
              </a:custGeom>
              <a:ln w="28575">
                <a:solidFill>
                  <a:srgbClr val="FF0000"/>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60137" tIns="198120" rIns="198120" bIns="198120" numCol="1" spcCol="1270" anchor="ctr" anchorCtr="0">
                <a:noAutofit/>
              </a:bodyPr>
              <a:lstStyle/>
              <a:p>
                <a:pPr defTabSz="2311113">
                  <a:lnSpc>
                    <a:spcPct val="90000"/>
                  </a:lnSpc>
                  <a:spcBef>
                    <a:spcPct val="0"/>
                  </a:spcBef>
                  <a:spcAft>
                    <a:spcPct val="35000"/>
                  </a:spcAft>
                </a:pPr>
                <a:endParaRPr lang="en-GB" sz="2400" dirty="0"/>
              </a:p>
            </p:txBody>
          </p:sp>
          <p:sp>
            <p:nvSpPr>
              <p:cNvPr id="27" name="Rectangle 26"/>
              <p:cNvSpPr/>
              <p:nvPr/>
            </p:nvSpPr>
            <p:spPr>
              <a:xfrm>
                <a:off x="171450" y="2216997"/>
                <a:ext cx="629697" cy="397057"/>
              </a:xfrm>
              <a:prstGeom prst="rect">
                <a:avLst/>
              </a:prstGeom>
              <a:solidFill>
                <a:schemeClr val="accent4">
                  <a:lumMod val="60000"/>
                  <a:lumOff val="40000"/>
                </a:schemeClr>
              </a:solidFill>
              <a:ln>
                <a:solidFill>
                  <a:srgbClr val="B00000"/>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nchor="ctr"/>
              <a:lstStyle/>
              <a:p>
                <a:pPr algn="ctr"/>
                <a:r>
                  <a:rPr lang="en-GB" sz="3200" b="1" dirty="0">
                    <a:solidFill>
                      <a:srgbClr val="C00000"/>
                    </a:solidFill>
                    <a:effectLst>
                      <a:outerShdw blurRad="38100" dist="38100" dir="2700000" algn="tl">
                        <a:srgbClr val="000000">
                          <a:alpha val="43137"/>
                        </a:srgbClr>
                      </a:outerShdw>
                    </a:effectLst>
                  </a:rPr>
                  <a:t>12</a:t>
                </a:r>
              </a:p>
            </p:txBody>
          </p:sp>
        </p:grpSp>
        <p:sp>
          <p:nvSpPr>
            <p:cNvPr id="25" name="TextBox 24"/>
            <p:cNvSpPr txBox="1"/>
            <p:nvPr/>
          </p:nvSpPr>
          <p:spPr>
            <a:xfrm>
              <a:off x="912942" y="2379100"/>
              <a:ext cx="7926257" cy="713520"/>
            </a:xfrm>
            <a:prstGeom prst="rect">
              <a:avLst/>
            </a:prstGeom>
            <a:noFill/>
          </p:spPr>
          <p:txBody>
            <a:bodyPr wrap="square" rtlCol="0">
              <a:spAutoFit/>
            </a:bodyPr>
            <a:lstStyle/>
            <a:p>
              <a:pPr algn="just"/>
              <a:r>
                <a:rPr lang="en-US" sz="2300" b="1" dirty="0" err="1">
                  <a:solidFill>
                    <a:srgbClr val="FF0000"/>
                  </a:solidFill>
                  <a:latin typeface="Times New Roman" panose="02020603050405020304" pitchFamily="18" charset="0"/>
                  <a:cs typeface="Times New Roman" panose="02020603050405020304" pitchFamily="18" charset="0"/>
                </a:rPr>
                <a:t>Về</a:t>
              </a:r>
              <a:r>
                <a:rPr lang="en-US" sz="2300" b="1" dirty="0">
                  <a:solidFill>
                    <a:srgbClr val="FF0000"/>
                  </a:solidFill>
                  <a:latin typeface="Times New Roman" panose="02020603050405020304" pitchFamily="18" charset="0"/>
                  <a:cs typeface="Times New Roman" panose="02020603050405020304" pitchFamily="18" charset="0"/>
                </a:rPr>
                <a:t> </a:t>
              </a:r>
              <a:r>
                <a:rPr lang="en-US" sz="2300" b="1" dirty="0" err="1">
                  <a:solidFill>
                    <a:srgbClr val="FF0000"/>
                  </a:solidFill>
                  <a:latin typeface="Times New Roman" panose="02020603050405020304" pitchFamily="18" charset="0"/>
                  <a:cs typeface="Times New Roman" panose="02020603050405020304" pitchFamily="18" charset="0"/>
                </a:rPr>
                <a:t>giải</a:t>
              </a:r>
              <a:r>
                <a:rPr lang="en-US" sz="2300" b="1" dirty="0">
                  <a:solidFill>
                    <a:srgbClr val="FF0000"/>
                  </a:solidFill>
                  <a:latin typeface="Times New Roman" panose="02020603050405020304" pitchFamily="18" charset="0"/>
                  <a:cs typeface="Times New Roman" panose="02020603050405020304" pitchFamily="18" charset="0"/>
                </a:rPr>
                <a:t> </a:t>
              </a:r>
              <a:r>
                <a:rPr lang="en-US" sz="2300" b="1" dirty="0" err="1">
                  <a:solidFill>
                    <a:srgbClr val="FF0000"/>
                  </a:solidFill>
                  <a:latin typeface="Times New Roman" panose="02020603050405020304" pitchFamily="18" charset="0"/>
                  <a:cs typeface="Times New Roman" panose="02020603050405020304" pitchFamily="18" charset="0"/>
                </a:rPr>
                <a:t>quyết</a:t>
              </a:r>
              <a:r>
                <a:rPr lang="en-US" sz="2300" b="1" dirty="0">
                  <a:solidFill>
                    <a:srgbClr val="FF0000"/>
                  </a:solidFill>
                  <a:latin typeface="Times New Roman" panose="02020603050405020304" pitchFamily="18" charset="0"/>
                  <a:cs typeface="Times New Roman" panose="02020603050405020304" pitchFamily="18" charset="0"/>
                </a:rPr>
                <a:t> </a:t>
              </a:r>
              <a:r>
                <a:rPr lang="en-US" sz="2300" b="1" dirty="0" err="1">
                  <a:solidFill>
                    <a:srgbClr val="FF0000"/>
                  </a:solidFill>
                  <a:latin typeface="Times New Roman" panose="02020603050405020304" pitchFamily="18" charset="0"/>
                  <a:cs typeface="Times New Roman" panose="02020603050405020304" pitchFamily="18" charset="0"/>
                </a:rPr>
                <a:t>các</a:t>
              </a:r>
              <a:r>
                <a:rPr lang="en-US" sz="2300" b="1" dirty="0">
                  <a:solidFill>
                    <a:srgbClr val="FF0000"/>
                  </a:solidFill>
                  <a:latin typeface="Times New Roman" panose="02020603050405020304" pitchFamily="18" charset="0"/>
                  <a:cs typeface="Times New Roman" panose="02020603050405020304" pitchFamily="18" charset="0"/>
                </a:rPr>
                <a:t> </a:t>
              </a:r>
              <a:r>
                <a:rPr lang="en-US" sz="2300" b="1" dirty="0" err="1">
                  <a:solidFill>
                    <a:srgbClr val="FF0000"/>
                  </a:solidFill>
                  <a:latin typeface="Times New Roman" panose="02020603050405020304" pitchFamily="18" charset="0"/>
                  <a:cs typeface="Times New Roman" panose="02020603050405020304" pitchFamily="18" charset="0"/>
                </a:rPr>
                <a:t>mối</a:t>
              </a:r>
              <a:r>
                <a:rPr lang="en-US" sz="2300" b="1" dirty="0">
                  <a:solidFill>
                    <a:srgbClr val="FF0000"/>
                  </a:solidFill>
                  <a:latin typeface="Times New Roman" panose="02020603050405020304" pitchFamily="18" charset="0"/>
                  <a:cs typeface="Times New Roman" panose="02020603050405020304" pitchFamily="18" charset="0"/>
                </a:rPr>
                <a:t> </a:t>
              </a:r>
              <a:r>
                <a:rPr lang="en-US" sz="2300" b="1" dirty="0" err="1">
                  <a:solidFill>
                    <a:srgbClr val="FF0000"/>
                  </a:solidFill>
                  <a:latin typeface="Times New Roman" panose="02020603050405020304" pitchFamily="18" charset="0"/>
                  <a:cs typeface="Times New Roman" panose="02020603050405020304" pitchFamily="18" charset="0"/>
                </a:rPr>
                <a:t>quan</a:t>
              </a:r>
              <a:r>
                <a:rPr lang="en-US" sz="2300" b="1" dirty="0">
                  <a:solidFill>
                    <a:srgbClr val="FF0000"/>
                  </a:solidFill>
                  <a:latin typeface="Times New Roman" panose="02020603050405020304" pitchFamily="18" charset="0"/>
                  <a:cs typeface="Times New Roman" panose="02020603050405020304" pitchFamily="18" charset="0"/>
                </a:rPr>
                <a:t> </a:t>
              </a:r>
              <a:r>
                <a:rPr lang="en-US" sz="2300" b="1" dirty="0" err="1">
                  <a:solidFill>
                    <a:srgbClr val="FF0000"/>
                  </a:solidFill>
                  <a:latin typeface="Times New Roman" panose="02020603050405020304" pitchFamily="18" charset="0"/>
                  <a:cs typeface="Times New Roman" panose="02020603050405020304" pitchFamily="18" charset="0"/>
                </a:rPr>
                <a:t>hệ</a:t>
              </a:r>
              <a:r>
                <a:rPr lang="en-US" sz="2300" b="1" dirty="0">
                  <a:solidFill>
                    <a:srgbClr val="FF0000"/>
                  </a:solidFill>
                  <a:latin typeface="Times New Roman" panose="02020603050405020304" pitchFamily="18" charset="0"/>
                  <a:cs typeface="Times New Roman" panose="02020603050405020304" pitchFamily="18" charset="0"/>
                </a:rPr>
                <a:t> </a:t>
              </a:r>
              <a:r>
                <a:rPr lang="en-US" sz="2300" b="1" dirty="0" err="1">
                  <a:solidFill>
                    <a:srgbClr val="FF0000"/>
                  </a:solidFill>
                  <a:latin typeface="Times New Roman" panose="02020603050405020304" pitchFamily="18" charset="0"/>
                  <a:cs typeface="Times New Roman" panose="02020603050405020304" pitchFamily="18" charset="0"/>
                </a:rPr>
                <a:t>lớn</a:t>
              </a:r>
              <a:r>
                <a:rPr lang="en-US" sz="2300" b="1" dirty="0">
                  <a:latin typeface="Times New Roman" panose="02020603050405020304" pitchFamily="18" charset="0"/>
                  <a:cs typeface="Times New Roman" panose="02020603050405020304" pitchFamily="18" charset="0"/>
                </a:rPr>
                <a:t>: T</a:t>
              </a:r>
              <a:r>
                <a:rPr lang="vi-VN" sz="2300" b="1" dirty="0">
                  <a:latin typeface="Times New Roman" panose="02020603050405020304" pitchFamily="18" charset="0"/>
                  <a:cs typeface="Times New Roman" panose="02020603050405020304" pitchFamily="18" charset="0"/>
                </a:rPr>
                <a:t>iếp tục</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nắm</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vững</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và</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xử</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lý</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tốt</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các</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mối</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quan</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hệ</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lớn</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phản</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ánh</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các</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quy</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luật</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mang</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tính</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biện</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chứng</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những</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vấn</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đề</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lý</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luận</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cốt</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lõi</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về</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đường</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lối</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đổi</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mới</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của</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Đảng</a:t>
              </a:r>
              <a:r>
                <a:rPr lang="en-US" sz="2300" b="1" dirty="0">
                  <a:latin typeface="Times New Roman" panose="02020603050405020304" pitchFamily="18" charset="0"/>
                  <a:cs typeface="Times New Roman" panose="02020603050405020304" pitchFamily="18" charset="0"/>
                </a:rPr>
                <a:t> ta </a:t>
              </a:r>
              <a:endParaRPr lang="en-GB" sz="2300" b="1" dirty="0">
                <a:latin typeface="Times New Roman" panose="02020603050405020304" pitchFamily="18" charset="0"/>
                <a:cs typeface="Times New Roman" panose="02020603050405020304" pitchFamily="18" charset="0"/>
              </a:endParaRPr>
            </a:p>
          </p:txBody>
        </p:sp>
      </p:grpSp>
      <p:sp>
        <p:nvSpPr>
          <p:cNvPr id="28" name="Rectangle 27"/>
          <p:cNvSpPr/>
          <p:nvPr/>
        </p:nvSpPr>
        <p:spPr>
          <a:xfrm>
            <a:off x="1829761" y="215912"/>
            <a:ext cx="10146339" cy="461665"/>
          </a:xfrm>
          <a:prstGeom prst="rect">
            <a:avLst/>
          </a:prstGeom>
        </p:spPr>
        <p:txBody>
          <a:bodyPr wrap="square" lIns="91430" tIns="45718" rIns="91430" bIns="45718">
            <a:spAutoFit/>
          </a:bodyPr>
          <a:lstStyle/>
          <a:p>
            <a:pPr algn="ctr"/>
            <a:r>
              <a:rPr lang="vi-VN" sz="2400" b="1" dirty="0">
                <a:solidFill>
                  <a:srgbClr val="FFFF00"/>
                </a:solidFill>
                <a:latin typeface="Arial" panose="020B0604020202020204" pitchFamily="34" charset="0"/>
                <a:cs typeface="Arial" panose="020B0604020202020204" pitchFamily="34" charset="0"/>
              </a:rPr>
              <a:t>ĐỊNH HƯỚNG PHÁT TRIỂN ĐẤT NƯỚC GIAI ĐOẠN 2021-2030 </a:t>
            </a:r>
          </a:p>
        </p:txBody>
      </p:sp>
      <p:pic>
        <p:nvPicPr>
          <p:cNvPr id="29" name="Picture 6" descr="See the source image">
            <a:extLst>
              <a:ext uri="{FF2B5EF4-FFF2-40B4-BE49-F238E27FC236}">
                <a16:creationId xmlns:a16="http://schemas.microsoft.com/office/drawing/2014/main" xmlns="" id="{3A75FBD6-313A-4F36-91E4-76FCC18BBD7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529287" y="1592538"/>
            <a:ext cx="4509132" cy="3142901"/>
          </a:xfrm>
          <a:prstGeom prst="rect">
            <a:avLst/>
          </a:prstGeom>
          <a:noFill/>
          <a:effectLst>
            <a:softEdge rad="1270000"/>
          </a:effectLst>
          <a:extLst>
            <a:ext uri="{909E8E84-426E-40DD-AFC4-6F175D3DCCD1}">
              <a14:hiddenFill xmlns:a14="http://schemas.microsoft.com/office/drawing/2010/main">
                <a:solidFill>
                  <a:srgbClr val="FFFFFF"/>
                </a:solidFill>
              </a14:hiddenFill>
            </a:ext>
          </a:extLst>
        </p:spPr>
      </p:pic>
      <p:grpSp>
        <p:nvGrpSpPr>
          <p:cNvPr id="30" name="Group 29"/>
          <p:cNvGrpSpPr/>
          <p:nvPr/>
        </p:nvGrpSpPr>
        <p:grpSpPr>
          <a:xfrm>
            <a:off x="76201" y="2983326"/>
            <a:ext cx="11899899" cy="1847761"/>
            <a:chOff x="171450" y="2216997"/>
            <a:chExt cx="8753475" cy="1055231"/>
          </a:xfrm>
        </p:grpSpPr>
        <p:grpSp>
          <p:nvGrpSpPr>
            <p:cNvPr id="31" name="Group 30"/>
            <p:cNvGrpSpPr/>
            <p:nvPr/>
          </p:nvGrpSpPr>
          <p:grpSpPr>
            <a:xfrm>
              <a:off x="171450" y="2216997"/>
              <a:ext cx="8753475" cy="1055231"/>
              <a:chOff x="171450" y="2216997"/>
              <a:chExt cx="8753475" cy="1055231"/>
            </a:xfrm>
          </p:grpSpPr>
          <p:sp>
            <p:nvSpPr>
              <p:cNvPr id="33" name="Freeform 32"/>
              <p:cNvSpPr/>
              <p:nvPr/>
            </p:nvSpPr>
            <p:spPr>
              <a:xfrm>
                <a:off x="521592" y="2379100"/>
                <a:ext cx="8403333" cy="893128"/>
              </a:xfrm>
              <a:custGeom>
                <a:avLst/>
                <a:gdLst>
                  <a:gd name="connsiteX0" fmla="*/ 0 w 3591198"/>
                  <a:gd name="connsiteY0" fmla="*/ 0 h 1122249"/>
                  <a:gd name="connsiteX1" fmla="*/ 3591198 w 3591198"/>
                  <a:gd name="connsiteY1" fmla="*/ 0 h 1122249"/>
                  <a:gd name="connsiteX2" fmla="*/ 3591198 w 3591198"/>
                  <a:gd name="connsiteY2" fmla="*/ 1122249 h 1122249"/>
                  <a:gd name="connsiteX3" fmla="*/ 0 w 3591198"/>
                  <a:gd name="connsiteY3" fmla="*/ 1122249 h 1122249"/>
                  <a:gd name="connsiteX4" fmla="*/ 0 w 3591198"/>
                  <a:gd name="connsiteY4" fmla="*/ 0 h 1122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1198" h="1122249">
                    <a:moveTo>
                      <a:pt x="0" y="0"/>
                    </a:moveTo>
                    <a:lnTo>
                      <a:pt x="3591198" y="0"/>
                    </a:lnTo>
                    <a:lnTo>
                      <a:pt x="3591198" y="1122249"/>
                    </a:lnTo>
                    <a:lnTo>
                      <a:pt x="0" y="1122249"/>
                    </a:lnTo>
                    <a:lnTo>
                      <a:pt x="0" y="0"/>
                    </a:lnTo>
                    <a:close/>
                  </a:path>
                </a:pathLst>
              </a:custGeom>
              <a:ln w="28575">
                <a:solidFill>
                  <a:srgbClr val="FF0000"/>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60137" tIns="198120" rIns="198120" bIns="198120" numCol="1" spcCol="1270" anchor="ctr" anchorCtr="0">
                <a:noAutofit/>
              </a:bodyPr>
              <a:lstStyle/>
              <a:p>
                <a:pPr defTabSz="2311113">
                  <a:lnSpc>
                    <a:spcPct val="90000"/>
                  </a:lnSpc>
                  <a:spcBef>
                    <a:spcPct val="0"/>
                  </a:spcBef>
                  <a:spcAft>
                    <a:spcPct val="35000"/>
                  </a:spcAft>
                </a:pPr>
                <a:endParaRPr lang="en-GB" sz="2400" dirty="0"/>
              </a:p>
            </p:txBody>
          </p:sp>
          <p:sp>
            <p:nvSpPr>
              <p:cNvPr id="34" name="Rectangle 33"/>
              <p:cNvSpPr/>
              <p:nvPr/>
            </p:nvSpPr>
            <p:spPr>
              <a:xfrm>
                <a:off x="171450" y="2216997"/>
                <a:ext cx="629698" cy="363313"/>
              </a:xfrm>
              <a:prstGeom prst="rect">
                <a:avLst/>
              </a:prstGeom>
              <a:solidFill>
                <a:schemeClr val="accent4">
                  <a:lumMod val="60000"/>
                  <a:lumOff val="40000"/>
                </a:schemeClr>
              </a:solidFill>
              <a:ln>
                <a:solidFill>
                  <a:srgbClr val="B00000"/>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nchor="ctr"/>
              <a:lstStyle/>
              <a:p>
                <a:pPr algn="ctr"/>
                <a:r>
                  <a:rPr lang="en-GB" sz="3200" b="1" dirty="0">
                    <a:solidFill>
                      <a:srgbClr val="C00000"/>
                    </a:solidFill>
                    <a:effectLst>
                      <a:outerShdw blurRad="38100" dist="38100" dir="2700000" algn="tl">
                        <a:srgbClr val="000000">
                          <a:alpha val="43137"/>
                        </a:srgbClr>
                      </a:outerShdw>
                    </a:effectLst>
                  </a:rPr>
                  <a:t>11</a:t>
                </a:r>
              </a:p>
            </p:txBody>
          </p:sp>
        </p:grpSp>
        <p:sp>
          <p:nvSpPr>
            <p:cNvPr id="32" name="TextBox 31"/>
            <p:cNvSpPr txBox="1"/>
            <p:nvPr/>
          </p:nvSpPr>
          <p:spPr>
            <a:xfrm>
              <a:off x="889236" y="2379100"/>
              <a:ext cx="7949961" cy="861258"/>
            </a:xfrm>
            <a:prstGeom prst="rect">
              <a:avLst/>
            </a:prstGeom>
            <a:noFill/>
          </p:spPr>
          <p:txBody>
            <a:bodyPr wrap="square" rtlCol="0">
              <a:spAutoFit/>
            </a:bodyPr>
            <a:lstStyle/>
            <a:p>
              <a:pPr algn="just"/>
              <a:r>
                <a:rPr lang="en-US" sz="2300" b="1" dirty="0" err="1">
                  <a:solidFill>
                    <a:srgbClr val="FF0000"/>
                  </a:solidFill>
                  <a:latin typeface="Times New Roman" panose="02020603050405020304" pitchFamily="18" charset="0"/>
                  <a:cs typeface="Times New Roman" panose="02020603050405020304" pitchFamily="18" charset="0"/>
                </a:rPr>
                <a:t>Về</a:t>
              </a:r>
              <a:r>
                <a:rPr lang="en-US" sz="2300" b="1" dirty="0">
                  <a:solidFill>
                    <a:srgbClr val="FF0000"/>
                  </a:solidFill>
                  <a:latin typeface="Times New Roman" panose="02020603050405020304" pitchFamily="18" charset="0"/>
                  <a:cs typeface="Times New Roman" panose="02020603050405020304" pitchFamily="18" charset="0"/>
                </a:rPr>
                <a:t> </a:t>
              </a:r>
              <a:r>
                <a:rPr lang="en-US" sz="2300" b="1" dirty="0" err="1">
                  <a:solidFill>
                    <a:srgbClr val="FF0000"/>
                  </a:solidFill>
                  <a:latin typeface="Times New Roman" panose="02020603050405020304" pitchFamily="18" charset="0"/>
                  <a:cs typeface="Times New Roman" panose="02020603050405020304" pitchFamily="18" charset="0"/>
                </a:rPr>
                <a:t>xây</a:t>
              </a:r>
              <a:r>
                <a:rPr lang="en-US" sz="2300" b="1" dirty="0">
                  <a:solidFill>
                    <a:srgbClr val="FF0000"/>
                  </a:solidFill>
                  <a:latin typeface="Times New Roman" panose="02020603050405020304" pitchFamily="18" charset="0"/>
                  <a:cs typeface="Times New Roman" panose="02020603050405020304" pitchFamily="18" charset="0"/>
                </a:rPr>
                <a:t> </a:t>
              </a:r>
              <a:r>
                <a:rPr lang="en-US" sz="2300" b="1" dirty="0" err="1">
                  <a:solidFill>
                    <a:srgbClr val="FF0000"/>
                  </a:solidFill>
                  <a:latin typeface="Times New Roman" panose="02020603050405020304" pitchFamily="18" charset="0"/>
                  <a:cs typeface="Times New Roman" panose="02020603050405020304" pitchFamily="18" charset="0"/>
                </a:rPr>
                <a:t>dựng</a:t>
              </a:r>
              <a:r>
                <a:rPr lang="en-US" sz="2300" b="1" dirty="0">
                  <a:solidFill>
                    <a:srgbClr val="FF0000"/>
                  </a:solidFill>
                  <a:latin typeface="Times New Roman" panose="02020603050405020304" pitchFamily="18" charset="0"/>
                  <a:cs typeface="Times New Roman" panose="02020603050405020304" pitchFamily="18" charset="0"/>
                </a:rPr>
                <a:t> </a:t>
              </a:r>
              <a:r>
                <a:rPr lang="en-US" sz="2300" b="1" dirty="0" err="1">
                  <a:solidFill>
                    <a:srgbClr val="FF0000"/>
                  </a:solidFill>
                  <a:latin typeface="Times New Roman" panose="02020603050405020304" pitchFamily="18" charset="0"/>
                  <a:cs typeface="Times New Roman" panose="02020603050405020304" pitchFamily="18" charset="0"/>
                </a:rPr>
                <a:t>Đảng</a:t>
              </a:r>
              <a:r>
                <a:rPr lang="en-US" sz="2300" b="1" dirty="0">
                  <a:solidFill>
                    <a:srgbClr val="FF0000"/>
                  </a:solidFill>
                  <a:latin typeface="Times New Roman" panose="02020603050405020304" pitchFamily="18" charset="0"/>
                  <a:cs typeface="Times New Roman" panose="02020603050405020304" pitchFamily="18" charset="0"/>
                </a:rPr>
                <a:t>: </a:t>
              </a:r>
              <a:r>
                <a:rPr lang="en-US" sz="2300" b="1" dirty="0">
                  <a:latin typeface="Times New Roman" panose="02020603050405020304" pitchFamily="18" charset="0"/>
                  <a:cs typeface="Times New Roman" panose="02020603050405020304" pitchFamily="18" charset="0"/>
                </a:rPr>
                <a:t>T</a:t>
              </a:r>
              <a:r>
                <a:rPr lang="vi-VN" sz="2300" b="1" dirty="0">
                  <a:latin typeface="Times New Roman" panose="02020603050405020304" pitchFamily="18" charset="0"/>
                  <a:cs typeface="Times New Roman" panose="02020603050405020304" pitchFamily="18" charset="0"/>
                </a:rPr>
                <a:t>iếp tục xây dựng, chỉnh đốn Đảng toàn diện</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tăng</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cường</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bản</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chất</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giai</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cấp</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công</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nhân</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của</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Đảng</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đổi</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mới</a:t>
              </a:r>
              <a:r>
                <a:rPr lang="en-US" sz="2300" b="1" dirty="0">
                  <a:latin typeface="Times New Roman" panose="02020603050405020304" pitchFamily="18" charset="0"/>
                  <a:cs typeface="Times New Roman" panose="02020603050405020304" pitchFamily="18" charset="0"/>
                </a:rPr>
                <a:t> </a:t>
              </a:r>
              <a:r>
                <a:rPr lang="vi-VN" sz="2300" b="1" dirty="0">
                  <a:latin typeface="Times New Roman" panose="02020603050405020304" pitchFamily="18" charset="0"/>
                  <a:cs typeface="Times New Roman" panose="02020603050405020304" pitchFamily="18" charset="0"/>
                </a:rPr>
                <a:t>phương thức lãnh đạo, cầm quyền của Đảng</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xây</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dựng</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hệ</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thống</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chính</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trị</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trong</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sạch</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vững</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mạnh</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tinh</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gọn</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hoạt</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động</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hiệu</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lực</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hiệu</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quả</a:t>
              </a:r>
              <a:r>
                <a:rPr lang="en-US" sz="2300" b="1" dirty="0">
                  <a:latin typeface="Times New Roman" panose="02020603050405020304" pitchFamily="18" charset="0"/>
                  <a:cs typeface="Times New Roman" panose="02020603050405020304" pitchFamily="18" charset="0"/>
                </a:rPr>
                <a:t>…</a:t>
              </a:r>
              <a:endParaRPr lang="en-GB" sz="2300" b="1" dirty="0">
                <a:latin typeface="Times New Roman" panose="02020603050405020304" pitchFamily="18" charset="0"/>
                <a:cs typeface="Times New Roman" panose="02020603050405020304" pitchFamily="18" charset="0"/>
              </a:endParaRPr>
            </a:p>
          </p:txBody>
        </p:sp>
      </p:grpSp>
      <p:grpSp>
        <p:nvGrpSpPr>
          <p:cNvPr id="35" name="Group 34"/>
          <p:cNvGrpSpPr/>
          <p:nvPr/>
        </p:nvGrpSpPr>
        <p:grpSpPr>
          <a:xfrm>
            <a:off x="76201" y="904873"/>
            <a:ext cx="11899899" cy="1940616"/>
            <a:chOff x="171450" y="2216998"/>
            <a:chExt cx="8753475" cy="999655"/>
          </a:xfrm>
        </p:grpSpPr>
        <p:grpSp>
          <p:nvGrpSpPr>
            <p:cNvPr id="36" name="Group 35"/>
            <p:cNvGrpSpPr/>
            <p:nvPr/>
          </p:nvGrpSpPr>
          <p:grpSpPr>
            <a:xfrm>
              <a:off x="171450" y="2216998"/>
              <a:ext cx="8753475" cy="999655"/>
              <a:chOff x="171450" y="2216998"/>
              <a:chExt cx="8753475" cy="999655"/>
            </a:xfrm>
          </p:grpSpPr>
          <p:sp>
            <p:nvSpPr>
              <p:cNvPr id="38" name="Freeform 37"/>
              <p:cNvSpPr/>
              <p:nvPr/>
            </p:nvSpPr>
            <p:spPr>
              <a:xfrm>
                <a:off x="521592" y="2379100"/>
                <a:ext cx="8403333" cy="837553"/>
              </a:xfrm>
              <a:custGeom>
                <a:avLst/>
                <a:gdLst>
                  <a:gd name="connsiteX0" fmla="*/ 0 w 3591198"/>
                  <a:gd name="connsiteY0" fmla="*/ 0 h 1122249"/>
                  <a:gd name="connsiteX1" fmla="*/ 3591198 w 3591198"/>
                  <a:gd name="connsiteY1" fmla="*/ 0 h 1122249"/>
                  <a:gd name="connsiteX2" fmla="*/ 3591198 w 3591198"/>
                  <a:gd name="connsiteY2" fmla="*/ 1122249 h 1122249"/>
                  <a:gd name="connsiteX3" fmla="*/ 0 w 3591198"/>
                  <a:gd name="connsiteY3" fmla="*/ 1122249 h 1122249"/>
                  <a:gd name="connsiteX4" fmla="*/ 0 w 3591198"/>
                  <a:gd name="connsiteY4" fmla="*/ 0 h 1122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91198" h="1122249">
                    <a:moveTo>
                      <a:pt x="0" y="0"/>
                    </a:moveTo>
                    <a:lnTo>
                      <a:pt x="3591198" y="0"/>
                    </a:lnTo>
                    <a:lnTo>
                      <a:pt x="3591198" y="1122249"/>
                    </a:lnTo>
                    <a:lnTo>
                      <a:pt x="0" y="1122249"/>
                    </a:lnTo>
                    <a:lnTo>
                      <a:pt x="0" y="0"/>
                    </a:lnTo>
                    <a:close/>
                  </a:path>
                </a:pathLst>
              </a:custGeom>
              <a:ln w="28575">
                <a:solidFill>
                  <a:srgbClr val="FF0000"/>
                </a:solidFill>
              </a:ln>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760137" tIns="198120" rIns="198120" bIns="198120" numCol="1" spcCol="1270" anchor="ctr" anchorCtr="0">
                <a:noAutofit/>
              </a:bodyPr>
              <a:lstStyle/>
              <a:p>
                <a:pPr defTabSz="2311113">
                  <a:lnSpc>
                    <a:spcPct val="90000"/>
                  </a:lnSpc>
                  <a:spcBef>
                    <a:spcPct val="0"/>
                  </a:spcBef>
                  <a:spcAft>
                    <a:spcPct val="35000"/>
                  </a:spcAft>
                </a:pPr>
                <a:endParaRPr lang="en-GB" sz="2400" dirty="0"/>
              </a:p>
            </p:txBody>
          </p:sp>
          <p:sp>
            <p:nvSpPr>
              <p:cNvPr id="39" name="Rectangle 38"/>
              <p:cNvSpPr/>
              <p:nvPr/>
            </p:nvSpPr>
            <p:spPr>
              <a:xfrm>
                <a:off x="171450" y="2216998"/>
                <a:ext cx="629698" cy="293908"/>
              </a:xfrm>
              <a:prstGeom prst="rect">
                <a:avLst/>
              </a:prstGeom>
              <a:solidFill>
                <a:schemeClr val="accent4">
                  <a:lumMod val="60000"/>
                  <a:lumOff val="40000"/>
                </a:schemeClr>
              </a:solidFill>
              <a:ln>
                <a:solidFill>
                  <a:srgbClr val="B00000"/>
                </a:solidFill>
              </a:ln>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nchor="ctr"/>
              <a:lstStyle/>
              <a:p>
                <a:pPr algn="ctr"/>
                <a:r>
                  <a:rPr lang="en-GB" sz="3200" b="1" dirty="0">
                    <a:solidFill>
                      <a:srgbClr val="C00000"/>
                    </a:solidFill>
                    <a:effectLst>
                      <a:outerShdw blurRad="38100" dist="38100" dir="2700000" algn="tl">
                        <a:srgbClr val="000000">
                          <a:alpha val="43137"/>
                        </a:srgbClr>
                      </a:outerShdw>
                    </a:effectLst>
                  </a:rPr>
                  <a:t>10</a:t>
                </a:r>
              </a:p>
            </p:txBody>
          </p:sp>
        </p:grpSp>
        <p:sp>
          <p:nvSpPr>
            <p:cNvPr id="37" name="TextBox 36"/>
            <p:cNvSpPr txBox="1"/>
            <p:nvPr/>
          </p:nvSpPr>
          <p:spPr>
            <a:xfrm>
              <a:off x="866289" y="2387636"/>
              <a:ext cx="7972910" cy="782144"/>
            </a:xfrm>
            <a:prstGeom prst="rect">
              <a:avLst/>
            </a:prstGeom>
            <a:noFill/>
          </p:spPr>
          <p:txBody>
            <a:bodyPr wrap="square" rtlCol="0">
              <a:spAutoFit/>
            </a:bodyPr>
            <a:lstStyle/>
            <a:p>
              <a:pPr algn="just"/>
              <a:r>
                <a:rPr lang="en-US" sz="2300" b="1" dirty="0" err="1">
                  <a:solidFill>
                    <a:srgbClr val="FF0000"/>
                  </a:solidFill>
                  <a:latin typeface="Times New Roman" panose="02020603050405020304" pitchFamily="18" charset="0"/>
                  <a:cs typeface="Times New Roman" panose="02020603050405020304" pitchFamily="18" charset="0"/>
                </a:rPr>
                <a:t>Về</a:t>
              </a:r>
              <a:r>
                <a:rPr lang="en-US" sz="2300" b="1" dirty="0">
                  <a:solidFill>
                    <a:srgbClr val="FF0000"/>
                  </a:solidFill>
                  <a:latin typeface="Times New Roman" panose="02020603050405020304" pitchFamily="18" charset="0"/>
                  <a:cs typeface="Times New Roman" panose="02020603050405020304" pitchFamily="18" charset="0"/>
                </a:rPr>
                <a:t> </a:t>
              </a:r>
              <a:r>
                <a:rPr lang="en-US" sz="2300" b="1" dirty="0" err="1">
                  <a:solidFill>
                    <a:srgbClr val="FF0000"/>
                  </a:solidFill>
                  <a:latin typeface="Times New Roman" panose="02020603050405020304" pitchFamily="18" charset="0"/>
                  <a:cs typeface="Times New Roman" panose="02020603050405020304" pitchFamily="18" charset="0"/>
                </a:rPr>
                <a:t>xây</a:t>
              </a:r>
              <a:r>
                <a:rPr lang="en-US" sz="2300" b="1" dirty="0">
                  <a:solidFill>
                    <a:srgbClr val="FF0000"/>
                  </a:solidFill>
                  <a:latin typeface="Times New Roman" panose="02020603050405020304" pitchFamily="18" charset="0"/>
                  <a:cs typeface="Times New Roman" panose="02020603050405020304" pitchFamily="18" charset="0"/>
                </a:rPr>
                <a:t> </a:t>
              </a:r>
              <a:r>
                <a:rPr lang="en-US" sz="2300" b="1" dirty="0" err="1">
                  <a:solidFill>
                    <a:srgbClr val="FF0000"/>
                  </a:solidFill>
                  <a:latin typeface="Times New Roman" panose="02020603050405020304" pitchFamily="18" charset="0"/>
                  <a:cs typeface="Times New Roman" panose="02020603050405020304" pitchFamily="18" charset="0"/>
                </a:rPr>
                <a:t>dựng</a:t>
              </a:r>
              <a:r>
                <a:rPr lang="en-US" sz="2300" b="1" dirty="0">
                  <a:solidFill>
                    <a:srgbClr val="FF0000"/>
                  </a:solidFill>
                  <a:latin typeface="Times New Roman" panose="02020603050405020304" pitchFamily="18" charset="0"/>
                  <a:cs typeface="Times New Roman" panose="02020603050405020304" pitchFamily="18" charset="0"/>
                </a:rPr>
                <a:t> </a:t>
              </a:r>
              <a:r>
                <a:rPr lang="en-US" sz="2300" b="1" dirty="0" err="1">
                  <a:solidFill>
                    <a:srgbClr val="FF0000"/>
                  </a:solidFill>
                  <a:latin typeface="Times New Roman" panose="02020603050405020304" pitchFamily="18" charset="0"/>
                  <a:cs typeface="Times New Roman" panose="02020603050405020304" pitchFamily="18" charset="0"/>
                </a:rPr>
                <a:t>Nhà</a:t>
              </a:r>
              <a:r>
                <a:rPr lang="en-US" sz="2300" b="1" dirty="0">
                  <a:solidFill>
                    <a:srgbClr val="FF0000"/>
                  </a:solidFill>
                  <a:latin typeface="Times New Roman" panose="02020603050405020304" pitchFamily="18" charset="0"/>
                  <a:cs typeface="Times New Roman" panose="02020603050405020304" pitchFamily="18" charset="0"/>
                </a:rPr>
                <a:t> </a:t>
              </a:r>
              <a:r>
                <a:rPr lang="en-US" sz="2300" b="1" dirty="0" err="1">
                  <a:solidFill>
                    <a:srgbClr val="FF0000"/>
                  </a:solidFill>
                  <a:latin typeface="Times New Roman" panose="02020603050405020304" pitchFamily="18" charset="0"/>
                  <a:cs typeface="Times New Roman" panose="02020603050405020304" pitchFamily="18" charset="0"/>
                </a:rPr>
                <a:t>nước</a:t>
              </a:r>
              <a:r>
                <a:rPr lang="en-US" sz="2300" b="1" dirty="0">
                  <a:solidFill>
                    <a:srgbClr val="FF0000"/>
                  </a:solidFill>
                  <a:latin typeface="Times New Roman" panose="02020603050405020304" pitchFamily="18" charset="0"/>
                  <a:cs typeface="Times New Roman" panose="02020603050405020304" pitchFamily="18" charset="0"/>
                </a:rPr>
                <a:t>: </a:t>
              </a:r>
              <a:r>
                <a:rPr lang="en-US" sz="2300" b="1" dirty="0">
                  <a:latin typeface="Times New Roman" panose="02020603050405020304" pitchFamily="18" charset="0"/>
                  <a:cs typeface="Times New Roman" panose="02020603050405020304" pitchFamily="18" charset="0"/>
                </a:rPr>
                <a:t>X</a:t>
              </a:r>
              <a:r>
                <a:rPr lang="vi-VN" sz="2300" b="1" dirty="0">
                  <a:latin typeface="Times New Roman" panose="02020603050405020304" pitchFamily="18" charset="0"/>
                  <a:cs typeface="Times New Roman" panose="02020603050405020304" pitchFamily="18" charset="0"/>
                </a:rPr>
                <a:t>ây dựng và hoàn thiện Nhà nước pháp quyền </a:t>
              </a:r>
              <a:r>
                <a:rPr lang="en-US" sz="2300" b="1" dirty="0">
                  <a:latin typeface="Times New Roman" panose="02020603050405020304" pitchFamily="18" charset="0"/>
                  <a:cs typeface="Times New Roman" panose="02020603050405020304" pitchFamily="18" charset="0"/>
                </a:rPr>
                <a:t>XHCN</a:t>
              </a:r>
              <a:r>
                <a:rPr lang="vi-VN" sz="2300" b="1" dirty="0">
                  <a:latin typeface="Times New Roman" panose="02020603050405020304" pitchFamily="18" charset="0"/>
                  <a:cs typeface="Times New Roman" panose="02020603050405020304" pitchFamily="18" charset="0"/>
                </a:rPr>
                <a:t> trong sạch, vững mạnh, tinh gọn, hoạt động hiệu lực, hiệu quả</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Tăng</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cường</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công</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khai</a:t>
              </a:r>
              <a:r>
                <a:rPr lang="en-US" sz="2300" b="1" dirty="0">
                  <a:latin typeface="Times New Roman" panose="02020603050405020304" pitchFamily="18" charset="0"/>
                  <a:cs typeface="Times New Roman" panose="02020603050405020304" pitchFamily="18" charset="0"/>
                </a:rPr>
                <a:t>, minh </a:t>
              </a:r>
              <a:r>
                <a:rPr lang="en-US" sz="2300" b="1" dirty="0" err="1">
                  <a:latin typeface="Times New Roman" panose="02020603050405020304" pitchFamily="18" charset="0"/>
                  <a:cs typeface="Times New Roman" panose="02020603050405020304" pitchFamily="18" charset="0"/>
                </a:rPr>
                <a:t>bạch</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trách</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nhiệm</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giải</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trình</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kiểm</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soát</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quyền</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lực</a:t>
              </a:r>
              <a:r>
                <a:rPr lang="en-US" sz="2300" b="1" dirty="0">
                  <a:latin typeface="Times New Roman" panose="02020603050405020304" pitchFamily="18" charset="0"/>
                  <a:cs typeface="Times New Roman" panose="02020603050405020304" pitchFamily="18" charset="0"/>
                </a:rPr>
                <a:t>. T</a:t>
              </a:r>
              <a:r>
                <a:rPr lang="vi-VN" sz="2300" b="1" dirty="0">
                  <a:latin typeface="Times New Roman" panose="02020603050405020304" pitchFamily="18" charset="0"/>
                  <a:cs typeface="Times New Roman" panose="02020603050405020304" pitchFamily="18" charset="0"/>
                </a:rPr>
                <a:t>iếp tục đẩy mạnh đấu tranh phòng, chống tham nhũng, lãng phí, quan liêu</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tội</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phạm</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tệ</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nạn</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xã</a:t>
              </a:r>
              <a:r>
                <a:rPr lang="en-US" sz="2300" b="1" dirty="0">
                  <a:latin typeface="Times New Roman" panose="02020603050405020304" pitchFamily="18" charset="0"/>
                  <a:cs typeface="Times New Roman" panose="02020603050405020304" pitchFamily="18" charset="0"/>
                </a:rPr>
                <a:t> </a:t>
              </a:r>
              <a:r>
                <a:rPr lang="en-US" sz="2300" b="1" dirty="0" err="1">
                  <a:latin typeface="Times New Roman" panose="02020603050405020304" pitchFamily="18" charset="0"/>
                  <a:cs typeface="Times New Roman" panose="02020603050405020304" pitchFamily="18" charset="0"/>
                </a:rPr>
                <a:t>hội</a:t>
              </a:r>
              <a:r>
                <a:rPr lang="en-US" sz="2300" b="1" dirty="0">
                  <a:latin typeface="Times New Roman" panose="02020603050405020304" pitchFamily="18" charset="0"/>
                  <a:cs typeface="Times New Roman" panose="02020603050405020304" pitchFamily="18" charset="0"/>
                </a:rPr>
                <a:t>…</a:t>
              </a:r>
              <a:endParaRPr lang="en-GB" sz="2300" b="1"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240749301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1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CFDD14AB-18E7-45B6-8B47-CF6707702CAE}" type="slidenum">
              <a:rPr lang="en-US" smtClean="0"/>
              <a:pPr>
                <a:defRPr/>
              </a:pPr>
              <a:t>69</a:t>
            </a:fld>
            <a:endParaRPr lang="en-US"/>
          </a:p>
        </p:txBody>
      </p:sp>
      <p:graphicFrame>
        <p:nvGraphicFramePr>
          <p:cNvPr id="3" name="Diagram 2"/>
          <p:cNvGraphicFramePr/>
          <p:nvPr>
            <p:extLst>
              <p:ext uri="{D42A27DB-BD31-4B8C-83A1-F6EECF244321}">
                <p14:modId xmlns:p14="http://schemas.microsoft.com/office/powerpoint/2010/main" val="1831211731"/>
              </p:ext>
            </p:extLst>
          </p:nvPr>
        </p:nvGraphicFramePr>
        <p:xfrm>
          <a:off x="114301" y="209551"/>
          <a:ext cx="11944351" cy="65055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Oval 3"/>
          <p:cNvSpPr/>
          <p:nvPr/>
        </p:nvSpPr>
        <p:spPr>
          <a:xfrm>
            <a:off x="4230161" y="1781177"/>
            <a:ext cx="3294591" cy="3047999"/>
          </a:xfrm>
          <a:prstGeom prst="ellipse">
            <a:avLst/>
          </a:prstGeom>
          <a:solidFill>
            <a:srgbClr val="99FFCC"/>
          </a:solidFill>
        </p:spPr>
        <p:style>
          <a:lnRef idx="2">
            <a:schemeClr val="accent1">
              <a:shade val="50000"/>
            </a:schemeClr>
          </a:lnRef>
          <a:fillRef idx="1">
            <a:schemeClr val="accent1"/>
          </a:fillRef>
          <a:effectRef idx="0">
            <a:schemeClr val="accent1"/>
          </a:effectRef>
          <a:fontRef idx="minor">
            <a:schemeClr val="lt1"/>
          </a:fontRef>
        </p:style>
        <p:txBody>
          <a:bodyPr lIns="91418" tIns="45710" rIns="91418" bIns="45710" anchor="ctr"/>
          <a:lstStyle/>
          <a:p>
            <a:pPr algn="ctr" defTabSz="455051" fontAlgn="base">
              <a:spcBef>
                <a:spcPct val="0"/>
              </a:spcBef>
              <a:spcAft>
                <a:spcPct val="0"/>
              </a:spcAft>
            </a:pPr>
            <a:r>
              <a:rPr lang="en-US" sz="2400" b="1" dirty="0" err="1">
                <a:solidFill>
                  <a:srgbClr val="FF0000"/>
                </a:solidFill>
              </a:rPr>
              <a:t>Định</a:t>
            </a:r>
            <a:r>
              <a:rPr lang="vi-VN" sz="2400" b="1" dirty="0">
                <a:solidFill>
                  <a:srgbClr val="FF0000"/>
                </a:solidFill>
              </a:rPr>
              <a:t> hướng, nhiệm vụ, giải pháp phát triển kinh tế - xã hội 10 năm 2021 - 2030 </a:t>
            </a:r>
            <a:endParaRPr lang="en-US" sz="2400" i="1" u="sng" dirty="0">
              <a:solidFill>
                <a:srgbClr val="FF0000"/>
              </a:solidFill>
            </a:endParaRPr>
          </a:p>
        </p:txBody>
      </p:sp>
      <p:pic>
        <p:nvPicPr>
          <p:cNvPr id="5" name="Picture 2" descr="D:\images (1).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52401" y="238137"/>
            <a:ext cx="2428875" cy="1057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 name="Picture 2" descr="D:\ĐẠI HỘI XIII\ANH ĐẠI HỘI XIII CỦA ĐẢNG\141951023.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0113964" y="4324353"/>
            <a:ext cx="2078037" cy="2533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305053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ĐẠI HỘI XIII\ANH ĐẠI HỘI XIII CỦA ĐẢNG\BCT, BBT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096000" y="867159"/>
            <a:ext cx="6096000" cy="5990844"/>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D:\ĐẠI HỘI XIII\ANH ĐẠI HỘI XIII CỦA ĐẢNG\BCT, BBT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867159"/>
            <a:ext cx="6096000" cy="5990844"/>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a:spLocks noGrp="1"/>
          </p:cNvSpPr>
          <p:nvPr>
            <p:ph type="title"/>
          </p:nvPr>
        </p:nvSpPr>
        <p:spPr>
          <a:xfrm>
            <a:off x="1752601" y="152409"/>
            <a:ext cx="10439410" cy="549275"/>
          </a:xfrm>
        </p:spPr>
        <p:txBody>
          <a:bodyPr>
            <a:noAutofit/>
          </a:bodyPr>
          <a:lstStyle/>
          <a:p>
            <a:pPr algn="ctr">
              <a:defRPr/>
            </a:pPr>
            <a:r>
              <a:rPr lang="en-US" sz="2800" b="1" dirty="0" smtClean="0">
                <a:solidFill>
                  <a:srgbClr val="FFFF00"/>
                </a:solidFill>
                <a:latin typeface="Arial" pitchFamily="34" charset="0"/>
                <a:cs typeface="Arial" pitchFamily="34" charset="0"/>
              </a:rPr>
              <a:t>HỘI NGHỊ </a:t>
            </a:r>
            <a:r>
              <a:rPr lang="en-US" sz="2800" b="1" dirty="0">
                <a:solidFill>
                  <a:srgbClr val="FFFF00"/>
                </a:solidFill>
                <a:latin typeface="Arial" pitchFamily="34" charset="0"/>
                <a:cs typeface="Arial" pitchFamily="34" charset="0"/>
              </a:rPr>
              <a:t>LẦN THỨ </a:t>
            </a:r>
            <a:r>
              <a:rPr lang="en-US" sz="2800" b="1" dirty="0" smtClean="0">
                <a:solidFill>
                  <a:srgbClr val="FFFF00"/>
                </a:solidFill>
                <a:latin typeface="Arial" pitchFamily="34" charset="0"/>
                <a:cs typeface="Arial" pitchFamily="34" charset="0"/>
              </a:rPr>
              <a:t>NHẤT BCHTW ĐẢNG KHÓA XIII BẦU</a:t>
            </a:r>
            <a:endParaRPr lang="en-US" sz="2800" b="1" dirty="0">
              <a:solidFill>
                <a:srgbClr val="FFFF00"/>
              </a:solidFill>
              <a:latin typeface="Arial" pitchFamily="34" charset="0"/>
              <a:cs typeface="Arial" pitchFamily="34" charset="0"/>
            </a:endParaRPr>
          </a:p>
        </p:txBody>
      </p:sp>
    </p:spTree>
    <p:extLst>
      <p:ext uri="{BB962C8B-B14F-4D97-AF65-F5344CB8AC3E}">
        <p14:creationId xmlns:p14="http://schemas.microsoft.com/office/powerpoint/2010/main" val="30419156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03200" y="685800"/>
            <a:ext cx="11785600" cy="5689600"/>
          </a:xfrm>
        </p:spPr>
        <p:txBody>
          <a:bodyPr/>
          <a:lstStyle/>
          <a:p>
            <a:pPr marL="342866" indent="-342866" algn="just" eaLnBrk="1" hangingPunct="1">
              <a:lnSpc>
                <a:spcPct val="100000"/>
              </a:lnSpc>
              <a:spcBef>
                <a:spcPts val="500"/>
              </a:spcBef>
              <a:spcAft>
                <a:spcPts val="500"/>
              </a:spcAft>
              <a:buFont typeface="Wingdings" pitchFamily="2" charset="2"/>
              <a:buChar char="v"/>
            </a:pPr>
            <a:r>
              <a:rPr lang="vi-VN" sz="2700" b="1" dirty="0">
                <a:solidFill>
                  <a:srgbClr val="0000FF"/>
                </a:solidFill>
                <a:latin typeface="Times New Roman" pitchFamily="18" charset="0"/>
                <a:cs typeface="Times New Roman" pitchFamily="18" charset="0"/>
              </a:rPr>
              <a:t>Tiếp tục hoàn thiện và </a:t>
            </a:r>
            <a:r>
              <a:rPr lang="vi-VN" sz="2700" b="1" u="sng" dirty="0">
                <a:solidFill>
                  <a:srgbClr val="0000FF"/>
                </a:solidFill>
                <a:latin typeface="Times New Roman" pitchFamily="18" charset="0"/>
                <a:cs typeface="Times New Roman" pitchFamily="18" charset="0"/>
              </a:rPr>
              <a:t>nâng cao chất lượng thể chế, pháp luật</a:t>
            </a:r>
            <a:r>
              <a:rPr lang="en-US" sz="2700" b="1" dirty="0">
                <a:solidFill>
                  <a:srgbClr val="0000FF"/>
                </a:solidFill>
                <a:latin typeface="Times New Roman" pitchFamily="18" charset="0"/>
                <a:cs typeface="Times New Roman" pitchFamily="18" charset="0"/>
              </a:rPr>
              <a:t> </a:t>
            </a:r>
            <a:r>
              <a:rPr lang="en-US" sz="2700" b="1" dirty="0" err="1">
                <a:solidFill>
                  <a:srgbClr val="0000FF"/>
                </a:solidFill>
                <a:latin typeface="Times New Roman" pitchFamily="18" charset="0"/>
                <a:cs typeface="Times New Roman" pitchFamily="18" charset="0"/>
              </a:rPr>
              <a:t>gắn</a:t>
            </a:r>
            <a:r>
              <a:rPr lang="en-US" sz="2700" b="1" dirty="0">
                <a:solidFill>
                  <a:srgbClr val="0000FF"/>
                </a:solidFill>
                <a:latin typeface="Times New Roman" pitchFamily="18" charset="0"/>
                <a:cs typeface="Times New Roman" pitchFamily="18" charset="0"/>
              </a:rPr>
              <a:t> </a:t>
            </a:r>
            <a:r>
              <a:rPr lang="en-US" sz="2700" b="1" dirty="0" err="1">
                <a:solidFill>
                  <a:srgbClr val="0000FF"/>
                </a:solidFill>
                <a:latin typeface="Times New Roman" pitchFamily="18" charset="0"/>
                <a:cs typeface="Times New Roman" pitchFamily="18" charset="0"/>
              </a:rPr>
              <a:t>với</a:t>
            </a:r>
            <a:r>
              <a:rPr lang="en-US" sz="2700" b="1" dirty="0">
                <a:solidFill>
                  <a:srgbClr val="0000FF"/>
                </a:solidFill>
                <a:latin typeface="Times New Roman" pitchFamily="18" charset="0"/>
                <a:cs typeface="Times New Roman" pitchFamily="18" charset="0"/>
              </a:rPr>
              <a:t> </a:t>
            </a:r>
            <a:r>
              <a:rPr lang="en-US" sz="2700" b="1" dirty="0" err="1">
                <a:solidFill>
                  <a:srgbClr val="0000FF"/>
                </a:solidFill>
                <a:latin typeface="Times New Roman" pitchFamily="18" charset="0"/>
                <a:cs typeface="Times New Roman" pitchFamily="18" charset="0"/>
              </a:rPr>
              <a:t>nâng</a:t>
            </a:r>
            <a:r>
              <a:rPr lang="en-US" sz="2700" b="1" dirty="0">
                <a:solidFill>
                  <a:srgbClr val="0000FF"/>
                </a:solidFill>
                <a:latin typeface="Times New Roman" pitchFamily="18" charset="0"/>
                <a:cs typeface="Times New Roman" pitchFamily="18" charset="0"/>
              </a:rPr>
              <a:t> </a:t>
            </a:r>
            <a:r>
              <a:rPr lang="en-US" sz="2700" b="1" dirty="0" err="1">
                <a:solidFill>
                  <a:srgbClr val="0000FF"/>
                </a:solidFill>
                <a:latin typeface="Times New Roman" pitchFamily="18" charset="0"/>
                <a:cs typeface="Times New Roman" pitchFamily="18" charset="0"/>
              </a:rPr>
              <a:t>cao</a:t>
            </a:r>
            <a:r>
              <a:rPr lang="en-US" sz="2700" b="1" dirty="0">
                <a:solidFill>
                  <a:srgbClr val="0000FF"/>
                </a:solidFill>
                <a:latin typeface="Times New Roman" pitchFamily="18" charset="0"/>
                <a:cs typeface="Times New Roman" pitchFamily="18" charset="0"/>
              </a:rPr>
              <a:t> </a:t>
            </a:r>
            <a:r>
              <a:rPr lang="vi-VN" sz="2700" b="1" dirty="0">
                <a:solidFill>
                  <a:srgbClr val="0000FF"/>
                </a:solidFill>
                <a:latin typeface="Times New Roman" pitchFamily="18" charset="0"/>
                <a:cs typeface="Times New Roman" pitchFamily="18" charset="0"/>
              </a:rPr>
              <a:t>hiệu lực, hiệu quả</a:t>
            </a:r>
            <a:r>
              <a:rPr lang="en-US" sz="2700" b="1" dirty="0">
                <a:solidFill>
                  <a:srgbClr val="0000FF"/>
                </a:solidFill>
                <a:latin typeface="Times New Roman" pitchFamily="18" charset="0"/>
                <a:cs typeface="Times New Roman" pitchFamily="18" charset="0"/>
              </a:rPr>
              <a:t> </a:t>
            </a:r>
            <a:r>
              <a:rPr lang="en-US" sz="2700" b="1" dirty="0" err="1">
                <a:solidFill>
                  <a:srgbClr val="0000FF"/>
                </a:solidFill>
                <a:latin typeface="Times New Roman" pitchFamily="18" charset="0"/>
                <a:cs typeface="Times New Roman" pitchFamily="18" charset="0"/>
              </a:rPr>
              <a:t>thực</a:t>
            </a:r>
            <a:r>
              <a:rPr lang="en-US" sz="2700" b="1" dirty="0">
                <a:solidFill>
                  <a:srgbClr val="0000FF"/>
                </a:solidFill>
                <a:latin typeface="Times New Roman" pitchFamily="18" charset="0"/>
                <a:cs typeface="Times New Roman" pitchFamily="18" charset="0"/>
              </a:rPr>
              <a:t> </a:t>
            </a:r>
            <a:r>
              <a:rPr lang="en-US" sz="2700" b="1" dirty="0" err="1">
                <a:solidFill>
                  <a:srgbClr val="0000FF"/>
                </a:solidFill>
                <a:latin typeface="Times New Roman" pitchFamily="18" charset="0"/>
                <a:cs typeface="Times New Roman" pitchFamily="18" charset="0"/>
              </a:rPr>
              <a:t>thi</a:t>
            </a:r>
            <a:r>
              <a:rPr lang="en-US" sz="2700" b="1" dirty="0">
                <a:solidFill>
                  <a:srgbClr val="0000FF"/>
                </a:solidFill>
                <a:latin typeface="Times New Roman" pitchFamily="18" charset="0"/>
                <a:cs typeface="Times New Roman" pitchFamily="18" charset="0"/>
              </a:rPr>
              <a:t>, </a:t>
            </a:r>
            <a:r>
              <a:rPr lang="vi-VN" sz="2700" b="1" dirty="0">
                <a:solidFill>
                  <a:srgbClr val="0000FF"/>
                </a:solidFill>
                <a:latin typeface="Times New Roman" pitchFamily="18" charset="0"/>
                <a:cs typeface="Times New Roman" pitchFamily="18" charset="0"/>
              </a:rPr>
              <a:t>bảo đảm chấp hành pháp luật nghiêm minh </a:t>
            </a:r>
          </a:p>
          <a:p>
            <a:pPr marL="342866" indent="-342866" algn="just" eaLnBrk="1" hangingPunct="1">
              <a:lnSpc>
                <a:spcPct val="100000"/>
              </a:lnSpc>
              <a:spcBef>
                <a:spcPts val="500"/>
              </a:spcBef>
              <a:spcAft>
                <a:spcPts val="500"/>
              </a:spcAft>
              <a:buFont typeface="Wingdings" pitchFamily="2" charset="2"/>
              <a:buChar char="v"/>
            </a:pPr>
            <a:r>
              <a:rPr lang="vi-VN" sz="2700" b="1" u="sng" dirty="0">
                <a:solidFill>
                  <a:srgbClr val="C00000"/>
                </a:solidFill>
                <a:latin typeface="Times New Roman" pitchFamily="18" charset="0"/>
                <a:cs typeface="Times New Roman" pitchFamily="18" charset="0"/>
              </a:rPr>
              <a:t>Bảo đảm đầy đủ quyền tự do, an toàn trong hoạt động kinh doanh</a:t>
            </a:r>
            <a:r>
              <a:rPr lang="vi-VN" sz="2700" b="1" dirty="0">
                <a:solidFill>
                  <a:srgbClr val="C00000"/>
                </a:solidFill>
                <a:latin typeface="Times New Roman" pitchFamily="18" charset="0"/>
                <a:cs typeface="Times New Roman" pitchFamily="18" charset="0"/>
              </a:rPr>
              <a:t>; huy động, phân bổ, sử dụng hiệu quả các nguồn lực theo nguyên tắc thị trường</a:t>
            </a:r>
            <a:endParaRPr lang="en-US" sz="2700" b="1" dirty="0">
              <a:solidFill>
                <a:srgbClr val="C00000"/>
              </a:solidFill>
              <a:latin typeface="Times New Roman" pitchFamily="18" charset="0"/>
              <a:cs typeface="Times New Roman" pitchFamily="18" charset="0"/>
            </a:endParaRPr>
          </a:p>
          <a:p>
            <a:pPr marL="342866" indent="-342866" algn="just" eaLnBrk="1" hangingPunct="1">
              <a:lnSpc>
                <a:spcPct val="100000"/>
              </a:lnSpc>
              <a:spcBef>
                <a:spcPts val="500"/>
              </a:spcBef>
              <a:spcAft>
                <a:spcPts val="500"/>
              </a:spcAft>
              <a:buFont typeface="Wingdings" pitchFamily="2" charset="2"/>
              <a:buChar char="v"/>
            </a:pPr>
            <a:r>
              <a:rPr lang="vi-VN" sz="2700" b="1" dirty="0">
                <a:solidFill>
                  <a:srgbClr val="0000FF"/>
                </a:solidFill>
                <a:latin typeface="Times New Roman" pitchFamily="18" charset="0"/>
                <a:cs typeface="Times New Roman" pitchFamily="18" charset="0"/>
              </a:rPr>
              <a:t>Xây dựng, hoàn thiện khung khổ pháp lý, </a:t>
            </a:r>
            <a:r>
              <a:rPr lang="vi-VN" sz="2700" b="1" u="sng" dirty="0">
                <a:solidFill>
                  <a:srgbClr val="0000FF"/>
                </a:solidFill>
                <a:latin typeface="Times New Roman" pitchFamily="18" charset="0"/>
                <a:cs typeface="Times New Roman" pitchFamily="18" charset="0"/>
              </a:rPr>
              <a:t>thử nghiệm cơ chế, chính sách đặc thù </a:t>
            </a:r>
            <a:r>
              <a:rPr lang="vi-VN" sz="2700" b="1" dirty="0">
                <a:solidFill>
                  <a:srgbClr val="0000FF"/>
                </a:solidFill>
                <a:latin typeface="Times New Roman" pitchFamily="18" charset="0"/>
                <a:cs typeface="Times New Roman" pitchFamily="18" charset="0"/>
              </a:rPr>
              <a:t>để thúc đẩy quá trình chuyển đổi số, kinh tế số, phát triển các mô hình kinh tế mới, khởi nghiệp sáng tạo…</a:t>
            </a:r>
            <a:endParaRPr lang="en-US" sz="2700" b="1" dirty="0">
              <a:solidFill>
                <a:srgbClr val="0000FF"/>
              </a:solidFill>
              <a:latin typeface="Times New Roman" pitchFamily="18" charset="0"/>
              <a:cs typeface="Times New Roman" pitchFamily="18" charset="0"/>
            </a:endParaRPr>
          </a:p>
          <a:p>
            <a:pPr marL="342866" indent="-342866" algn="just" eaLnBrk="1" hangingPunct="1">
              <a:lnSpc>
                <a:spcPct val="100000"/>
              </a:lnSpc>
              <a:spcBef>
                <a:spcPts val="500"/>
              </a:spcBef>
              <a:spcAft>
                <a:spcPts val="500"/>
              </a:spcAft>
              <a:buFont typeface="Wingdings" pitchFamily="2" charset="2"/>
              <a:buChar char="v"/>
            </a:pPr>
            <a:r>
              <a:rPr lang="vi-VN" sz="2700" b="1" dirty="0">
                <a:solidFill>
                  <a:srgbClr val="C00000"/>
                </a:solidFill>
                <a:latin typeface="Times New Roman" pitchFamily="18" charset="0"/>
                <a:cs typeface="Times New Roman" pitchFamily="18" charset="0"/>
              </a:rPr>
              <a:t>Khẩn trương hoàn thành </a:t>
            </a:r>
            <a:r>
              <a:rPr lang="en-US" sz="2700" b="1" dirty="0" err="1">
                <a:solidFill>
                  <a:srgbClr val="C00000"/>
                </a:solidFill>
                <a:latin typeface="Times New Roman" pitchFamily="18" charset="0"/>
                <a:cs typeface="Times New Roman" pitchFamily="18" charset="0"/>
              </a:rPr>
              <a:t>việc</a:t>
            </a:r>
            <a:r>
              <a:rPr lang="en-US" sz="2700" b="1" dirty="0">
                <a:solidFill>
                  <a:srgbClr val="C00000"/>
                </a:solidFill>
                <a:latin typeface="Times New Roman" pitchFamily="18" charset="0"/>
                <a:cs typeface="Times New Roman" pitchFamily="18" charset="0"/>
              </a:rPr>
              <a:t> </a:t>
            </a:r>
            <a:r>
              <a:rPr lang="en-US" sz="2700" b="1" dirty="0" err="1">
                <a:solidFill>
                  <a:srgbClr val="C00000"/>
                </a:solidFill>
                <a:latin typeface="Times New Roman" pitchFamily="18" charset="0"/>
                <a:cs typeface="Times New Roman" pitchFamily="18" charset="0"/>
              </a:rPr>
              <a:t>xây</a:t>
            </a:r>
            <a:r>
              <a:rPr lang="en-US" sz="2700" b="1" dirty="0">
                <a:solidFill>
                  <a:srgbClr val="C00000"/>
                </a:solidFill>
                <a:latin typeface="Times New Roman" pitchFamily="18" charset="0"/>
                <a:cs typeface="Times New Roman" pitchFamily="18" charset="0"/>
              </a:rPr>
              <a:t> </a:t>
            </a:r>
            <a:r>
              <a:rPr lang="en-US" sz="2700" b="1" dirty="0" err="1">
                <a:solidFill>
                  <a:srgbClr val="C00000"/>
                </a:solidFill>
                <a:latin typeface="Times New Roman" pitchFamily="18" charset="0"/>
                <a:cs typeface="Times New Roman" pitchFamily="18" charset="0"/>
              </a:rPr>
              <a:t>dựng</a:t>
            </a:r>
            <a:r>
              <a:rPr lang="en-US" sz="2700" b="1" dirty="0">
                <a:solidFill>
                  <a:srgbClr val="C00000"/>
                </a:solidFill>
                <a:latin typeface="Times New Roman" pitchFamily="18" charset="0"/>
                <a:cs typeface="Times New Roman" pitchFamily="18" charset="0"/>
              </a:rPr>
              <a:t> </a:t>
            </a:r>
            <a:r>
              <a:rPr lang="en-US" sz="2700" b="1" dirty="0" err="1">
                <a:solidFill>
                  <a:srgbClr val="C00000"/>
                </a:solidFill>
                <a:latin typeface="Times New Roman" pitchFamily="18" charset="0"/>
                <a:cs typeface="Times New Roman" pitchFamily="18" charset="0"/>
              </a:rPr>
              <a:t>và</a:t>
            </a:r>
            <a:r>
              <a:rPr lang="en-US" sz="2700" b="1" dirty="0">
                <a:solidFill>
                  <a:srgbClr val="C00000"/>
                </a:solidFill>
                <a:latin typeface="Times New Roman" pitchFamily="18" charset="0"/>
                <a:cs typeface="Times New Roman" pitchFamily="18" charset="0"/>
              </a:rPr>
              <a:t> </a:t>
            </a:r>
            <a:r>
              <a:rPr lang="en-US" sz="2700" b="1" dirty="0" err="1">
                <a:solidFill>
                  <a:srgbClr val="C00000"/>
                </a:solidFill>
                <a:latin typeface="Times New Roman" pitchFamily="18" charset="0"/>
                <a:cs typeface="Times New Roman" pitchFamily="18" charset="0"/>
              </a:rPr>
              <a:t>thực</a:t>
            </a:r>
            <a:r>
              <a:rPr lang="en-US" sz="2700" b="1" dirty="0">
                <a:solidFill>
                  <a:srgbClr val="C00000"/>
                </a:solidFill>
                <a:latin typeface="Times New Roman" pitchFamily="18" charset="0"/>
                <a:cs typeface="Times New Roman" pitchFamily="18" charset="0"/>
              </a:rPr>
              <a:t> </a:t>
            </a:r>
            <a:r>
              <a:rPr lang="en-US" sz="2700" b="1" dirty="0" err="1">
                <a:solidFill>
                  <a:srgbClr val="C00000"/>
                </a:solidFill>
                <a:latin typeface="Times New Roman" pitchFamily="18" charset="0"/>
                <a:cs typeface="Times New Roman" pitchFamily="18" charset="0"/>
              </a:rPr>
              <a:t>hiện</a:t>
            </a:r>
            <a:r>
              <a:rPr lang="en-US" sz="2700" b="1" dirty="0">
                <a:solidFill>
                  <a:srgbClr val="C00000"/>
                </a:solidFill>
                <a:latin typeface="Times New Roman" pitchFamily="18" charset="0"/>
                <a:cs typeface="Times New Roman" pitchFamily="18" charset="0"/>
              </a:rPr>
              <a:t> </a:t>
            </a:r>
            <a:r>
              <a:rPr lang="en-US" sz="2700" b="1" dirty="0" err="1">
                <a:solidFill>
                  <a:srgbClr val="C00000"/>
                </a:solidFill>
                <a:latin typeface="Times New Roman" pitchFamily="18" charset="0"/>
                <a:cs typeface="Times New Roman" pitchFamily="18" charset="0"/>
              </a:rPr>
              <a:t>hiệu</a:t>
            </a:r>
            <a:r>
              <a:rPr lang="en-US" sz="2700" b="1" dirty="0">
                <a:solidFill>
                  <a:srgbClr val="C00000"/>
                </a:solidFill>
                <a:latin typeface="Times New Roman" pitchFamily="18" charset="0"/>
                <a:cs typeface="Times New Roman" pitchFamily="18" charset="0"/>
              </a:rPr>
              <a:t> </a:t>
            </a:r>
            <a:r>
              <a:rPr lang="en-US" sz="2700" b="1" dirty="0" err="1">
                <a:solidFill>
                  <a:srgbClr val="C00000"/>
                </a:solidFill>
                <a:latin typeface="Times New Roman" pitchFamily="18" charset="0"/>
                <a:cs typeface="Times New Roman" pitchFamily="18" charset="0"/>
              </a:rPr>
              <a:t>quả</a:t>
            </a:r>
            <a:r>
              <a:rPr lang="en-US" sz="2700" b="1" dirty="0">
                <a:solidFill>
                  <a:srgbClr val="C00000"/>
                </a:solidFill>
                <a:latin typeface="Times New Roman" pitchFamily="18" charset="0"/>
                <a:cs typeface="Times New Roman" pitchFamily="18" charset="0"/>
              </a:rPr>
              <a:t> </a:t>
            </a:r>
            <a:r>
              <a:rPr lang="en-US" sz="2700" b="1" u="sng" dirty="0" err="1">
                <a:solidFill>
                  <a:srgbClr val="C00000"/>
                </a:solidFill>
                <a:latin typeface="Times New Roman" pitchFamily="18" charset="0"/>
                <a:cs typeface="Times New Roman" pitchFamily="18" charset="0"/>
              </a:rPr>
              <a:t>các</a:t>
            </a:r>
            <a:r>
              <a:rPr lang="en-US" sz="2700" b="1" u="sng" dirty="0">
                <a:solidFill>
                  <a:srgbClr val="C00000"/>
                </a:solidFill>
                <a:latin typeface="Times New Roman" pitchFamily="18" charset="0"/>
                <a:cs typeface="Times New Roman" pitchFamily="18" charset="0"/>
              </a:rPr>
              <a:t> </a:t>
            </a:r>
            <a:r>
              <a:rPr lang="en-US" sz="2700" b="1" u="sng" dirty="0" err="1">
                <a:solidFill>
                  <a:srgbClr val="C00000"/>
                </a:solidFill>
                <a:latin typeface="Times New Roman" pitchFamily="18" charset="0"/>
                <a:cs typeface="Times New Roman" pitchFamily="18" charset="0"/>
              </a:rPr>
              <a:t>quy</a:t>
            </a:r>
            <a:r>
              <a:rPr lang="en-US" sz="2700" b="1" u="sng" dirty="0">
                <a:solidFill>
                  <a:srgbClr val="C00000"/>
                </a:solidFill>
                <a:latin typeface="Times New Roman" pitchFamily="18" charset="0"/>
                <a:cs typeface="Times New Roman" pitchFamily="18" charset="0"/>
              </a:rPr>
              <a:t> </a:t>
            </a:r>
            <a:r>
              <a:rPr lang="en-US" sz="2700" b="1" u="sng" dirty="0" err="1">
                <a:solidFill>
                  <a:srgbClr val="C00000"/>
                </a:solidFill>
                <a:latin typeface="Times New Roman" pitchFamily="18" charset="0"/>
                <a:cs typeface="Times New Roman" pitchFamily="18" charset="0"/>
              </a:rPr>
              <a:t>hoạch</a:t>
            </a:r>
            <a:r>
              <a:rPr lang="en-US" sz="2700" b="1" dirty="0">
                <a:solidFill>
                  <a:srgbClr val="C00000"/>
                </a:solidFill>
                <a:latin typeface="Times New Roman" pitchFamily="18" charset="0"/>
                <a:cs typeface="Times New Roman" pitchFamily="18" charset="0"/>
              </a:rPr>
              <a:t> </a:t>
            </a:r>
            <a:r>
              <a:rPr lang="en-US" sz="2700" b="1" i="1" dirty="0">
                <a:solidFill>
                  <a:srgbClr val="C00000"/>
                </a:solidFill>
                <a:latin typeface="Times New Roman" pitchFamily="18" charset="0"/>
                <a:cs typeface="Times New Roman" pitchFamily="18" charset="0"/>
              </a:rPr>
              <a:t>(q</a:t>
            </a:r>
            <a:r>
              <a:rPr lang="vi-VN" sz="2700" b="1" i="1" dirty="0">
                <a:solidFill>
                  <a:srgbClr val="C00000"/>
                </a:solidFill>
                <a:latin typeface="Times New Roman" pitchFamily="18" charset="0"/>
                <a:cs typeface="Times New Roman" pitchFamily="18" charset="0"/>
              </a:rPr>
              <a:t>uy hoạch tổng thể quốc gia, các quy hoạch ngành quốc gia, quy hoạch vùng và quy hoạch tỉnh</a:t>
            </a:r>
            <a:r>
              <a:rPr lang="en-US" sz="2700" b="1" i="1" dirty="0">
                <a:solidFill>
                  <a:srgbClr val="C00000"/>
                </a:solidFill>
                <a:latin typeface="Times New Roman" pitchFamily="18" charset="0"/>
                <a:cs typeface="Times New Roman" pitchFamily="18" charset="0"/>
              </a:rPr>
              <a:t>)</a:t>
            </a:r>
          </a:p>
          <a:p>
            <a:pPr marL="342866" indent="-342866" algn="just" eaLnBrk="1" hangingPunct="1">
              <a:lnSpc>
                <a:spcPct val="100000"/>
              </a:lnSpc>
              <a:spcBef>
                <a:spcPts val="500"/>
              </a:spcBef>
              <a:spcAft>
                <a:spcPts val="500"/>
              </a:spcAft>
              <a:buFont typeface="Wingdings" pitchFamily="2" charset="2"/>
              <a:buChar char="v"/>
            </a:pPr>
            <a:r>
              <a:rPr lang="vi-VN" sz="2700" b="1" dirty="0">
                <a:solidFill>
                  <a:srgbClr val="0000FF"/>
                </a:solidFill>
                <a:latin typeface="Times New Roman" pitchFamily="18" charset="0"/>
                <a:cs typeface="Times New Roman" pitchFamily="18" charset="0"/>
              </a:rPr>
              <a:t>Cải cách thủ tục hành chính </a:t>
            </a:r>
            <a:r>
              <a:rPr lang="en-US" sz="2700" b="1" dirty="0" err="1">
                <a:solidFill>
                  <a:srgbClr val="0000FF"/>
                </a:solidFill>
                <a:latin typeface="Times New Roman" pitchFamily="18" charset="0"/>
                <a:cs typeface="Times New Roman" pitchFamily="18" charset="0"/>
              </a:rPr>
              <a:t>quyết</a:t>
            </a:r>
            <a:r>
              <a:rPr lang="en-US" sz="2700" b="1" dirty="0">
                <a:solidFill>
                  <a:srgbClr val="0000FF"/>
                </a:solidFill>
                <a:latin typeface="Times New Roman" pitchFamily="18" charset="0"/>
                <a:cs typeface="Times New Roman" pitchFamily="18" charset="0"/>
              </a:rPr>
              <a:t> </a:t>
            </a:r>
            <a:r>
              <a:rPr lang="vi-VN" sz="2700" b="1" dirty="0">
                <a:solidFill>
                  <a:srgbClr val="0000FF"/>
                </a:solidFill>
                <a:latin typeface="Times New Roman" pitchFamily="18" charset="0"/>
                <a:cs typeface="Times New Roman" pitchFamily="18" charset="0"/>
              </a:rPr>
              <a:t>liệt, đồng bộ, hiệu quả</a:t>
            </a:r>
            <a:r>
              <a:rPr lang="en-US" sz="2700" b="1" dirty="0">
                <a:solidFill>
                  <a:srgbClr val="0000FF"/>
                </a:solidFill>
                <a:latin typeface="Times New Roman" pitchFamily="18" charset="0"/>
                <a:cs typeface="Times New Roman" pitchFamily="18" charset="0"/>
              </a:rPr>
              <a:t>; x</a:t>
            </a:r>
            <a:r>
              <a:rPr lang="vi-VN" sz="2700" b="1" dirty="0">
                <a:solidFill>
                  <a:srgbClr val="0000FF"/>
                </a:solidFill>
                <a:latin typeface="Times New Roman" pitchFamily="18" charset="0"/>
                <a:cs typeface="Times New Roman" pitchFamily="18" charset="0"/>
              </a:rPr>
              <a:t>ây dựng </a:t>
            </a:r>
            <a:r>
              <a:rPr lang="vi-VN" sz="2700" b="1" u="sng" dirty="0">
                <a:solidFill>
                  <a:srgbClr val="0000FF"/>
                </a:solidFill>
                <a:latin typeface="Times New Roman" pitchFamily="18" charset="0"/>
                <a:cs typeface="Times New Roman" pitchFamily="18" charset="0"/>
              </a:rPr>
              <a:t>nền hành chính hiện đại, </a:t>
            </a:r>
            <a:r>
              <a:rPr lang="en-US" sz="2700" b="1" u="sng" dirty="0" err="1">
                <a:solidFill>
                  <a:srgbClr val="0000FF"/>
                </a:solidFill>
                <a:latin typeface="Times New Roman" pitchFamily="18" charset="0"/>
                <a:cs typeface="Times New Roman" pitchFamily="18" charset="0"/>
              </a:rPr>
              <a:t>chuyên</a:t>
            </a:r>
            <a:r>
              <a:rPr lang="en-US" sz="2700" b="1" u="sng" dirty="0">
                <a:solidFill>
                  <a:srgbClr val="0000FF"/>
                </a:solidFill>
                <a:latin typeface="Times New Roman" pitchFamily="18" charset="0"/>
                <a:cs typeface="Times New Roman" pitchFamily="18" charset="0"/>
              </a:rPr>
              <a:t> </a:t>
            </a:r>
            <a:r>
              <a:rPr lang="en-US" sz="2700" b="1" u="sng" dirty="0" err="1">
                <a:solidFill>
                  <a:srgbClr val="0000FF"/>
                </a:solidFill>
                <a:latin typeface="Times New Roman" pitchFamily="18" charset="0"/>
                <a:cs typeface="Times New Roman" pitchFamily="18" charset="0"/>
              </a:rPr>
              <a:t>nghiệp</a:t>
            </a:r>
            <a:r>
              <a:rPr lang="en-US" sz="2700" b="1" u="sng" dirty="0">
                <a:solidFill>
                  <a:srgbClr val="0000FF"/>
                </a:solidFill>
                <a:latin typeface="Times New Roman" pitchFamily="18" charset="0"/>
                <a:cs typeface="Times New Roman" pitchFamily="18" charset="0"/>
              </a:rPr>
              <a:t>,</a:t>
            </a:r>
            <a:r>
              <a:rPr lang="vi-VN" sz="2700" b="1" u="sng" dirty="0">
                <a:solidFill>
                  <a:srgbClr val="0000FF"/>
                </a:solidFill>
                <a:latin typeface="Times New Roman" pitchFamily="18" charset="0"/>
                <a:cs typeface="Times New Roman" pitchFamily="18" charset="0"/>
              </a:rPr>
              <a:t> phục vụ người dân, doanh nghiệp</a:t>
            </a:r>
            <a:r>
              <a:rPr lang="en-US" sz="2700" b="1" dirty="0">
                <a:solidFill>
                  <a:srgbClr val="0000FF"/>
                </a:solidFill>
                <a:latin typeface="Times New Roman" pitchFamily="18" charset="0"/>
                <a:cs typeface="Times New Roman" pitchFamily="18" charset="0"/>
              </a:rPr>
              <a:t> </a:t>
            </a:r>
            <a:r>
              <a:rPr lang="en-US" sz="2700" b="1" i="1" dirty="0">
                <a:solidFill>
                  <a:srgbClr val="0000FF"/>
                </a:solidFill>
                <a:latin typeface="Times New Roman" pitchFamily="18" charset="0"/>
                <a:cs typeface="Times New Roman" pitchFamily="18" charset="0"/>
              </a:rPr>
              <a:t>(</a:t>
            </a:r>
            <a:r>
              <a:rPr lang="en-US" sz="2700" b="1" i="1" dirty="0" err="1">
                <a:solidFill>
                  <a:srgbClr val="0000FF"/>
                </a:solidFill>
                <a:latin typeface="Times New Roman" pitchFamily="18" charset="0"/>
                <a:cs typeface="Times New Roman" pitchFamily="18" charset="0"/>
              </a:rPr>
              <a:t>hành</a:t>
            </a:r>
            <a:r>
              <a:rPr lang="en-US" sz="2700" b="1" i="1" dirty="0">
                <a:solidFill>
                  <a:srgbClr val="0000FF"/>
                </a:solidFill>
                <a:latin typeface="Times New Roman" pitchFamily="18" charset="0"/>
                <a:cs typeface="Times New Roman" pitchFamily="18" charset="0"/>
              </a:rPr>
              <a:t> </a:t>
            </a:r>
            <a:r>
              <a:rPr lang="en-US" sz="2700" b="1" i="1" dirty="0" err="1">
                <a:solidFill>
                  <a:srgbClr val="0000FF"/>
                </a:solidFill>
                <a:latin typeface="Times New Roman" pitchFamily="18" charset="0"/>
                <a:cs typeface="Times New Roman" pitchFamily="18" charset="0"/>
              </a:rPr>
              <a:t>chính</a:t>
            </a:r>
            <a:r>
              <a:rPr lang="en-US" sz="2700" b="1" i="1" dirty="0">
                <a:solidFill>
                  <a:srgbClr val="0000FF"/>
                </a:solidFill>
                <a:latin typeface="Times New Roman" pitchFamily="18" charset="0"/>
                <a:cs typeface="Times New Roman" pitchFamily="18" charset="0"/>
              </a:rPr>
              <a:t> </a:t>
            </a:r>
            <a:r>
              <a:rPr lang="en-US" sz="2700" b="1" i="1" dirty="0" err="1">
                <a:solidFill>
                  <a:srgbClr val="0000FF"/>
                </a:solidFill>
                <a:latin typeface="Times New Roman" pitchFamily="18" charset="0"/>
                <a:cs typeface="Times New Roman" pitchFamily="18" charset="0"/>
              </a:rPr>
              <a:t>điện</a:t>
            </a:r>
            <a:r>
              <a:rPr lang="en-US" sz="2700" b="1" i="1" dirty="0">
                <a:solidFill>
                  <a:srgbClr val="0000FF"/>
                </a:solidFill>
                <a:latin typeface="Times New Roman" pitchFamily="18" charset="0"/>
                <a:cs typeface="Times New Roman" pitchFamily="18" charset="0"/>
              </a:rPr>
              <a:t> </a:t>
            </a:r>
            <a:r>
              <a:rPr lang="en-US" sz="2700" b="1" i="1" dirty="0" err="1">
                <a:solidFill>
                  <a:srgbClr val="0000FF"/>
                </a:solidFill>
                <a:latin typeface="Times New Roman" pitchFamily="18" charset="0"/>
                <a:cs typeface="Times New Roman" pitchFamily="18" charset="0"/>
              </a:rPr>
              <a:t>tử</a:t>
            </a:r>
            <a:r>
              <a:rPr lang="en-US" sz="2700" b="1" i="1" dirty="0">
                <a:solidFill>
                  <a:srgbClr val="0000FF"/>
                </a:solidFill>
                <a:latin typeface="Times New Roman" pitchFamily="18" charset="0"/>
                <a:cs typeface="Times New Roman" pitchFamily="18" charset="0"/>
              </a:rPr>
              <a:t>, </a:t>
            </a:r>
            <a:r>
              <a:rPr lang="en-US" sz="2700" b="1" i="1" dirty="0" err="1">
                <a:solidFill>
                  <a:srgbClr val="0000FF"/>
                </a:solidFill>
                <a:latin typeface="Times New Roman" pitchFamily="18" charset="0"/>
                <a:cs typeface="Times New Roman" pitchFamily="18" charset="0"/>
              </a:rPr>
              <a:t>Chính</a:t>
            </a:r>
            <a:r>
              <a:rPr lang="en-US" sz="2700" b="1" i="1" dirty="0">
                <a:solidFill>
                  <a:srgbClr val="0000FF"/>
                </a:solidFill>
                <a:latin typeface="Times New Roman" pitchFamily="18" charset="0"/>
                <a:cs typeface="Times New Roman" pitchFamily="18" charset="0"/>
              </a:rPr>
              <a:t> </a:t>
            </a:r>
            <a:r>
              <a:rPr lang="en-US" sz="2700" b="1" i="1" dirty="0" err="1">
                <a:solidFill>
                  <a:srgbClr val="0000FF"/>
                </a:solidFill>
                <a:latin typeface="Times New Roman" pitchFamily="18" charset="0"/>
                <a:cs typeface="Times New Roman" pitchFamily="18" charset="0"/>
              </a:rPr>
              <a:t>phủ</a:t>
            </a:r>
            <a:r>
              <a:rPr lang="en-US" sz="2700" b="1" i="1" dirty="0">
                <a:solidFill>
                  <a:srgbClr val="0000FF"/>
                </a:solidFill>
                <a:latin typeface="Times New Roman" pitchFamily="18" charset="0"/>
                <a:cs typeface="Times New Roman" pitchFamily="18" charset="0"/>
              </a:rPr>
              <a:t> </a:t>
            </a:r>
            <a:r>
              <a:rPr lang="en-US" sz="2700" b="1" i="1" dirty="0" err="1">
                <a:solidFill>
                  <a:srgbClr val="0000FF"/>
                </a:solidFill>
                <a:latin typeface="Times New Roman" pitchFamily="18" charset="0"/>
                <a:cs typeface="Times New Roman" pitchFamily="18" charset="0"/>
              </a:rPr>
              <a:t>điện</a:t>
            </a:r>
            <a:r>
              <a:rPr lang="en-US" sz="2700" b="1" i="1" dirty="0">
                <a:solidFill>
                  <a:srgbClr val="0000FF"/>
                </a:solidFill>
                <a:latin typeface="Times New Roman" pitchFamily="18" charset="0"/>
                <a:cs typeface="Times New Roman" pitchFamily="18" charset="0"/>
              </a:rPr>
              <a:t> </a:t>
            </a:r>
            <a:r>
              <a:rPr lang="en-US" sz="2700" b="1" i="1" dirty="0" err="1">
                <a:solidFill>
                  <a:srgbClr val="0000FF"/>
                </a:solidFill>
                <a:latin typeface="Times New Roman" pitchFamily="18" charset="0"/>
                <a:cs typeface="Times New Roman" pitchFamily="18" charset="0"/>
              </a:rPr>
              <a:t>tử</a:t>
            </a:r>
            <a:r>
              <a:rPr lang="en-US" sz="2700" b="1" i="1" dirty="0">
                <a:solidFill>
                  <a:srgbClr val="0000FF"/>
                </a:solidFill>
                <a:latin typeface="Times New Roman" pitchFamily="18" charset="0"/>
                <a:cs typeface="Times New Roman" pitchFamily="18" charset="0"/>
              </a:rPr>
              <a:t>, </a:t>
            </a:r>
            <a:r>
              <a:rPr lang="en-US" sz="2700" b="1" i="1" dirty="0" err="1">
                <a:solidFill>
                  <a:srgbClr val="0000FF"/>
                </a:solidFill>
                <a:latin typeface="Times New Roman" pitchFamily="18" charset="0"/>
                <a:cs typeface="Times New Roman" pitchFamily="18" charset="0"/>
              </a:rPr>
              <a:t>chuyển</a:t>
            </a:r>
            <a:r>
              <a:rPr lang="en-US" sz="2700" b="1" i="1" dirty="0">
                <a:solidFill>
                  <a:srgbClr val="0000FF"/>
                </a:solidFill>
                <a:latin typeface="Times New Roman" pitchFamily="18" charset="0"/>
                <a:cs typeface="Times New Roman" pitchFamily="18" charset="0"/>
              </a:rPr>
              <a:t> </a:t>
            </a:r>
            <a:r>
              <a:rPr lang="en-US" sz="2700" b="1" i="1" dirty="0" err="1">
                <a:solidFill>
                  <a:srgbClr val="0000FF"/>
                </a:solidFill>
                <a:latin typeface="Times New Roman" pitchFamily="18" charset="0"/>
                <a:cs typeface="Times New Roman" pitchFamily="18" charset="0"/>
              </a:rPr>
              <a:t>đổi</a:t>
            </a:r>
            <a:r>
              <a:rPr lang="en-US" sz="2700" b="1" i="1" dirty="0">
                <a:solidFill>
                  <a:srgbClr val="0000FF"/>
                </a:solidFill>
                <a:latin typeface="Times New Roman" pitchFamily="18" charset="0"/>
                <a:cs typeface="Times New Roman" pitchFamily="18" charset="0"/>
              </a:rPr>
              <a:t> </a:t>
            </a:r>
            <a:r>
              <a:rPr lang="en-US" sz="2700" b="1" i="1" dirty="0" err="1">
                <a:solidFill>
                  <a:srgbClr val="0000FF"/>
                </a:solidFill>
                <a:latin typeface="Times New Roman" pitchFamily="18" charset="0"/>
                <a:cs typeface="Times New Roman" pitchFamily="18" charset="0"/>
              </a:rPr>
              <a:t>số</a:t>
            </a:r>
            <a:r>
              <a:rPr lang="en-US" sz="2700" b="1" i="1" dirty="0">
                <a:solidFill>
                  <a:srgbClr val="0000FF"/>
                </a:solidFill>
                <a:latin typeface="Times New Roman" pitchFamily="18" charset="0"/>
                <a:cs typeface="Times New Roman" pitchFamily="18" charset="0"/>
              </a:rPr>
              <a:t> </a:t>
            </a:r>
            <a:r>
              <a:rPr lang="en-US" sz="2700" b="1" i="1" dirty="0" err="1">
                <a:solidFill>
                  <a:srgbClr val="0000FF"/>
                </a:solidFill>
                <a:latin typeface="Times New Roman" pitchFamily="18" charset="0"/>
                <a:cs typeface="Times New Roman" pitchFamily="18" charset="0"/>
              </a:rPr>
              <a:t>quốc</a:t>
            </a:r>
            <a:r>
              <a:rPr lang="en-US" sz="2700" b="1" i="1" dirty="0">
                <a:solidFill>
                  <a:srgbClr val="0000FF"/>
                </a:solidFill>
                <a:latin typeface="Times New Roman" pitchFamily="18" charset="0"/>
                <a:cs typeface="Times New Roman" pitchFamily="18" charset="0"/>
              </a:rPr>
              <a:t> </a:t>
            </a:r>
            <a:r>
              <a:rPr lang="en-US" sz="2700" b="1" i="1" dirty="0" err="1">
                <a:solidFill>
                  <a:srgbClr val="0000FF"/>
                </a:solidFill>
                <a:latin typeface="Times New Roman" pitchFamily="18" charset="0"/>
                <a:cs typeface="Times New Roman" pitchFamily="18" charset="0"/>
              </a:rPr>
              <a:t>gia</a:t>
            </a:r>
            <a:r>
              <a:rPr lang="en-US" sz="2700" b="1" i="1" dirty="0">
                <a:solidFill>
                  <a:srgbClr val="0000FF"/>
                </a:solidFill>
                <a:latin typeface="Times New Roman" pitchFamily="18" charset="0"/>
                <a:cs typeface="Times New Roman" pitchFamily="18" charset="0"/>
              </a:rPr>
              <a:t>, </a:t>
            </a:r>
            <a:r>
              <a:rPr lang="en-US" sz="2700" b="1" i="1" dirty="0" err="1">
                <a:solidFill>
                  <a:srgbClr val="0000FF"/>
                </a:solidFill>
                <a:latin typeface="Times New Roman" pitchFamily="18" charset="0"/>
                <a:cs typeface="Times New Roman" pitchFamily="18" charset="0"/>
              </a:rPr>
              <a:t>phân</a:t>
            </a:r>
            <a:r>
              <a:rPr lang="en-US" sz="2700" b="1" i="1" dirty="0">
                <a:solidFill>
                  <a:srgbClr val="0000FF"/>
                </a:solidFill>
                <a:latin typeface="Times New Roman" pitchFamily="18" charset="0"/>
                <a:cs typeface="Times New Roman" pitchFamily="18" charset="0"/>
              </a:rPr>
              <a:t> </a:t>
            </a:r>
            <a:r>
              <a:rPr lang="en-US" sz="2700" b="1" i="1" dirty="0" err="1">
                <a:solidFill>
                  <a:srgbClr val="0000FF"/>
                </a:solidFill>
                <a:latin typeface="Times New Roman" pitchFamily="18" charset="0"/>
                <a:cs typeface="Times New Roman" pitchFamily="18" charset="0"/>
              </a:rPr>
              <a:t>cấp</a:t>
            </a:r>
            <a:r>
              <a:rPr lang="en-US" sz="2700" b="1" i="1" dirty="0">
                <a:solidFill>
                  <a:srgbClr val="0000FF"/>
                </a:solidFill>
                <a:latin typeface="Times New Roman" pitchFamily="18" charset="0"/>
                <a:cs typeface="Times New Roman" pitchFamily="18" charset="0"/>
              </a:rPr>
              <a:t>, </a:t>
            </a:r>
            <a:r>
              <a:rPr lang="en-US" sz="2700" b="1" i="1" dirty="0" err="1">
                <a:solidFill>
                  <a:srgbClr val="0000FF"/>
                </a:solidFill>
                <a:latin typeface="Times New Roman" pitchFamily="18" charset="0"/>
                <a:cs typeface="Times New Roman" pitchFamily="18" charset="0"/>
              </a:rPr>
              <a:t>phân</a:t>
            </a:r>
            <a:r>
              <a:rPr lang="en-US" sz="2700" b="1" i="1" dirty="0">
                <a:solidFill>
                  <a:srgbClr val="0000FF"/>
                </a:solidFill>
                <a:latin typeface="Times New Roman" pitchFamily="18" charset="0"/>
                <a:cs typeface="Times New Roman" pitchFamily="18" charset="0"/>
              </a:rPr>
              <a:t> </a:t>
            </a:r>
            <a:r>
              <a:rPr lang="en-US" sz="2700" b="1" i="1" dirty="0" err="1">
                <a:solidFill>
                  <a:srgbClr val="0000FF"/>
                </a:solidFill>
                <a:latin typeface="Times New Roman" pitchFamily="18" charset="0"/>
                <a:cs typeface="Times New Roman" pitchFamily="18" charset="0"/>
              </a:rPr>
              <a:t>quyền</a:t>
            </a:r>
            <a:r>
              <a:rPr lang="en-US" sz="2700" b="1" i="1" dirty="0">
                <a:solidFill>
                  <a:srgbClr val="0000FF"/>
                </a:solidFill>
                <a:latin typeface="Times New Roman" pitchFamily="18" charset="0"/>
                <a:cs typeface="Times New Roman" pitchFamily="18" charset="0"/>
              </a:rPr>
              <a:t>…)</a:t>
            </a:r>
            <a:endParaRPr lang="vi-VN" sz="2700" b="1" i="1" dirty="0">
              <a:solidFill>
                <a:srgbClr val="0000FF"/>
              </a:solidFill>
              <a:latin typeface="Times New Roman" pitchFamily="18" charset="0"/>
              <a:cs typeface="Times New Roman" pitchFamily="18" charset="0"/>
            </a:endParaRPr>
          </a:p>
          <a:p>
            <a:pPr marL="342866" indent="-342866" algn="just" eaLnBrk="1" hangingPunct="1">
              <a:lnSpc>
                <a:spcPct val="100000"/>
              </a:lnSpc>
              <a:spcBef>
                <a:spcPts val="600"/>
              </a:spcBef>
              <a:spcAft>
                <a:spcPts val="600"/>
              </a:spcAft>
              <a:buFont typeface="Wingdings" pitchFamily="2" charset="2"/>
              <a:buChar char="v"/>
            </a:pPr>
            <a:endParaRPr lang="vi-VN" sz="2400" b="1" dirty="0">
              <a:solidFill>
                <a:srgbClr val="0000FF"/>
              </a:solidFill>
              <a:latin typeface="Times New Roman" pitchFamily="18" charset="0"/>
              <a:cs typeface="Times New Roman" pitchFamily="18" charset="0"/>
            </a:endParaRPr>
          </a:p>
        </p:txBody>
      </p:sp>
      <p:sp>
        <p:nvSpPr>
          <p:cNvPr id="2" name="Title 1">
            <a:extLst/>
          </p:cNvPr>
          <p:cNvSpPr>
            <a:spLocks noGrp="1"/>
          </p:cNvSpPr>
          <p:nvPr>
            <p:ph type="title" idx="4294967295"/>
          </p:nvPr>
        </p:nvSpPr>
        <p:spPr>
          <a:xfrm>
            <a:off x="101600" y="-16933"/>
            <a:ext cx="11988800" cy="702733"/>
          </a:xfrm>
        </p:spPr>
        <p:txBody>
          <a:bodyPr/>
          <a:lstStyle/>
          <a:p>
            <a:pPr algn="ctr" defTabSz="914178" eaLnBrk="1" fontAlgn="auto" hangingPunct="1">
              <a:spcAft>
                <a:spcPts val="0"/>
              </a:spcAft>
              <a:defRPr/>
            </a:pPr>
            <a:r>
              <a:rPr lang="en-US" sz="3200" b="1" dirty="0">
                <a:solidFill>
                  <a:srgbClr val="FF0000"/>
                </a:solidFill>
                <a:latin typeface="Times New Roman" panose="02020603050405020304" pitchFamily="18" charset="0"/>
                <a:cs typeface="Times New Roman" panose="02020603050405020304" pitchFamily="18" charset="0"/>
              </a:rPr>
              <a:t>1. </a:t>
            </a:r>
            <a:r>
              <a:rPr lang="en-US" sz="3200" b="1" dirty="0" err="1">
                <a:solidFill>
                  <a:srgbClr val="FF0000"/>
                </a:solidFill>
                <a:latin typeface="Times New Roman" panose="02020603050405020304" pitchFamily="18" charset="0"/>
                <a:cs typeface="Times New Roman" panose="02020603050405020304" pitchFamily="18" charset="0"/>
              </a:rPr>
              <a:t>Về</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thể</a:t>
            </a:r>
            <a:r>
              <a:rPr lang="vi-VN" sz="3200" b="1" dirty="0">
                <a:solidFill>
                  <a:srgbClr val="FF0000"/>
                </a:solidFill>
                <a:cs typeface="Times New Roman" panose="02020603050405020304" pitchFamily="18" charset="0"/>
              </a:rPr>
              <a:t> chế kinh tế thị trường định hướ</a:t>
            </a:r>
            <a:r>
              <a:rPr lang="en-US" sz="3200" b="1" dirty="0">
                <a:solidFill>
                  <a:srgbClr val="FF0000"/>
                </a:solidFill>
                <a:latin typeface="Times New Roman" panose="02020603050405020304" pitchFamily="18" charset="0"/>
                <a:cs typeface="Times New Roman" panose="02020603050405020304" pitchFamily="18" charset="0"/>
              </a:rPr>
              <a:t>ng XHCN</a:t>
            </a:r>
            <a:endParaRPr lang="vi-VN" sz="3200" b="1" dirty="0">
              <a:solidFill>
                <a:srgbClr val="FF0000"/>
              </a:solidFill>
              <a:ea typeface="Calibri" panose="020F0502020204030204" pitchFamily="34" charset="0"/>
              <a:cs typeface="Times New Roman" pitchFamily="18" charset="0"/>
            </a:endParaRPr>
          </a:p>
        </p:txBody>
      </p:sp>
    </p:spTree>
    <p:extLst>
      <p:ext uri="{BB962C8B-B14F-4D97-AF65-F5344CB8AC3E}">
        <p14:creationId xmlns:p14="http://schemas.microsoft.com/office/powerpoint/2010/main" val="8784958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03200" y="901700"/>
            <a:ext cx="11785600" cy="5689600"/>
          </a:xfrm>
        </p:spPr>
        <p:txBody>
          <a:bodyPr/>
          <a:lstStyle/>
          <a:p>
            <a:pPr marL="342866" indent="-342866" algn="just" eaLnBrk="1" hangingPunct="1">
              <a:lnSpc>
                <a:spcPct val="100000"/>
              </a:lnSpc>
              <a:spcBef>
                <a:spcPts val="600"/>
              </a:spcBef>
              <a:spcAft>
                <a:spcPts val="600"/>
              </a:spcAft>
              <a:buFont typeface="Wingdings" pitchFamily="2" charset="2"/>
              <a:buChar char="v"/>
            </a:pPr>
            <a:r>
              <a:rPr lang="vi-VN" sz="2600" b="1" dirty="0">
                <a:solidFill>
                  <a:srgbClr val="0000FF"/>
                </a:solidFill>
                <a:latin typeface="Times New Roman" pitchFamily="18" charset="0"/>
                <a:cs typeface="Times New Roman" pitchFamily="18" charset="0"/>
              </a:rPr>
              <a:t>Phát triển mạnh khoa học, công nghệ, đổi mới sáng tạo và chuyển đổi số</a:t>
            </a:r>
            <a:r>
              <a:rPr lang="en-US" sz="2600" b="1" dirty="0">
                <a:solidFill>
                  <a:srgbClr val="0000FF"/>
                </a:solidFill>
                <a:latin typeface="Times New Roman" pitchFamily="18" charset="0"/>
                <a:cs typeface="Times New Roman" pitchFamily="18" charset="0"/>
              </a:rPr>
              <a:t>, </a:t>
            </a:r>
            <a:r>
              <a:rPr lang="en-US" sz="2600" b="1" dirty="0" err="1">
                <a:solidFill>
                  <a:srgbClr val="0000FF"/>
                </a:solidFill>
                <a:latin typeface="Times New Roman" pitchFamily="18" charset="0"/>
                <a:cs typeface="Times New Roman" pitchFamily="18" charset="0"/>
              </a:rPr>
              <a:t>coi</a:t>
            </a:r>
            <a:r>
              <a:rPr lang="en-US" sz="2600" b="1" dirty="0">
                <a:solidFill>
                  <a:srgbClr val="0000FF"/>
                </a:solidFill>
                <a:latin typeface="Times New Roman" pitchFamily="18" charset="0"/>
                <a:cs typeface="Times New Roman" pitchFamily="18" charset="0"/>
              </a:rPr>
              <a:t> </a:t>
            </a:r>
            <a:r>
              <a:rPr lang="vi-VN" sz="2600" b="1" dirty="0">
                <a:solidFill>
                  <a:srgbClr val="0000FF"/>
                </a:solidFill>
                <a:latin typeface="Times New Roman" pitchFamily="18" charset="0"/>
                <a:cs typeface="Times New Roman" pitchFamily="18" charset="0"/>
              </a:rPr>
              <a:t>là </a:t>
            </a:r>
            <a:r>
              <a:rPr lang="vi-VN" sz="2600" b="1" u="sng" dirty="0">
                <a:solidFill>
                  <a:srgbClr val="0000FF"/>
                </a:solidFill>
                <a:latin typeface="Times New Roman" pitchFamily="18" charset="0"/>
                <a:cs typeface="Times New Roman" pitchFamily="18" charset="0"/>
              </a:rPr>
              <a:t>động lực c</a:t>
            </a:r>
            <a:r>
              <a:rPr lang="en-US" sz="2600" b="1" u="sng" dirty="0">
                <a:solidFill>
                  <a:srgbClr val="0000FF"/>
                </a:solidFill>
                <a:latin typeface="Times New Roman" pitchFamily="18" charset="0"/>
                <a:cs typeface="Times New Roman" pitchFamily="18" charset="0"/>
              </a:rPr>
              <a:t>h</a:t>
            </a:r>
            <a:r>
              <a:rPr lang="vi-VN" sz="2600" b="1" u="sng" dirty="0">
                <a:solidFill>
                  <a:srgbClr val="0000FF"/>
                </a:solidFill>
                <a:latin typeface="Times New Roman" pitchFamily="18" charset="0"/>
                <a:cs typeface="Times New Roman" pitchFamily="18" charset="0"/>
              </a:rPr>
              <a:t>ính của tăng trưởng</a:t>
            </a:r>
            <a:endParaRPr lang="en-US" sz="2600" b="1" dirty="0">
              <a:solidFill>
                <a:srgbClr val="0000FF"/>
              </a:solidFill>
              <a:latin typeface="Times New Roman" pitchFamily="18" charset="0"/>
              <a:cs typeface="Times New Roman" pitchFamily="18" charset="0"/>
            </a:endParaRPr>
          </a:p>
          <a:p>
            <a:pPr marL="342866" indent="-342866" algn="just" eaLnBrk="1" hangingPunct="1">
              <a:lnSpc>
                <a:spcPct val="100000"/>
              </a:lnSpc>
              <a:spcBef>
                <a:spcPts val="600"/>
              </a:spcBef>
              <a:spcAft>
                <a:spcPts val="600"/>
              </a:spcAft>
              <a:buFont typeface="Wingdings" pitchFamily="2" charset="2"/>
              <a:buChar char="v"/>
            </a:pPr>
            <a:r>
              <a:rPr lang="vi-VN" sz="2600" b="1" dirty="0">
                <a:solidFill>
                  <a:srgbClr val="C00000"/>
                </a:solidFill>
                <a:latin typeface="Times New Roman" pitchFamily="18" charset="0"/>
                <a:cs typeface="Times New Roman" pitchFamily="18" charset="0"/>
              </a:rPr>
              <a:t>Cho phép thực hiện </a:t>
            </a:r>
            <a:r>
              <a:rPr lang="vi-VN" sz="2600" b="1" u="sng" dirty="0">
                <a:solidFill>
                  <a:srgbClr val="C00000"/>
                </a:solidFill>
                <a:latin typeface="Times New Roman" pitchFamily="18" charset="0"/>
                <a:cs typeface="Times New Roman" pitchFamily="18" charset="0"/>
              </a:rPr>
              <a:t>cơ chế thử nghiệm chính sách mới</a:t>
            </a:r>
            <a:r>
              <a:rPr lang="vi-VN" sz="2600" b="1" dirty="0">
                <a:solidFill>
                  <a:srgbClr val="C00000"/>
                </a:solidFill>
                <a:latin typeface="Times New Roman" pitchFamily="18" charset="0"/>
                <a:cs typeface="Times New Roman" pitchFamily="18" charset="0"/>
              </a:rPr>
              <a:t> thúc đẩy triển khai và ứng dụng công nghệ mới, đổi mới sáng tạo, mô hình kinh doanh mới.</a:t>
            </a:r>
            <a:endParaRPr lang="en-US" sz="2600" b="1" dirty="0">
              <a:solidFill>
                <a:srgbClr val="C00000"/>
              </a:solidFill>
              <a:latin typeface="Times New Roman" pitchFamily="18" charset="0"/>
              <a:cs typeface="Times New Roman" pitchFamily="18" charset="0"/>
            </a:endParaRPr>
          </a:p>
          <a:p>
            <a:pPr marL="342866" indent="-342866" algn="just" eaLnBrk="1" hangingPunct="1">
              <a:lnSpc>
                <a:spcPct val="100000"/>
              </a:lnSpc>
              <a:spcBef>
                <a:spcPts val="600"/>
              </a:spcBef>
              <a:spcAft>
                <a:spcPts val="600"/>
              </a:spcAft>
              <a:buFont typeface="Wingdings" pitchFamily="2" charset="2"/>
              <a:buChar char="v"/>
            </a:pPr>
            <a:r>
              <a:rPr lang="vi-VN" sz="2600" b="1" dirty="0">
                <a:solidFill>
                  <a:srgbClr val="0000FF"/>
                </a:solidFill>
                <a:latin typeface="Times New Roman" pitchFamily="18" charset="0"/>
                <a:cs typeface="Times New Roman" pitchFamily="18" charset="0"/>
              </a:rPr>
              <a:t>Phát triển và nâng cao hiệu quả hoạt động của hệ thống đổi mới sáng tạo quốc gia, hệ sinh thái khởi nghiệp đổi mới sáng tạo, lấy doanh nghiệp làm trung tâm.</a:t>
            </a:r>
            <a:r>
              <a:rPr lang="en-US" sz="2600" b="1" dirty="0">
                <a:solidFill>
                  <a:srgbClr val="0000FF"/>
                </a:solidFill>
                <a:latin typeface="Times New Roman" pitchFamily="18" charset="0"/>
                <a:cs typeface="Times New Roman" pitchFamily="18" charset="0"/>
              </a:rPr>
              <a:t> </a:t>
            </a:r>
          </a:p>
          <a:p>
            <a:pPr marL="342866" indent="-342866" algn="just" eaLnBrk="1" hangingPunct="1">
              <a:lnSpc>
                <a:spcPct val="100000"/>
              </a:lnSpc>
              <a:spcBef>
                <a:spcPts val="600"/>
              </a:spcBef>
              <a:spcAft>
                <a:spcPts val="600"/>
              </a:spcAft>
              <a:buFont typeface="Wingdings" pitchFamily="2" charset="2"/>
              <a:buChar char="v"/>
            </a:pPr>
            <a:r>
              <a:rPr lang="vi-VN" sz="2600" b="1" dirty="0">
                <a:solidFill>
                  <a:srgbClr val="C00000"/>
                </a:solidFill>
                <a:latin typeface="Times New Roman" pitchFamily="18" charset="0"/>
                <a:cs typeface="Times New Roman" pitchFamily="18" charset="0"/>
              </a:rPr>
              <a:t>Phát triển mạnh </a:t>
            </a:r>
            <a:r>
              <a:rPr lang="vi-VN" sz="2600" b="1" u="sng" dirty="0">
                <a:solidFill>
                  <a:srgbClr val="C00000"/>
                </a:solidFill>
                <a:latin typeface="Times New Roman" pitchFamily="18" charset="0"/>
                <a:cs typeface="Times New Roman" pitchFamily="18" charset="0"/>
              </a:rPr>
              <a:t>thị trường khoa học, công nghệ</a:t>
            </a:r>
          </a:p>
          <a:p>
            <a:pPr marL="342866" indent="-342866" algn="just" eaLnBrk="1" hangingPunct="1">
              <a:lnSpc>
                <a:spcPct val="100000"/>
              </a:lnSpc>
              <a:spcBef>
                <a:spcPts val="600"/>
              </a:spcBef>
              <a:spcAft>
                <a:spcPts val="600"/>
              </a:spcAft>
              <a:buFont typeface="Wingdings" pitchFamily="2" charset="2"/>
              <a:buChar char="v"/>
            </a:pPr>
            <a:r>
              <a:rPr lang="vi-VN" sz="2600" b="1" dirty="0">
                <a:solidFill>
                  <a:srgbClr val="0000FF"/>
                </a:solidFill>
                <a:latin typeface="Times New Roman" pitchFamily="18" charset="0"/>
                <a:cs typeface="Times New Roman" pitchFamily="18" charset="0"/>
              </a:rPr>
              <a:t>Đẩy mạnh hội nhập và hợp tác quốc tế về khoa học, công nghệ; phát triển mạng lưới kết nối nhân tài người Việt.</a:t>
            </a:r>
            <a:endParaRPr lang="en-US" sz="2600" b="1" dirty="0">
              <a:solidFill>
                <a:srgbClr val="0000FF"/>
              </a:solidFill>
              <a:latin typeface="Times New Roman" pitchFamily="18" charset="0"/>
              <a:cs typeface="Times New Roman" pitchFamily="18" charset="0"/>
            </a:endParaRPr>
          </a:p>
          <a:p>
            <a:pPr marL="342866" indent="-342866" algn="just" eaLnBrk="1" hangingPunct="1">
              <a:lnSpc>
                <a:spcPct val="100000"/>
              </a:lnSpc>
              <a:spcBef>
                <a:spcPts val="600"/>
              </a:spcBef>
              <a:spcAft>
                <a:spcPts val="600"/>
              </a:spcAft>
              <a:buFont typeface="Wingdings" pitchFamily="2" charset="2"/>
              <a:buChar char="v"/>
            </a:pPr>
            <a:r>
              <a:rPr lang="vi-VN" sz="2600" b="1" dirty="0">
                <a:solidFill>
                  <a:srgbClr val="C00000"/>
                </a:solidFill>
                <a:latin typeface="Times New Roman" pitchFamily="18" charset="0"/>
                <a:cs typeface="Times New Roman" pitchFamily="18" charset="0"/>
              </a:rPr>
              <a:t>Duy trì xếp hạng về </a:t>
            </a:r>
            <a:r>
              <a:rPr lang="vi-VN" sz="2600" b="1" u="sng" dirty="0">
                <a:solidFill>
                  <a:srgbClr val="C00000"/>
                </a:solidFill>
                <a:latin typeface="Times New Roman" pitchFamily="18" charset="0"/>
                <a:cs typeface="Times New Roman" pitchFamily="18" charset="0"/>
              </a:rPr>
              <a:t>chỉ số đổi mới sáng tạo toàn cầu (GII) thuộc nhóm 3 nước dẫn đầu ASEAN</a:t>
            </a:r>
          </a:p>
        </p:txBody>
      </p:sp>
      <p:sp>
        <p:nvSpPr>
          <p:cNvPr id="2" name="Title 1">
            <a:extLst/>
          </p:cNvPr>
          <p:cNvSpPr>
            <a:spLocks noGrp="1"/>
          </p:cNvSpPr>
          <p:nvPr>
            <p:ph type="title" idx="4294967295"/>
          </p:nvPr>
        </p:nvSpPr>
        <p:spPr>
          <a:xfrm>
            <a:off x="1422400" y="-12698"/>
            <a:ext cx="9423400" cy="774700"/>
          </a:xfrm>
        </p:spPr>
        <p:txBody>
          <a:bodyPr>
            <a:normAutofit fontScale="90000"/>
          </a:bodyPr>
          <a:lstStyle/>
          <a:p>
            <a:pPr algn="ctr" defTabSz="914178" eaLnBrk="1" fontAlgn="auto" hangingPunct="1">
              <a:spcAft>
                <a:spcPts val="0"/>
              </a:spcAft>
              <a:defRPr/>
            </a:pPr>
            <a:r>
              <a:rPr lang="en-US" sz="3200" b="1" dirty="0">
                <a:solidFill>
                  <a:srgbClr val="FF0000"/>
                </a:solidFill>
                <a:latin typeface="Times New Roman" panose="02020603050405020304" pitchFamily="18" charset="0"/>
                <a:cs typeface="Times New Roman" panose="02020603050405020304" pitchFamily="18" charset="0"/>
              </a:rPr>
              <a:t>2. </a:t>
            </a:r>
            <a:r>
              <a:rPr lang="en-US" sz="3200" b="1" dirty="0" err="1">
                <a:solidFill>
                  <a:srgbClr val="FF0000"/>
                </a:solidFill>
                <a:latin typeface="Times New Roman" panose="02020603050405020304" pitchFamily="18" charset="0"/>
                <a:cs typeface="Times New Roman" panose="02020603050405020304" pitchFamily="18" charset="0"/>
              </a:rPr>
              <a:t>Về</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phát</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triển</a:t>
            </a:r>
            <a:r>
              <a:rPr lang="en-US" sz="3200" b="1" dirty="0">
                <a:solidFill>
                  <a:srgbClr val="FF0000"/>
                </a:solidFill>
                <a:latin typeface="Times New Roman" panose="02020603050405020304" pitchFamily="18" charset="0"/>
                <a:cs typeface="Times New Roman" panose="02020603050405020304" pitchFamily="18" charset="0"/>
              </a:rPr>
              <a:t> </a:t>
            </a:r>
            <a:r>
              <a:rPr lang="vi-VN" sz="3200" b="1" dirty="0">
                <a:solidFill>
                  <a:srgbClr val="FF0000"/>
                </a:solidFill>
                <a:cs typeface="Times New Roman" panose="02020603050405020304" pitchFamily="18" charset="0"/>
              </a:rPr>
              <a:t>khoa học, công nghệ và đổi mới sáng tạo</a:t>
            </a:r>
            <a:endParaRPr lang="vi-VN" sz="3200" b="1" dirty="0">
              <a:solidFill>
                <a:srgbClr val="FF0000"/>
              </a:solidFill>
              <a:ea typeface="Calibri" panose="020F0502020204030204" pitchFamily="34" charset="0"/>
              <a:cs typeface="Times New Roman" pitchFamily="18" charset="0"/>
            </a:endParaRPr>
          </a:p>
        </p:txBody>
      </p:sp>
    </p:spTree>
    <p:extLst>
      <p:ext uri="{BB962C8B-B14F-4D97-AF65-F5344CB8AC3E}">
        <p14:creationId xmlns:p14="http://schemas.microsoft.com/office/powerpoint/2010/main" val="421559452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p:cNvPr>
          <p:cNvSpPr>
            <a:spLocks noGrp="1"/>
          </p:cNvSpPr>
          <p:nvPr>
            <p:ph idx="4294967295"/>
          </p:nvPr>
        </p:nvSpPr>
        <p:spPr>
          <a:xfrm>
            <a:off x="203200" y="685800"/>
            <a:ext cx="11785600" cy="5791200"/>
          </a:xfrm>
        </p:spPr>
        <p:txBody>
          <a:bodyPr rtlCol="0">
            <a:noAutofit/>
          </a:bodyPr>
          <a:lstStyle/>
          <a:p>
            <a:pPr marL="344398" indent="-344398" algn="just" defTabSz="914178" eaLnBrk="1" fontAlgn="auto" hangingPunct="1">
              <a:lnSpc>
                <a:spcPct val="100000"/>
              </a:lnSpc>
              <a:spcBef>
                <a:spcPts val="599"/>
              </a:spcBef>
              <a:buFont typeface="Wingdings" panose="05000000000000000000" pitchFamily="2" charset="2"/>
              <a:buChar char="v"/>
              <a:defRPr/>
            </a:pPr>
            <a:r>
              <a:rPr lang="vi-VN" sz="2400" b="1" dirty="0">
                <a:solidFill>
                  <a:srgbClr val="0000FF"/>
                </a:solidFill>
                <a:latin typeface="Times New Roman" pitchFamily="18" charset="0"/>
                <a:cs typeface="Times New Roman" pitchFamily="18" charset="0"/>
              </a:rPr>
              <a:t>Xây dựng con người Việt Nam phát triển toàn diện</a:t>
            </a:r>
            <a:r>
              <a:rPr lang="en-US" sz="2400" b="1" dirty="0">
                <a:solidFill>
                  <a:srgbClr val="0000FF"/>
                </a:solidFill>
                <a:latin typeface="Times New Roman" pitchFamily="18" charset="0"/>
                <a:cs typeface="Times New Roman" pitchFamily="18" charset="0"/>
              </a:rPr>
              <a:t>, đ</a:t>
            </a:r>
            <a:r>
              <a:rPr lang="vi-VN" sz="2400" b="1" dirty="0">
                <a:solidFill>
                  <a:srgbClr val="0000FF"/>
                </a:solidFill>
                <a:latin typeface="Times New Roman" pitchFamily="18" charset="0"/>
                <a:cs typeface="Times New Roman" pitchFamily="18" charset="0"/>
              </a:rPr>
              <a:t>ẩy mạnh phát triển nguồn nhân lực</a:t>
            </a:r>
            <a:endParaRPr lang="en-US" sz="2400" b="1" dirty="0">
              <a:solidFill>
                <a:srgbClr val="0000FF"/>
              </a:solidFill>
              <a:latin typeface="Times New Roman" pitchFamily="18" charset="0"/>
              <a:cs typeface="Times New Roman" pitchFamily="18" charset="0"/>
            </a:endParaRPr>
          </a:p>
          <a:p>
            <a:pPr marL="636419" lvl="1" indent="-231714" algn="just" defTabSz="914178" eaLnBrk="1" fontAlgn="auto" hangingPunct="1">
              <a:lnSpc>
                <a:spcPct val="100000"/>
              </a:lnSpc>
              <a:spcBef>
                <a:spcPts val="599"/>
              </a:spcBef>
              <a:buFont typeface="Wingdings" pitchFamily="2" charset="2"/>
              <a:buChar char="§"/>
              <a:defRPr/>
            </a:pPr>
            <a:r>
              <a:rPr lang="en-US" sz="2400" i="1" dirty="0">
                <a:solidFill>
                  <a:srgbClr val="0000FF"/>
                </a:solidFill>
                <a:latin typeface="Times New Roman" pitchFamily="18" charset="0"/>
                <a:cs typeface="Times New Roman" pitchFamily="18" charset="0"/>
              </a:rPr>
              <a:t>Con </a:t>
            </a:r>
            <a:r>
              <a:rPr lang="en-US" sz="2400" i="1" dirty="0" err="1">
                <a:solidFill>
                  <a:srgbClr val="0000FF"/>
                </a:solidFill>
                <a:latin typeface="Times New Roman" pitchFamily="18" charset="0"/>
                <a:cs typeface="Times New Roman" pitchFamily="18" charset="0"/>
              </a:rPr>
              <a:t>người</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là</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yếu</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tố</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quyết</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định</a:t>
            </a:r>
            <a:r>
              <a:rPr lang="en-US" sz="2400" i="1" dirty="0">
                <a:solidFill>
                  <a:srgbClr val="0000FF"/>
                </a:solidFill>
                <a:latin typeface="Times New Roman" pitchFamily="18" charset="0"/>
                <a:cs typeface="Times New Roman" pitchFamily="18" charset="0"/>
              </a:rPr>
              <a:t> </a:t>
            </a:r>
            <a:r>
              <a:rPr lang="en-US" sz="2400" i="1" dirty="0">
                <a:solidFill>
                  <a:srgbClr val="0000FF"/>
                </a:solidFill>
                <a:latin typeface="Times New Roman" pitchFamily="18" charset="0"/>
                <a:cs typeface="Times New Roman" pitchFamily="18" charset="0"/>
                <a:sym typeface="Wingdings" pitchFamily="2" charset="2"/>
              </a:rPr>
              <a:t> </a:t>
            </a:r>
            <a:r>
              <a:rPr lang="en-US" sz="2400" i="1" dirty="0" err="1">
                <a:solidFill>
                  <a:srgbClr val="0000FF"/>
                </a:solidFill>
                <a:latin typeface="Times New Roman" pitchFamily="18" charset="0"/>
                <a:cs typeface="Times New Roman" pitchFamily="18" charset="0"/>
              </a:rPr>
              <a:t>giáo</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dục</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đào</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tạo</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là</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quốc</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sách</a:t>
            </a:r>
            <a:endParaRPr lang="vi-VN" sz="2400" i="1" dirty="0">
              <a:solidFill>
                <a:srgbClr val="0000FF"/>
              </a:solidFill>
              <a:latin typeface="Times New Roman" pitchFamily="18" charset="0"/>
              <a:cs typeface="Times New Roman" pitchFamily="18" charset="0"/>
            </a:endParaRPr>
          </a:p>
          <a:p>
            <a:pPr marL="636419" lvl="1" indent="-231714" algn="just" defTabSz="914178" eaLnBrk="1" fontAlgn="auto" hangingPunct="1">
              <a:lnSpc>
                <a:spcPct val="100000"/>
              </a:lnSpc>
              <a:spcBef>
                <a:spcPts val="599"/>
              </a:spcBef>
              <a:buFont typeface="Wingdings" pitchFamily="2" charset="2"/>
              <a:buChar char="§"/>
              <a:defRPr/>
            </a:pPr>
            <a:r>
              <a:rPr lang="en-US" sz="2400" i="1" dirty="0" err="1">
                <a:solidFill>
                  <a:srgbClr val="0000FF"/>
                </a:solidFill>
                <a:latin typeface="Times New Roman" pitchFamily="18" charset="0"/>
                <a:cs typeface="Times New Roman" pitchFamily="18" charset="0"/>
              </a:rPr>
              <a:t>Đặc</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biệt</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chú</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trọng</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đào</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tạo</a:t>
            </a:r>
            <a:r>
              <a:rPr lang="en-US" sz="2400" i="1" dirty="0">
                <a:solidFill>
                  <a:srgbClr val="0000FF"/>
                </a:solidFill>
                <a:latin typeface="Times New Roman" pitchFamily="18" charset="0"/>
                <a:cs typeface="Times New Roman" pitchFamily="18" charset="0"/>
              </a:rPr>
              <a:t> </a:t>
            </a:r>
            <a:r>
              <a:rPr lang="vi-VN" sz="2400" i="1" u="sng" dirty="0">
                <a:solidFill>
                  <a:srgbClr val="0000FF"/>
                </a:solidFill>
                <a:latin typeface="Times New Roman" pitchFamily="18" charset="0"/>
                <a:cs typeface="Times New Roman" pitchFamily="18" charset="0"/>
              </a:rPr>
              <a:t>nhân lực chất lượng cao</a:t>
            </a:r>
            <a:r>
              <a:rPr lang="vi-VN" sz="2400" i="1" dirty="0">
                <a:solidFill>
                  <a:srgbClr val="0000FF"/>
                </a:solidFill>
                <a:latin typeface="Times New Roman" pitchFamily="18" charset="0"/>
                <a:cs typeface="Times New Roman" pitchFamily="18" charset="0"/>
              </a:rPr>
              <a:t>, đáp ứng yêu cầu của cuộc Cách mạng công nghiệp lần thứ tư và hội nhập quốc tế</a:t>
            </a:r>
            <a:endParaRPr lang="en-US" sz="2400" i="1" dirty="0">
              <a:solidFill>
                <a:srgbClr val="0000FF"/>
              </a:solidFill>
              <a:latin typeface="Times New Roman" pitchFamily="18" charset="0"/>
              <a:cs typeface="Times New Roman" pitchFamily="18" charset="0"/>
            </a:endParaRPr>
          </a:p>
          <a:p>
            <a:pPr marL="344398" indent="-344398" algn="just" defTabSz="914178" eaLnBrk="1" fontAlgn="auto" hangingPunct="1">
              <a:lnSpc>
                <a:spcPct val="100000"/>
              </a:lnSpc>
              <a:spcBef>
                <a:spcPts val="599"/>
              </a:spcBef>
              <a:buFont typeface="Wingdings" panose="05000000000000000000" pitchFamily="2" charset="2"/>
              <a:buChar char="v"/>
              <a:defRPr/>
            </a:pPr>
            <a:r>
              <a:rPr lang="vi-VN" sz="2400" b="1" u="sng" dirty="0">
                <a:solidFill>
                  <a:srgbClr val="0000FF"/>
                </a:solidFill>
                <a:latin typeface="Times New Roman" pitchFamily="18" charset="0"/>
                <a:cs typeface="Times New Roman" pitchFamily="18" charset="0"/>
              </a:rPr>
              <a:t>Chuyển dịch nhanh cơ cấu lao động</a:t>
            </a:r>
            <a:r>
              <a:rPr lang="vi-VN" sz="2400" b="1" dirty="0">
                <a:solidFill>
                  <a:srgbClr val="0000FF"/>
                </a:solidFill>
                <a:latin typeface="Times New Roman" pitchFamily="18" charset="0"/>
                <a:cs typeface="Times New Roman" pitchFamily="18" charset="0"/>
              </a:rPr>
              <a:t>, nhất là ở nông thôn; giảm tỉ lệ lao động khu vực phi chính thức</a:t>
            </a:r>
            <a:endParaRPr lang="en-US" sz="2400" b="1" dirty="0">
              <a:solidFill>
                <a:srgbClr val="0000FF"/>
              </a:solidFill>
              <a:latin typeface="Times New Roman" pitchFamily="18" charset="0"/>
              <a:cs typeface="Times New Roman" pitchFamily="18" charset="0"/>
            </a:endParaRPr>
          </a:p>
          <a:p>
            <a:pPr marL="344398" indent="-344398" algn="just" defTabSz="914178" eaLnBrk="1" fontAlgn="auto" hangingPunct="1">
              <a:lnSpc>
                <a:spcPct val="100000"/>
              </a:lnSpc>
              <a:spcBef>
                <a:spcPts val="599"/>
              </a:spcBef>
              <a:buFont typeface="Wingdings" panose="05000000000000000000" pitchFamily="2" charset="2"/>
              <a:buChar char="v"/>
              <a:defRPr/>
            </a:pPr>
            <a:r>
              <a:rPr lang="vi-VN" sz="2400" b="1" dirty="0">
                <a:solidFill>
                  <a:srgbClr val="0000FF"/>
                </a:solidFill>
                <a:latin typeface="Times New Roman" pitchFamily="18" charset="0"/>
                <a:cs typeface="Times New Roman" pitchFamily="18" charset="0"/>
              </a:rPr>
              <a:t>Đổi mới chế độ </a:t>
            </a:r>
            <a:r>
              <a:rPr lang="vi-VN" sz="2400" b="1" u="sng" dirty="0">
                <a:solidFill>
                  <a:srgbClr val="0000FF"/>
                </a:solidFill>
                <a:latin typeface="Times New Roman" pitchFamily="18" charset="0"/>
                <a:cs typeface="Times New Roman" pitchFamily="18" charset="0"/>
              </a:rPr>
              <a:t>tuyển dụng, sử dụng, trọng dụng nhân tài</a:t>
            </a:r>
            <a:r>
              <a:rPr lang="vi-VN" sz="2400" b="1" dirty="0">
                <a:solidFill>
                  <a:srgbClr val="0000FF"/>
                </a:solidFill>
                <a:latin typeface="Times New Roman" pitchFamily="18" charset="0"/>
                <a:cs typeface="Times New Roman" pitchFamily="18" charset="0"/>
              </a:rPr>
              <a:t> trong quản lý, quản trị nhà nước, khoa học, công nghệ và đổi mới sáng tạo</a:t>
            </a:r>
            <a:endParaRPr lang="en-US" sz="2400" b="1" dirty="0">
              <a:solidFill>
                <a:srgbClr val="0000FF"/>
              </a:solidFill>
              <a:latin typeface="Times New Roman" pitchFamily="18" charset="0"/>
              <a:cs typeface="Times New Roman" pitchFamily="18" charset="0"/>
            </a:endParaRPr>
          </a:p>
          <a:p>
            <a:pPr marL="344398" indent="-344398" algn="just" defTabSz="914178" eaLnBrk="1" fontAlgn="auto" hangingPunct="1">
              <a:lnSpc>
                <a:spcPct val="100000"/>
              </a:lnSpc>
              <a:spcBef>
                <a:spcPts val="599"/>
              </a:spcBef>
              <a:buFont typeface="Wingdings" panose="05000000000000000000" pitchFamily="2" charset="2"/>
              <a:buChar char="v"/>
              <a:defRPr/>
            </a:pPr>
            <a:r>
              <a:rPr lang="vi-VN" sz="2400" b="1" dirty="0">
                <a:solidFill>
                  <a:srgbClr val="0000FF"/>
                </a:solidFill>
                <a:latin typeface="Times New Roman" pitchFamily="18" charset="0"/>
                <a:cs typeface="Times New Roman" pitchFamily="18" charset="0"/>
              </a:rPr>
              <a:t>Tạo chuyển biến căn bản, mạnh mẽ về </a:t>
            </a:r>
            <a:r>
              <a:rPr lang="vi-VN" sz="2400" b="1" u="sng" dirty="0">
                <a:solidFill>
                  <a:srgbClr val="0000FF"/>
                </a:solidFill>
                <a:latin typeface="Times New Roman" pitchFamily="18" charset="0"/>
                <a:cs typeface="Times New Roman" pitchFamily="18" charset="0"/>
              </a:rPr>
              <a:t>chất lượng, hiệu quả giáo dục, đào tạo</a:t>
            </a:r>
            <a:endParaRPr lang="en-US" sz="2400" b="1" dirty="0">
              <a:solidFill>
                <a:srgbClr val="0000FF"/>
              </a:solidFill>
              <a:latin typeface="Times New Roman" pitchFamily="18" charset="0"/>
              <a:cs typeface="Times New Roman" pitchFamily="18" charset="0"/>
            </a:endParaRPr>
          </a:p>
          <a:p>
            <a:pPr marL="690379" lvl="1" indent="-233304" algn="just" defTabSz="914178" eaLnBrk="1" fontAlgn="auto" hangingPunct="1">
              <a:lnSpc>
                <a:spcPct val="100000"/>
              </a:lnSpc>
              <a:spcBef>
                <a:spcPts val="599"/>
              </a:spcBef>
              <a:buFont typeface="Wingdings" pitchFamily="2" charset="2"/>
              <a:buChar char="§"/>
              <a:defRPr/>
            </a:pPr>
            <a:r>
              <a:rPr lang="en-US" sz="2400" i="1" dirty="0" err="1">
                <a:solidFill>
                  <a:srgbClr val="0000FF"/>
                </a:solidFill>
                <a:latin typeface="Times New Roman" pitchFamily="18" charset="0"/>
                <a:cs typeface="Times New Roman" pitchFamily="18" charset="0"/>
              </a:rPr>
              <a:t>Chú</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trọng</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nâng</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cao</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chất</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lượng</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giáo</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dục</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đào</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tạo</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trong</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các</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cấp</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học</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đào</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tạo</a:t>
            </a:r>
            <a:endParaRPr lang="en-US" sz="2400" i="1" dirty="0">
              <a:solidFill>
                <a:srgbClr val="0000FF"/>
              </a:solidFill>
              <a:latin typeface="Times New Roman" pitchFamily="18" charset="0"/>
              <a:cs typeface="Times New Roman" pitchFamily="18" charset="0"/>
            </a:endParaRPr>
          </a:p>
          <a:p>
            <a:pPr marL="690379" lvl="1" indent="-233304" algn="just" defTabSz="914178" eaLnBrk="1" fontAlgn="auto" hangingPunct="1">
              <a:lnSpc>
                <a:spcPct val="100000"/>
              </a:lnSpc>
              <a:spcBef>
                <a:spcPts val="599"/>
              </a:spcBef>
              <a:buFont typeface="Wingdings" pitchFamily="2" charset="2"/>
              <a:buChar char="§"/>
              <a:defRPr/>
            </a:pPr>
            <a:r>
              <a:rPr lang="vi-VN" sz="2400" i="1" dirty="0">
                <a:solidFill>
                  <a:srgbClr val="0000FF"/>
                </a:solidFill>
                <a:latin typeface="Times New Roman" pitchFamily="18" charset="0"/>
                <a:cs typeface="Times New Roman" pitchFamily="18" charset="0"/>
              </a:rPr>
              <a:t>Đào tạo con người theo hướng </a:t>
            </a:r>
            <a:r>
              <a:rPr lang="en-US" sz="2400" i="1" dirty="0" err="1">
                <a:solidFill>
                  <a:srgbClr val="0000FF"/>
                </a:solidFill>
                <a:latin typeface="Times New Roman" pitchFamily="18" charset="0"/>
                <a:cs typeface="Times New Roman" pitchFamily="18" charset="0"/>
              </a:rPr>
              <a:t>vừa</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có</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trình</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độ</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chuyên</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môn</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cao</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vừa</a:t>
            </a:r>
            <a:r>
              <a:rPr lang="en-US" sz="2400" i="1" dirty="0">
                <a:solidFill>
                  <a:srgbClr val="0000FF"/>
                </a:solidFill>
                <a:latin typeface="Times New Roman" pitchFamily="18" charset="0"/>
                <a:cs typeface="Times New Roman" pitchFamily="18" charset="0"/>
              </a:rPr>
              <a:t> </a:t>
            </a:r>
            <a:r>
              <a:rPr lang="vi-VN" sz="2400" i="1" dirty="0">
                <a:solidFill>
                  <a:srgbClr val="0000FF"/>
                </a:solidFill>
                <a:latin typeface="Times New Roman" pitchFamily="18" charset="0"/>
                <a:cs typeface="Times New Roman" pitchFamily="18" charset="0"/>
              </a:rPr>
              <a:t>có đạo đức, kỷ luật, kỷ cương, ý thức </a:t>
            </a:r>
            <a:r>
              <a:rPr lang="vi-VN" sz="2400" i="1" u="sng" dirty="0">
                <a:solidFill>
                  <a:srgbClr val="0000FF"/>
                </a:solidFill>
                <a:latin typeface="Times New Roman" pitchFamily="18" charset="0"/>
                <a:cs typeface="Times New Roman" pitchFamily="18" charset="0"/>
              </a:rPr>
              <a:t>trách nhiệm công dân, xã hội</a:t>
            </a:r>
          </a:p>
        </p:txBody>
      </p:sp>
      <p:sp>
        <p:nvSpPr>
          <p:cNvPr id="2" name="Title 1">
            <a:extLst/>
          </p:cNvPr>
          <p:cNvSpPr>
            <a:spLocks noGrp="1"/>
          </p:cNvSpPr>
          <p:nvPr>
            <p:ph type="title" idx="4294967295"/>
          </p:nvPr>
        </p:nvSpPr>
        <p:spPr>
          <a:xfrm>
            <a:off x="304800" y="-25398"/>
            <a:ext cx="11277600" cy="774700"/>
          </a:xfrm>
        </p:spPr>
        <p:txBody>
          <a:bodyPr/>
          <a:lstStyle/>
          <a:p>
            <a:pPr algn="ctr" defTabSz="914178" eaLnBrk="1" fontAlgn="auto" hangingPunct="1">
              <a:spcAft>
                <a:spcPts val="0"/>
              </a:spcAft>
              <a:defRPr/>
            </a:pPr>
            <a:r>
              <a:rPr lang="en-US" sz="3700" b="1" dirty="0">
                <a:solidFill>
                  <a:srgbClr val="FF0000"/>
                </a:solidFill>
                <a:latin typeface="Times New Roman" panose="02020603050405020304" pitchFamily="18" charset="0"/>
                <a:cs typeface="Times New Roman" panose="02020603050405020304" pitchFamily="18" charset="0"/>
              </a:rPr>
              <a:t>3. </a:t>
            </a:r>
            <a:r>
              <a:rPr lang="en-US" sz="3700" b="1" dirty="0" err="1">
                <a:solidFill>
                  <a:srgbClr val="FF0000"/>
                </a:solidFill>
                <a:latin typeface="Times New Roman" panose="02020603050405020304" pitchFamily="18" charset="0"/>
                <a:cs typeface="Times New Roman" panose="02020603050405020304" pitchFamily="18" charset="0"/>
              </a:rPr>
              <a:t>Về</a:t>
            </a:r>
            <a:r>
              <a:rPr lang="en-US" sz="3700" b="1" dirty="0">
                <a:solidFill>
                  <a:srgbClr val="FF0000"/>
                </a:solidFill>
                <a:latin typeface="Times New Roman" panose="02020603050405020304" pitchFamily="18" charset="0"/>
                <a:cs typeface="Times New Roman" panose="02020603050405020304" pitchFamily="18" charset="0"/>
              </a:rPr>
              <a:t> p</a:t>
            </a:r>
            <a:r>
              <a:rPr lang="vi-VN" sz="3700" b="1" dirty="0">
                <a:solidFill>
                  <a:srgbClr val="FF0000"/>
                </a:solidFill>
                <a:cs typeface="Times New Roman" panose="02020603050405020304" pitchFamily="18" charset="0"/>
              </a:rPr>
              <a:t>hát triển nguồn nhân lực, giáo dục và đào tạo</a:t>
            </a:r>
            <a:endParaRPr lang="vi-VN" sz="3700" b="1" dirty="0">
              <a:solidFill>
                <a:srgbClr val="FF0000"/>
              </a:solidFill>
              <a:ea typeface="Calibri" panose="020F0502020204030204" pitchFamily="34" charset="0"/>
              <a:cs typeface="Times New Roman" pitchFamily="18" charset="0"/>
            </a:endParaRPr>
          </a:p>
        </p:txBody>
      </p:sp>
    </p:spTree>
    <p:extLst>
      <p:ext uri="{BB962C8B-B14F-4D97-AF65-F5344CB8AC3E}">
        <p14:creationId xmlns:p14="http://schemas.microsoft.com/office/powerpoint/2010/main" val="3043658637"/>
      </p:ext>
    </p:extLst>
  </p:cSld>
  <p:clrMapOvr>
    <a:masterClrMapping/>
  </p:clrMapOvr>
  <p:transition spd="slow">
    <p:push dir="u"/>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p:cNvPr>
          <p:cNvSpPr>
            <a:spLocks noGrp="1"/>
          </p:cNvSpPr>
          <p:nvPr>
            <p:ph idx="4294967295"/>
          </p:nvPr>
        </p:nvSpPr>
        <p:spPr>
          <a:xfrm>
            <a:off x="203200" y="787400"/>
            <a:ext cx="11785600" cy="5791200"/>
          </a:xfrm>
        </p:spPr>
        <p:txBody>
          <a:bodyPr rtlCol="0">
            <a:noAutofit/>
          </a:bodyPr>
          <a:lstStyle/>
          <a:p>
            <a:pPr marL="0" indent="0" defTabSz="914178" eaLnBrk="1" fontAlgn="auto" hangingPunct="1">
              <a:lnSpc>
                <a:spcPct val="100000"/>
              </a:lnSpc>
              <a:spcBef>
                <a:spcPts val="600"/>
              </a:spcBef>
              <a:spcAft>
                <a:spcPts val="600"/>
              </a:spcAft>
              <a:buNone/>
              <a:defRPr/>
            </a:pPr>
            <a:r>
              <a:rPr lang="en-US" sz="2800" b="1" dirty="0">
                <a:solidFill>
                  <a:srgbClr val="0000FF"/>
                </a:solidFill>
                <a:latin typeface="Times New Roman" pitchFamily="18" charset="0"/>
                <a:cs typeface="Times New Roman" pitchFamily="18" charset="0"/>
              </a:rPr>
              <a:t>    </a:t>
            </a:r>
            <a:r>
              <a:rPr lang="en-US" sz="2800" b="1" dirty="0">
                <a:solidFill>
                  <a:srgbClr val="FF0000"/>
                </a:solidFill>
                <a:latin typeface="Times New Roman" pitchFamily="18" charset="0"/>
                <a:cs typeface="Times New Roman" pitchFamily="18" charset="0"/>
              </a:rPr>
              <a:t>=&gt;</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Nâng</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cao</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hiệu</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lực</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hiệu</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quả</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điều</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hành</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kinh</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tế</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vĩ</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mô</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tạo</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nền</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tảng</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cho</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phát</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triển</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bền</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vững</a:t>
            </a:r>
            <a:endParaRPr lang="en-US" sz="2800" b="1" dirty="0">
              <a:solidFill>
                <a:srgbClr val="0000FF"/>
              </a:solidFill>
              <a:latin typeface="Times New Roman" pitchFamily="18" charset="0"/>
              <a:cs typeface="Times New Roman" pitchFamily="18" charset="0"/>
            </a:endParaRPr>
          </a:p>
          <a:p>
            <a:pPr marL="0" indent="0" defTabSz="914178" eaLnBrk="1" fontAlgn="auto" hangingPunct="1">
              <a:lnSpc>
                <a:spcPct val="100000"/>
              </a:lnSpc>
              <a:spcBef>
                <a:spcPts val="600"/>
              </a:spcBef>
              <a:spcAft>
                <a:spcPts val="600"/>
              </a:spcAft>
              <a:buNone/>
              <a:defRPr/>
            </a:pPr>
            <a:r>
              <a:rPr lang="en-US" sz="2800" b="1" dirty="0">
                <a:solidFill>
                  <a:srgbClr val="0000FF"/>
                </a:solidFill>
                <a:latin typeface="Times New Roman" pitchFamily="18" charset="0"/>
                <a:cs typeface="Times New Roman" pitchFamily="18" charset="0"/>
              </a:rPr>
              <a:t>    </a:t>
            </a:r>
            <a:r>
              <a:rPr lang="en-US" sz="2800" b="1" dirty="0">
                <a:solidFill>
                  <a:srgbClr val="FF0000"/>
                </a:solidFill>
                <a:latin typeface="Times New Roman" pitchFamily="18" charset="0"/>
                <a:cs typeface="Times New Roman" pitchFamily="18" charset="0"/>
              </a:rPr>
              <a:t>=&gt; </a:t>
            </a:r>
            <a:r>
              <a:rPr lang="vi-VN" sz="2800" b="1" dirty="0">
                <a:solidFill>
                  <a:srgbClr val="0000FF"/>
                </a:solidFill>
                <a:latin typeface="Times New Roman" pitchFamily="18" charset="0"/>
                <a:cs typeface="Times New Roman" pitchFamily="18" charset="0"/>
              </a:rPr>
              <a:t>Tiếp tục đẩy mạnh</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cơ</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cấu</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lại</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nền</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kinh</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tế</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theo</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hướng</a:t>
            </a:r>
            <a:r>
              <a:rPr lang="vi-VN" sz="2800" b="1" dirty="0">
                <a:solidFill>
                  <a:srgbClr val="0000FF"/>
                </a:solidFill>
                <a:latin typeface="Times New Roman" pitchFamily="18" charset="0"/>
                <a:cs typeface="Times New Roman" pitchFamily="18" charset="0"/>
              </a:rPr>
              <a:t> công nghiệp hoá, hiện đại hoá dựa trên nền tảng của khoa học, công nghệ, đổi mới sáng tạo</a:t>
            </a:r>
            <a:endParaRPr lang="en-US" sz="2800" b="1" dirty="0">
              <a:solidFill>
                <a:srgbClr val="0000FF"/>
              </a:solidFill>
              <a:latin typeface="Times New Roman" pitchFamily="18" charset="0"/>
              <a:cs typeface="Times New Roman" pitchFamily="18" charset="0"/>
            </a:endParaRPr>
          </a:p>
          <a:p>
            <a:pPr marL="0" indent="0" defTabSz="914178" eaLnBrk="1" fontAlgn="auto" hangingPunct="1">
              <a:lnSpc>
                <a:spcPct val="100000"/>
              </a:lnSpc>
              <a:spcBef>
                <a:spcPts val="600"/>
              </a:spcBef>
              <a:spcAft>
                <a:spcPts val="600"/>
              </a:spcAft>
              <a:buNone/>
              <a:defRPr/>
            </a:pPr>
            <a:r>
              <a:rPr lang="en-US" sz="2800" b="1" dirty="0">
                <a:solidFill>
                  <a:srgbClr val="0000FF"/>
                </a:solidFill>
                <a:latin typeface="Times New Roman" pitchFamily="18" charset="0"/>
                <a:cs typeface="Times New Roman" pitchFamily="18" charset="0"/>
              </a:rPr>
              <a:t>    </a:t>
            </a:r>
            <a:r>
              <a:rPr lang="en-US" sz="2800" b="1" dirty="0">
                <a:solidFill>
                  <a:srgbClr val="FF0000"/>
                </a:solidFill>
                <a:latin typeface="Times New Roman" pitchFamily="18" charset="0"/>
                <a:cs typeface="Times New Roman" pitchFamily="18" charset="0"/>
              </a:rPr>
              <a:t>=&gt; </a:t>
            </a:r>
            <a:r>
              <a:rPr lang="en-US" sz="2800" b="1" dirty="0" err="1">
                <a:solidFill>
                  <a:srgbClr val="0000FF"/>
                </a:solidFill>
                <a:latin typeface="Times New Roman" pitchFamily="18" charset="0"/>
                <a:cs typeface="Times New Roman" pitchFamily="18" charset="0"/>
              </a:rPr>
              <a:t>Về</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cơ</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cấu</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lại</a:t>
            </a:r>
            <a:r>
              <a:rPr lang="en-US" sz="2800" b="1" dirty="0">
                <a:solidFill>
                  <a:srgbClr val="0000FF"/>
                </a:solidFill>
                <a:latin typeface="Times New Roman" pitchFamily="18" charset="0"/>
                <a:cs typeface="Times New Roman" pitchFamily="18" charset="0"/>
              </a:rPr>
              <a:t> DNNN, </a:t>
            </a:r>
            <a:r>
              <a:rPr lang="en-US" sz="2800" b="1" dirty="0" err="1">
                <a:solidFill>
                  <a:srgbClr val="0000FF"/>
                </a:solidFill>
                <a:latin typeface="Times New Roman" pitchFamily="18" charset="0"/>
                <a:cs typeface="Times New Roman" pitchFamily="18" charset="0"/>
              </a:rPr>
              <a:t>phát</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triển</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kinh</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tế</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tư</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nhân</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và</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đầu</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tư</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nước</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ngoài</a:t>
            </a:r>
            <a:endParaRPr lang="en-US" sz="2800" b="1" dirty="0">
              <a:solidFill>
                <a:srgbClr val="0000FF"/>
              </a:solidFill>
              <a:latin typeface="Times New Roman" pitchFamily="18" charset="0"/>
              <a:cs typeface="Times New Roman" pitchFamily="18" charset="0"/>
            </a:endParaRPr>
          </a:p>
          <a:p>
            <a:pPr marL="0" indent="0" algn="just" defTabSz="914178" eaLnBrk="1" fontAlgn="auto" hangingPunct="1">
              <a:lnSpc>
                <a:spcPct val="100000"/>
              </a:lnSpc>
              <a:spcBef>
                <a:spcPts val="600"/>
              </a:spcBef>
              <a:spcAft>
                <a:spcPts val="600"/>
              </a:spcAft>
              <a:buNone/>
              <a:defRPr/>
            </a:pPr>
            <a:r>
              <a:rPr lang="en-US" sz="2800" b="1" dirty="0">
                <a:solidFill>
                  <a:srgbClr val="0000FF"/>
                </a:solidFill>
                <a:latin typeface="Times New Roman" pitchFamily="18" charset="0"/>
                <a:cs typeface="Times New Roman" pitchFamily="18" charset="0"/>
              </a:rPr>
              <a:t>    </a:t>
            </a:r>
            <a:r>
              <a:rPr lang="en-US" sz="2800" b="1" dirty="0">
                <a:solidFill>
                  <a:srgbClr val="FF0000"/>
                </a:solidFill>
                <a:latin typeface="Times New Roman" pitchFamily="18" charset="0"/>
                <a:cs typeface="Times New Roman" pitchFamily="18" charset="0"/>
              </a:rPr>
              <a:t>=&gt; </a:t>
            </a:r>
            <a:r>
              <a:rPr lang="en-US" sz="2800" b="1" dirty="0" err="1">
                <a:solidFill>
                  <a:srgbClr val="0000FF"/>
                </a:solidFill>
                <a:latin typeface="Times New Roman" pitchFamily="18" charset="0"/>
                <a:cs typeface="Times New Roman" pitchFamily="18" charset="0"/>
              </a:rPr>
              <a:t>Cơ</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cấu</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lại</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khu</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vực</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nông</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nghiệp</a:t>
            </a:r>
            <a:endParaRPr lang="en-US" sz="2800" b="1" dirty="0">
              <a:solidFill>
                <a:srgbClr val="0000FF"/>
              </a:solidFill>
              <a:latin typeface="Times New Roman" pitchFamily="18" charset="0"/>
              <a:cs typeface="Times New Roman" pitchFamily="18" charset="0"/>
            </a:endParaRPr>
          </a:p>
          <a:p>
            <a:pPr marL="0" indent="0" algn="just" defTabSz="914178" eaLnBrk="1" fontAlgn="auto" hangingPunct="1">
              <a:lnSpc>
                <a:spcPct val="100000"/>
              </a:lnSpc>
              <a:spcBef>
                <a:spcPts val="600"/>
              </a:spcBef>
              <a:spcAft>
                <a:spcPts val="600"/>
              </a:spcAft>
              <a:buNone/>
              <a:defRPr/>
            </a:pPr>
            <a:r>
              <a:rPr lang="en-US" sz="2800" b="1" dirty="0">
                <a:solidFill>
                  <a:srgbClr val="0000FF"/>
                </a:solidFill>
                <a:latin typeface="Times New Roman" pitchFamily="18" charset="0"/>
                <a:cs typeface="Times New Roman" pitchFamily="18" charset="0"/>
              </a:rPr>
              <a:t>    </a:t>
            </a:r>
            <a:r>
              <a:rPr lang="en-US" sz="2800" b="1" dirty="0">
                <a:solidFill>
                  <a:srgbClr val="FF0000"/>
                </a:solidFill>
                <a:latin typeface="Times New Roman" pitchFamily="18" charset="0"/>
                <a:cs typeface="Times New Roman" pitchFamily="18" charset="0"/>
              </a:rPr>
              <a:t>=&gt; </a:t>
            </a:r>
            <a:r>
              <a:rPr lang="en-US" sz="2800" b="1" dirty="0" err="1">
                <a:solidFill>
                  <a:srgbClr val="0000FF"/>
                </a:solidFill>
                <a:latin typeface="Times New Roman" pitchFamily="18" charset="0"/>
                <a:cs typeface="Times New Roman" pitchFamily="18" charset="0"/>
              </a:rPr>
              <a:t>Cơ</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cấu</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lại</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khu</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vực</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công</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nghiệp</a:t>
            </a:r>
            <a:endParaRPr lang="en-US" sz="2800" b="1" dirty="0">
              <a:solidFill>
                <a:srgbClr val="0000FF"/>
              </a:solidFill>
              <a:latin typeface="Times New Roman" pitchFamily="18" charset="0"/>
              <a:cs typeface="Times New Roman" pitchFamily="18" charset="0"/>
            </a:endParaRPr>
          </a:p>
          <a:p>
            <a:pPr marL="0" indent="0" algn="just" defTabSz="914178" eaLnBrk="1" fontAlgn="auto" hangingPunct="1">
              <a:lnSpc>
                <a:spcPct val="100000"/>
              </a:lnSpc>
              <a:spcBef>
                <a:spcPts val="600"/>
              </a:spcBef>
              <a:spcAft>
                <a:spcPts val="600"/>
              </a:spcAft>
              <a:buNone/>
              <a:defRPr/>
            </a:pPr>
            <a:r>
              <a:rPr lang="en-US" sz="2800" b="1" dirty="0">
                <a:solidFill>
                  <a:srgbClr val="FF0000"/>
                </a:solidFill>
                <a:latin typeface="Times New Roman" pitchFamily="18" charset="0"/>
                <a:cs typeface="Times New Roman" pitchFamily="18" charset="0"/>
              </a:rPr>
              <a:t>    =&gt; </a:t>
            </a:r>
            <a:r>
              <a:rPr lang="en-US" sz="2800" b="1" dirty="0" err="1">
                <a:solidFill>
                  <a:srgbClr val="0000FF"/>
                </a:solidFill>
                <a:latin typeface="Times New Roman" pitchFamily="18" charset="0"/>
                <a:cs typeface="Times New Roman" pitchFamily="18" charset="0"/>
              </a:rPr>
              <a:t>Cơ</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cấu</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lại</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khu</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vực</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dịch</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vụ</a:t>
            </a:r>
            <a:endParaRPr lang="en-US" sz="2800" b="1" dirty="0">
              <a:solidFill>
                <a:srgbClr val="0000FF"/>
              </a:solidFill>
              <a:latin typeface="Times New Roman" pitchFamily="18" charset="0"/>
              <a:cs typeface="Times New Roman" pitchFamily="18" charset="0"/>
            </a:endParaRPr>
          </a:p>
          <a:p>
            <a:pPr marL="0" indent="0" algn="just" defTabSz="914178" eaLnBrk="1" fontAlgn="auto" hangingPunct="1">
              <a:lnSpc>
                <a:spcPct val="100000"/>
              </a:lnSpc>
              <a:spcBef>
                <a:spcPts val="600"/>
              </a:spcBef>
              <a:spcAft>
                <a:spcPts val="600"/>
              </a:spcAft>
              <a:buNone/>
              <a:defRPr/>
            </a:pPr>
            <a:r>
              <a:rPr lang="en-US" sz="2800" b="1" dirty="0">
                <a:solidFill>
                  <a:srgbClr val="FF0000"/>
                </a:solidFill>
                <a:latin typeface="Times New Roman" pitchFamily="18" charset="0"/>
                <a:cs typeface="Times New Roman" pitchFamily="18" charset="0"/>
              </a:rPr>
              <a:t>    =&gt; </a:t>
            </a:r>
            <a:r>
              <a:rPr lang="en-US" sz="2800" b="1" dirty="0" err="1">
                <a:solidFill>
                  <a:srgbClr val="0000FF"/>
                </a:solidFill>
                <a:latin typeface="Times New Roman" pitchFamily="18" charset="0"/>
                <a:cs typeface="Times New Roman" pitchFamily="18" charset="0"/>
              </a:rPr>
              <a:t>Thúc</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đẩy</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phát</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triển</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mạnh</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kinh</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tế</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số</a:t>
            </a:r>
            <a:endParaRPr lang="en-US" sz="2800" b="1" dirty="0">
              <a:solidFill>
                <a:srgbClr val="0000FF"/>
              </a:solidFill>
              <a:latin typeface="Times New Roman" pitchFamily="18" charset="0"/>
              <a:cs typeface="Times New Roman" pitchFamily="18" charset="0"/>
            </a:endParaRPr>
          </a:p>
          <a:p>
            <a:pPr marL="0" indent="0" algn="just" defTabSz="914178" eaLnBrk="1" fontAlgn="auto" hangingPunct="1">
              <a:lnSpc>
                <a:spcPct val="100000"/>
              </a:lnSpc>
              <a:spcBef>
                <a:spcPts val="600"/>
              </a:spcBef>
              <a:spcAft>
                <a:spcPts val="600"/>
              </a:spcAft>
              <a:buNone/>
              <a:defRPr/>
            </a:pPr>
            <a:endParaRPr lang="en-US" sz="2800" b="1" dirty="0">
              <a:solidFill>
                <a:srgbClr val="0000FF"/>
              </a:solidFill>
              <a:latin typeface="Times New Roman" pitchFamily="18" charset="0"/>
              <a:cs typeface="Times New Roman" pitchFamily="18" charset="0"/>
            </a:endParaRPr>
          </a:p>
          <a:p>
            <a:pPr marL="0" indent="0" defTabSz="914178" eaLnBrk="1" fontAlgn="auto" hangingPunct="1">
              <a:lnSpc>
                <a:spcPct val="100000"/>
              </a:lnSpc>
              <a:spcBef>
                <a:spcPts val="600"/>
              </a:spcBef>
              <a:spcAft>
                <a:spcPts val="600"/>
              </a:spcAft>
              <a:buNone/>
              <a:defRPr/>
            </a:pPr>
            <a:endParaRPr lang="en-US" sz="2800" b="1" dirty="0">
              <a:solidFill>
                <a:srgbClr val="0000FF"/>
              </a:solidFill>
              <a:latin typeface="Times New Roman" pitchFamily="18" charset="0"/>
              <a:cs typeface="Times New Roman" pitchFamily="18" charset="0"/>
            </a:endParaRPr>
          </a:p>
          <a:p>
            <a:pPr marL="0" indent="0" defTabSz="914178" eaLnBrk="1" fontAlgn="auto" hangingPunct="1">
              <a:lnSpc>
                <a:spcPct val="100000"/>
              </a:lnSpc>
              <a:spcBef>
                <a:spcPts val="600"/>
              </a:spcBef>
              <a:spcAft>
                <a:spcPts val="600"/>
              </a:spcAft>
              <a:buNone/>
              <a:defRPr/>
            </a:pPr>
            <a:endParaRPr lang="en-US" sz="2800" b="1" dirty="0">
              <a:solidFill>
                <a:srgbClr val="0000FF"/>
              </a:solidFill>
              <a:latin typeface="Times New Roman" pitchFamily="18" charset="0"/>
              <a:cs typeface="Times New Roman" pitchFamily="18" charset="0"/>
            </a:endParaRPr>
          </a:p>
        </p:txBody>
      </p:sp>
      <p:sp>
        <p:nvSpPr>
          <p:cNvPr id="2" name="Title 1">
            <a:extLst/>
          </p:cNvPr>
          <p:cNvSpPr>
            <a:spLocks noGrp="1"/>
          </p:cNvSpPr>
          <p:nvPr>
            <p:ph type="title" idx="4294967295"/>
          </p:nvPr>
        </p:nvSpPr>
        <p:spPr>
          <a:xfrm>
            <a:off x="101600" y="76200"/>
            <a:ext cx="11988800" cy="609600"/>
          </a:xfrm>
        </p:spPr>
        <p:txBody>
          <a:bodyPr>
            <a:noAutofit/>
          </a:bodyPr>
          <a:lstStyle/>
          <a:p>
            <a:pPr algn="ctr" defTabSz="914178" eaLnBrk="1" fontAlgn="auto" hangingPunct="1">
              <a:spcAft>
                <a:spcPts val="0"/>
              </a:spcAft>
              <a:defRPr/>
            </a:pPr>
            <a:r>
              <a:rPr lang="en-US" sz="2900" b="1" dirty="0">
                <a:solidFill>
                  <a:srgbClr val="FF0000"/>
                </a:solidFill>
                <a:latin typeface="Times New Roman" panose="02020603050405020304" pitchFamily="18" charset="0"/>
                <a:cs typeface="Times New Roman" panose="02020603050405020304" pitchFamily="18" charset="0"/>
              </a:rPr>
              <a:t>4. </a:t>
            </a:r>
            <a:r>
              <a:rPr lang="vi-VN" sz="2900" b="1" dirty="0">
                <a:solidFill>
                  <a:srgbClr val="FF0000"/>
                </a:solidFill>
                <a:cs typeface="Times New Roman" panose="02020603050405020304" pitchFamily="18" charset="0"/>
              </a:rPr>
              <a:t>Đẩy mạnh cơ cấu lại nền kinh tế gắn với</a:t>
            </a:r>
            <a:r>
              <a:rPr lang="en-US" sz="2900" b="1" dirty="0">
                <a:solidFill>
                  <a:srgbClr val="FF0000"/>
                </a:solidFill>
                <a:latin typeface="Times New Roman" panose="02020603050405020304" pitchFamily="18" charset="0"/>
                <a:cs typeface="Times New Roman" panose="02020603050405020304" pitchFamily="18" charset="0"/>
              </a:rPr>
              <a:t> </a:t>
            </a:r>
            <a:r>
              <a:rPr lang="vi-VN" sz="2900" b="1" dirty="0">
                <a:solidFill>
                  <a:srgbClr val="FF0000"/>
                </a:solidFill>
                <a:cs typeface="Times New Roman" panose="02020603050405020304" pitchFamily="18" charset="0"/>
              </a:rPr>
              <a:t>đổi mới mô hình tăng trưởng</a:t>
            </a:r>
            <a:endParaRPr lang="vi-VN" sz="2900" b="1" dirty="0">
              <a:solidFill>
                <a:srgbClr val="FF0000"/>
              </a:solidFill>
              <a:ea typeface="Calibri" panose="020F0502020204030204" pitchFamily="34" charset="0"/>
              <a:cs typeface="Times New Roman" pitchFamily="18" charset="0"/>
            </a:endParaRPr>
          </a:p>
        </p:txBody>
      </p:sp>
    </p:spTree>
    <p:extLst>
      <p:ext uri="{BB962C8B-B14F-4D97-AF65-F5344CB8AC3E}">
        <p14:creationId xmlns:p14="http://schemas.microsoft.com/office/powerpoint/2010/main" val="22818714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p:cNvPr>
          <p:cNvSpPr>
            <a:spLocks noGrp="1"/>
          </p:cNvSpPr>
          <p:nvPr>
            <p:ph idx="4294967295"/>
          </p:nvPr>
        </p:nvSpPr>
        <p:spPr>
          <a:xfrm>
            <a:off x="304800" y="787400"/>
            <a:ext cx="11684000" cy="5892800"/>
          </a:xfrm>
        </p:spPr>
        <p:txBody>
          <a:bodyPr rtlCol="0">
            <a:noAutofit/>
          </a:bodyPr>
          <a:lstStyle/>
          <a:p>
            <a:pPr marL="0" indent="0" algn="just" defTabSz="914178" eaLnBrk="1" fontAlgn="auto" hangingPunct="1">
              <a:lnSpc>
                <a:spcPct val="100000"/>
              </a:lnSpc>
              <a:spcBef>
                <a:spcPts val="599"/>
              </a:spcBef>
              <a:buNone/>
              <a:defRPr/>
            </a:pPr>
            <a:r>
              <a:rPr lang="en-US" sz="2100" b="1" u="sng" dirty="0">
                <a:solidFill>
                  <a:srgbClr val="0000FF"/>
                </a:solidFill>
                <a:latin typeface="Times New Roman" pitchFamily="18" charset="0"/>
                <a:cs typeface="Times New Roman" pitchFamily="18" charset="0"/>
              </a:rPr>
              <a:t>Đ</a:t>
            </a:r>
            <a:r>
              <a:rPr lang="vi-VN" sz="2100" b="1" u="sng" dirty="0">
                <a:solidFill>
                  <a:srgbClr val="0000FF"/>
                </a:solidFill>
                <a:latin typeface="Times New Roman" pitchFamily="18" charset="0"/>
                <a:cs typeface="Times New Roman" pitchFamily="18" charset="0"/>
              </a:rPr>
              <a:t>ẩy mạnh xây dựng hệ thống kết cấu hạ tầng</a:t>
            </a:r>
            <a:endParaRPr lang="en-US" sz="2100" b="1" u="sng" dirty="0">
              <a:solidFill>
                <a:srgbClr val="0000FF"/>
              </a:solidFill>
              <a:latin typeface="Times New Roman" pitchFamily="18" charset="0"/>
              <a:cs typeface="Times New Roman" pitchFamily="18" charset="0"/>
            </a:endParaRPr>
          </a:p>
          <a:p>
            <a:pPr marL="404705" indent="-404705" algn="just" defTabSz="914178" eaLnBrk="1" fontAlgn="auto" hangingPunct="1">
              <a:lnSpc>
                <a:spcPct val="100000"/>
              </a:lnSpc>
              <a:spcBef>
                <a:spcPts val="300"/>
              </a:spcBef>
              <a:buFont typeface="Wingdings" panose="05000000000000000000" pitchFamily="2" charset="2"/>
              <a:buChar char="v"/>
              <a:defRPr/>
            </a:pPr>
            <a:r>
              <a:rPr lang="vi-VN" sz="2100" spc="-20" dirty="0">
                <a:solidFill>
                  <a:srgbClr val="0000FF"/>
                </a:solidFill>
                <a:latin typeface="Times New Roman" pitchFamily="18" charset="0"/>
                <a:cs typeface="Times New Roman" pitchFamily="18" charset="0"/>
              </a:rPr>
              <a:t>Tập trung đầu tư </a:t>
            </a:r>
            <a:r>
              <a:rPr lang="vi-VN" sz="2100" u="sng" spc="-20" dirty="0">
                <a:solidFill>
                  <a:srgbClr val="0000FF"/>
                </a:solidFill>
                <a:latin typeface="Times New Roman" pitchFamily="18" charset="0"/>
                <a:cs typeface="Times New Roman" pitchFamily="18" charset="0"/>
              </a:rPr>
              <a:t>các dự án hạ tầng trọng điểm quốc gia</a:t>
            </a:r>
            <a:r>
              <a:rPr lang="vi-VN" sz="2100" spc="-20" dirty="0">
                <a:solidFill>
                  <a:srgbClr val="0000FF"/>
                </a:solidFill>
                <a:latin typeface="Times New Roman" pitchFamily="18" charset="0"/>
                <a:cs typeface="Times New Roman" pitchFamily="18" charset="0"/>
              </a:rPr>
              <a:t>, nhất là về giao thông, năng lượng và hạ tầng s</a:t>
            </a:r>
            <a:r>
              <a:rPr lang="en-US" sz="2100" spc="-20" dirty="0">
                <a:solidFill>
                  <a:srgbClr val="0000FF"/>
                </a:solidFill>
                <a:latin typeface="Times New Roman" pitchFamily="18" charset="0"/>
                <a:cs typeface="Times New Roman" pitchFamily="18" charset="0"/>
              </a:rPr>
              <a:t>ố</a:t>
            </a:r>
          </a:p>
          <a:p>
            <a:pPr marL="404705" indent="-404705" algn="just" defTabSz="914178" eaLnBrk="1" fontAlgn="auto" hangingPunct="1">
              <a:lnSpc>
                <a:spcPct val="100000"/>
              </a:lnSpc>
              <a:spcBef>
                <a:spcPts val="599"/>
              </a:spcBef>
              <a:buFont typeface="Wingdings" panose="05000000000000000000" pitchFamily="2" charset="2"/>
              <a:buChar char="v"/>
              <a:defRPr/>
            </a:pPr>
            <a:r>
              <a:rPr lang="vi-VN" sz="2100" dirty="0">
                <a:solidFill>
                  <a:srgbClr val="0000FF"/>
                </a:solidFill>
                <a:latin typeface="Times New Roman" pitchFamily="18" charset="0"/>
                <a:cs typeface="Times New Roman" pitchFamily="18" charset="0"/>
              </a:rPr>
              <a:t>Đến năm 2025, hoàn thành đường bộ cao tốc Bắc - Nam phía Đông, giai đoạn 1 của Cảng hàng không quốc tế Long Thành; hoàn thành trên 1.700 km đường ven biển từ Quảng Ninh đến Cà Mau</a:t>
            </a:r>
            <a:endParaRPr lang="en-US" sz="2100" dirty="0">
              <a:solidFill>
                <a:srgbClr val="0000FF"/>
              </a:solidFill>
              <a:latin typeface="Times New Roman" pitchFamily="18" charset="0"/>
              <a:cs typeface="Times New Roman" pitchFamily="18" charset="0"/>
            </a:endParaRPr>
          </a:p>
          <a:p>
            <a:pPr marL="404705" indent="-404705" algn="just" defTabSz="914178" eaLnBrk="1" fontAlgn="auto" hangingPunct="1">
              <a:lnSpc>
                <a:spcPct val="100000"/>
              </a:lnSpc>
              <a:spcBef>
                <a:spcPts val="599"/>
              </a:spcBef>
              <a:buNone/>
              <a:defRPr/>
            </a:pPr>
            <a:r>
              <a:rPr lang="en-US" sz="2100" b="1" u="sng" dirty="0" err="1">
                <a:solidFill>
                  <a:srgbClr val="0000FF"/>
                </a:solidFill>
                <a:latin typeface="Times New Roman" pitchFamily="18" charset="0"/>
                <a:cs typeface="Times New Roman" pitchFamily="18" charset="0"/>
              </a:rPr>
              <a:t>Phát</a:t>
            </a:r>
            <a:r>
              <a:rPr lang="en-US" sz="2100" b="1" u="sng" dirty="0">
                <a:solidFill>
                  <a:srgbClr val="0000FF"/>
                </a:solidFill>
                <a:latin typeface="Times New Roman" pitchFamily="18" charset="0"/>
                <a:cs typeface="Times New Roman" pitchFamily="18" charset="0"/>
              </a:rPr>
              <a:t> </a:t>
            </a:r>
            <a:r>
              <a:rPr lang="en-US" sz="2100" b="1" u="sng" dirty="0" err="1">
                <a:solidFill>
                  <a:srgbClr val="0000FF"/>
                </a:solidFill>
                <a:latin typeface="Times New Roman" pitchFamily="18" charset="0"/>
                <a:cs typeface="Times New Roman" pitchFamily="18" charset="0"/>
              </a:rPr>
              <a:t>triển</a:t>
            </a:r>
            <a:r>
              <a:rPr lang="en-US" sz="2100" b="1" u="sng" dirty="0">
                <a:solidFill>
                  <a:srgbClr val="0000FF"/>
                </a:solidFill>
                <a:latin typeface="Times New Roman" pitchFamily="18" charset="0"/>
                <a:cs typeface="Times New Roman" pitchFamily="18" charset="0"/>
              </a:rPr>
              <a:t> </a:t>
            </a:r>
            <a:r>
              <a:rPr lang="en-US" sz="2100" b="1" u="sng" dirty="0" err="1">
                <a:solidFill>
                  <a:srgbClr val="0000FF"/>
                </a:solidFill>
                <a:latin typeface="Times New Roman" pitchFamily="18" charset="0"/>
                <a:cs typeface="Times New Roman" pitchFamily="18" charset="0"/>
              </a:rPr>
              <a:t>kinh</a:t>
            </a:r>
            <a:r>
              <a:rPr lang="en-US" sz="2100" b="1" u="sng" dirty="0">
                <a:solidFill>
                  <a:srgbClr val="0000FF"/>
                </a:solidFill>
                <a:latin typeface="Times New Roman" pitchFamily="18" charset="0"/>
                <a:cs typeface="Times New Roman" pitchFamily="18" charset="0"/>
              </a:rPr>
              <a:t> </a:t>
            </a:r>
            <a:r>
              <a:rPr lang="en-US" sz="2100" b="1" u="sng" dirty="0" err="1">
                <a:solidFill>
                  <a:srgbClr val="0000FF"/>
                </a:solidFill>
                <a:latin typeface="Times New Roman" pitchFamily="18" charset="0"/>
                <a:cs typeface="Times New Roman" pitchFamily="18" charset="0"/>
              </a:rPr>
              <a:t>tế</a:t>
            </a:r>
            <a:r>
              <a:rPr lang="en-US" sz="2100" b="1" u="sng" dirty="0">
                <a:solidFill>
                  <a:srgbClr val="0000FF"/>
                </a:solidFill>
                <a:latin typeface="Times New Roman" pitchFamily="18" charset="0"/>
                <a:cs typeface="Times New Roman" pitchFamily="18" charset="0"/>
              </a:rPr>
              <a:t> </a:t>
            </a:r>
            <a:r>
              <a:rPr lang="en-US" sz="2100" b="1" u="sng" dirty="0" err="1">
                <a:solidFill>
                  <a:srgbClr val="0000FF"/>
                </a:solidFill>
                <a:latin typeface="Times New Roman" pitchFamily="18" charset="0"/>
                <a:cs typeface="Times New Roman" pitchFamily="18" charset="0"/>
              </a:rPr>
              <a:t>vùng</a:t>
            </a:r>
            <a:endParaRPr lang="en-US" sz="2100" b="1" u="sng" dirty="0">
              <a:solidFill>
                <a:srgbClr val="0000FF"/>
              </a:solidFill>
              <a:latin typeface="Times New Roman" pitchFamily="18" charset="0"/>
              <a:cs typeface="Times New Roman" pitchFamily="18" charset="0"/>
            </a:endParaRPr>
          </a:p>
          <a:p>
            <a:pPr marL="404705" indent="-404705" algn="just" defTabSz="914178" eaLnBrk="1" fontAlgn="auto" hangingPunct="1">
              <a:lnSpc>
                <a:spcPct val="100000"/>
              </a:lnSpc>
              <a:spcBef>
                <a:spcPts val="599"/>
              </a:spcBef>
              <a:buFont typeface="Wingdings" panose="05000000000000000000" pitchFamily="2" charset="2"/>
              <a:buChar char="v"/>
              <a:defRPr/>
            </a:pPr>
            <a:r>
              <a:rPr lang="vi-VN" sz="2100" u="sng" dirty="0">
                <a:solidFill>
                  <a:srgbClr val="0000FF"/>
                </a:solidFill>
                <a:latin typeface="Times New Roman" pitchFamily="18" charset="0"/>
                <a:cs typeface="Times New Roman" pitchFamily="18" charset="0"/>
              </a:rPr>
              <a:t>Xây dựng quy hoạch</a:t>
            </a:r>
            <a:r>
              <a:rPr lang="en-US" sz="2100" u="sng" dirty="0">
                <a:solidFill>
                  <a:srgbClr val="0000FF"/>
                </a:solidFill>
                <a:latin typeface="Times New Roman" pitchFamily="18" charset="0"/>
                <a:cs typeface="Times New Roman" pitchFamily="18" charset="0"/>
              </a:rPr>
              <a:t> </a:t>
            </a:r>
            <a:r>
              <a:rPr lang="en-US" sz="2100" u="sng" dirty="0" err="1">
                <a:solidFill>
                  <a:srgbClr val="0000FF"/>
                </a:solidFill>
                <a:latin typeface="Times New Roman" pitchFamily="18" charset="0"/>
                <a:cs typeface="Times New Roman" pitchFamily="18" charset="0"/>
              </a:rPr>
              <a:t>vùng</a:t>
            </a:r>
            <a:r>
              <a:rPr lang="vi-VN" sz="2100" dirty="0">
                <a:solidFill>
                  <a:srgbClr val="0000FF"/>
                </a:solidFill>
                <a:latin typeface="Times New Roman" pitchFamily="18" charset="0"/>
                <a:cs typeface="Times New Roman" pitchFamily="18" charset="0"/>
              </a:rPr>
              <a:t>, tổ chức không gian lãnh thổ hợp lý, phát huy lợi thế đặc thù của mỗi vùng, địa phương </a:t>
            </a:r>
            <a:endParaRPr lang="en-US" sz="2100" dirty="0">
              <a:solidFill>
                <a:srgbClr val="0000FF"/>
              </a:solidFill>
              <a:latin typeface="Times New Roman" pitchFamily="18" charset="0"/>
              <a:cs typeface="Times New Roman" pitchFamily="18" charset="0"/>
            </a:endParaRPr>
          </a:p>
          <a:p>
            <a:pPr marL="404705" indent="-404705" algn="just" defTabSz="914178" eaLnBrk="1" fontAlgn="auto" hangingPunct="1">
              <a:lnSpc>
                <a:spcPct val="100000"/>
              </a:lnSpc>
              <a:spcBef>
                <a:spcPts val="599"/>
              </a:spcBef>
              <a:buFont typeface="Wingdings" panose="05000000000000000000" pitchFamily="2" charset="2"/>
              <a:buChar char="v"/>
              <a:defRPr/>
            </a:pPr>
            <a:r>
              <a:rPr lang="vi-VN" sz="2100" dirty="0">
                <a:solidFill>
                  <a:srgbClr val="0000FF"/>
                </a:solidFill>
                <a:latin typeface="Times New Roman" pitchFamily="18" charset="0"/>
                <a:cs typeface="Times New Roman" pitchFamily="18" charset="0"/>
              </a:rPr>
              <a:t>Xây dựng </a:t>
            </a:r>
            <a:r>
              <a:rPr lang="vi-VN" sz="2100" u="sng" dirty="0">
                <a:solidFill>
                  <a:srgbClr val="0000FF"/>
                </a:solidFill>
                <a:latin typeface="Times New Roman" pitchFamily="18" charset="0"/>
                <a:cs typeface="Times New Roman" pitchFamily="18" charset="0"/>
              </a:rPr>
              <a:t>cơ chế, chính sách đặc thù</a:t>
            </a:r>
            <a:r>
              <a:rPr lang="vi-VN" sz="2100" dirty="0">
                <a:solidFill>
                  <a:srgbClr val="0000FF"/>
                </a:solidFill>
                <a:latin typeface="Times New Roman" pitchFamily="18" charset="0"/>
                <a:cs typeface="Times New Roman" pitchFamily="18" charset="0"/>
              </a:rPr>
              <a:t> thúc đẩy phát triển vùng, liên kết vùng và điều phối phát triển vùng</a:t>
            </a:r>
            <a:endParaRPr lang="en-US" sz="2100" dirty="0">
              <a:solidFill>
                <a:srgbClr val="0000FF"/>
              </a:solidFill>
              <a:latin typeface="Times New Roman" pitchFamily="18" charset="0"/>
              <a:cs typeface="Times New Roman" pitchFamily="18" charset="0"/>
            </a:endParaRPr>
          </a:p>
          <a:p>
            <a:pPr marL="404705" indent="-404705" algn="just" defTabSz="914178" eaLnBrk="1" fontAlgn="auto" hangingPunct="1">
              <a:lnSpc>
                <a:spcPct val="100000"/>
              </a:lnSpc>
              <a:spcBef>
                <a:spcPts val="599"/>
              </a:spcBef>
              <a:buFont typeface="Wingdings" panose="05000000000000000000" pitchFamily="2" charset="2"/>
              <a:buChar char="v"/>
              <a:defRPr/>
            </a:pPr>
            <a:r>
              <a:rPr lang="vi-VN" sz="2100" dirty="0">
                <a:solidFill>
                  <a:srgbClr val="0000FF"/>
                </a:solidFill>
                <a:latin typeface="Times New Roman" pitchFamily="18" charset="0"/>
                <a:cs typeface="Times New Roman" pitchFamily="18" charset="0"/>
              </a:rPr>
              <a:t>Lựa chọn </a:t>
            </a:r>
            <a:r>
              <a:rPr lang="vi-VN" sz="2100" u="sng" dirty="0">
                <a:solidFill>
                  <a:srgbClr val="0000FF"/>
                </a:solidFill>
                <a:latin typeface="Times New Roman" pitchFamily="18" charset="0"/>
                <a:cs typeface="Times New Roman" pitchFamily="18" charset="0"/>
              </a:rPr>
              <a:t>một số địa điểm, đô thị, vùng có lợi thế đặc biệt</a:t>
            </a:r>
            <a:r>
              <a:rPr lang="vi-VN" sz="2100" dirty="0">
                <a:solidFill>
                  <a:srgbClr val="0000FF"/>
                </a:solidFill>
                <a:latin typeface="Times New Roman" pitchFamily="18" charset="0"/>
                <a:cs typeface="Times New Roman" pitchFamily="18" charset="0"/>
              </a:rPr>
              <a:t> để xây dựng trung tâm kinh tế, tài chính với thể chế, cơ chế, chính sách đặc thù có tính đột phá, cạnh tranh quốc tế </a:t>
            </a:r>
          </a:p>
          <a:p>
            <a:pPr marL="404705" indent="-404705" algn="just" defTabSz="914178" eaLnBrk="1" fontAlgn="auto" hangingPunct="1">
              <a:lnSpc>
                <a:spcPct val="100000"/>
              </a:lnSpc>
              <a:spcBef>
                <a:spcPts val="599"/>
              </a:spcBef>
              <a:buNone/>
              <a:defRPr/>
            </a:pPr>
            <a:r>
              <a:rPr lang="en-US" sz="2100" b="1" u="sng" dirty="0" err="1">
                <a:solidFill>
                  <a:srgbClr val="0000FF"/>
                </a:solidFill>
                <a:latin typeface="Times New Roman" pitchFamily="18" charset="0"/>
                <a:cs typeface="Times New Roman" pitchFamily="18" charset="0"/>
              </a:rPr>
              <a:t>Phát</a:t>
            </a:r>
            <a:r>
              <a:rPr lang="en-US" sz="2100" b="1" u="sng" dirty="0">
                <a:solidFill>
                  <a:srgbClr val="0000FF"/>
                </a:solidFill>
                <a:latin typeface="Times New Roman" pitchFamily="18" charset="0"/>
                <a:cs typeface="Times New Roman" pitchFamily="18" charset="0"/>
              </a:rPr>
              <a:t> </a:t>
            </a:r>
            <a:r>
              <a:rPr lang="en-US" sz="2100" b="1" u="sng" dirty="0" err="1">
                <a:solidFill>
                  <a:srgbClr val="0000FF"/>
                </a:solidFill>
                <a:latin typeface="Times New Roman" pitchFamily="18" charset="0"/>
                <a:cs typeface="Times New Roman" pitchFamily="18" charset="0"/>
              </a:rPr>
              <a:t>triển</a:t>
            </a:r>
            <a:r>
              <a:rPr lang="en-US" sz="2100" b="1" u="sng" dirty="0">
                <a:solidFill>
                  <a:srgbClr val="0000FF"/>
                </a:solidFill>
                <a:latin typeface="Times New Roman" pitchFamily="18" charset="0"/>
                <a:cs typeface="Times New Roman" pitchFamily="18" charset="0"/>
              </a:rPr>
              <a:t> </a:t>
            </a:r>
            <a:r>
              <a:rPr lang="en-US" sz="2100" b="1" u="sng" dirty="0" err="1">
                <a:solidFill>
                  <a:srgbClr val="0000FF"/>
                </a:solidFill>
                <a:latin typeface="Times New Roman" pitchFamily="18" charset="0"/>
                <a:cs typeface="Times New Roman" pitchFamily="18" charset="0"/>
              </a:rPr>
              <a:t>kinh</a:t>
            </a:r>
            <a:r>
              <a:rPr lang="en-US" sz="2100" b="1" u="sng" dirty="0">
                <a:solidFill>
                  <a:srgbClr val="0000FF"/>
                </a:solidFill>
                <a:latin typeface="Times New Roman" pitchFamily="18" charset="0"/>
                <a:cs typeface="Times New Roman" pitchFamily="18" charset="0"/>
              </a:rPr>
              <a:t> </a:t>
            </a:r>
            <a:r>
              <a:rPr lang="en-US" sz="2100" b="1" u="sng" dirty="0" err="1">
                <a:solidFill>
                  <a:srgbClr val="0000FF"/>
                </a:solidFill>
                <a:latin typeface="Times New Roman" pitchFamily="18" charset="0"/>
                <a:cs typeface="Times New Roman" pitchFamily="18" charset="0"/>
              </a:rPr>
              <a:t>tế</a:t>
            </a:r>
            <a:r>
              <a:rPr lang="en-US" sz="2100" b="1" u="sng" dirty="0">
                <a:solidFill>
                  <a:srgbClr val="0000FF"/>
                </a:solidFill>
                <a:latin typeface="Times New Roman" pitchFamily="18" charset="0"/>
                <a:cs typeface="Times New Roman" pitchFamily="18" charset="0"/>
              </a:rPr>
              <a:t> </a:t>
            </a:r>
            <a:r>
              <a:rPr lang="en-US" sz="2100" b="1" u="sng" dirty="0" err="1">
                <a:solidFill>
                  <a:srgbClr val="0000FF"/>
                </a:solidFill>
                <a:latin typeface="Times New Roman" pitchFamily="18" charset="0"/>
                <a:cs typeface="Times New Roman" pitchFamily="18" charset="0"/>
              </a:rPr>
              <a:t>biển</a:t>
            </a:r>
            <a:endParaRPr lang="en-US" sz="2100" dirty="0">
              <a:solidFill>
                <a:srgbClr val="0000FF"/>
              </a:solidFill>
              <a:latin typeface="Times New Roman" pitchFamily="18" charset="0"/>
              <a:cs typeface="Times New Roman" pitchFamily="18" charset="0"/>
            </a:endParaRPr>
          </a:p>
          <a:p>
            <a:pPr marL="404705" indent="-404705" algn="just" defTabSz="914178" eaLnBrk="1" fontAlgn="auto" hangingPunct="1">
              <a:lnSpc>
                <a:spcPct val="100000"/>
              </a:lnSpc>
              <a:spcBef>
                <a:spcPts val="599"/>
              </a:spcBef>
              <a:buFont typeface="Wingdings" panose="05000000000000000000" pitchFamily="2" charset="2"/>
              <a:buChar char="v"/>
              <a:defRPr/>
            </a:pPr>
            <a:r>
              <a:rPr lang="vi-VN" sz="2100" dirty="0">
                <a:solidFill>
                  <a:srgbClr val="0000FF"/>
                </a:solidFill>
                <a:latin typeface="Times New Roman" pitchFamily="18" charset="0"/>
                <a:cs typeface="Times New Roman" pitchFamily="18" charset="0"/>
              </a:rPr>
              <a:t>Phát triển bền vững kinh tế biển gắn liền với bảo đảm quốc phòng, an ninh</a:t>
            </a:r>
          </a:p>
          <a:p>
            <a:pPr marL="404705" indent="-404705" algn="just" defTabSz="914178" eaLnBrk="1" fontAlgn="auto" hangingPunct="1">
              <a:lnSpc>
                <a:spcPct val="100000"/>
              </a:lnSpc>
              <a:spcBef>
                <a:spcPts val="599"/>
              </a:spcBef>
              <a:buFont typeface="Wingdings" panose="05000000000000000000" pitchFamily="2" charset="2"/>
              <a:buChar char="v"/>
              <a:defRPr/>
            </a:pPr>
            <a:r>
              <a:rPr lang="en-US" sz="2100" dirty="0">
                <a:solidFill>
                  <a:srgbClr val="0000FF"/>
                </a:solidFill>
                <a:latin typeface="Times New Roman" pitchFamily="18" charset="0"/>
                <a:cs typeface="Times New Roman" pitchFamily="18" charset="0"/>
              </a:rPr>
              <a:t>T</a:t>
            </a:r>
            <a:r>
              <a:rPr lang="vi-VN" sz="2100" dirty="0">
                <a:solidFill>
                  <a:srgbClr val="0000FF"/>
                </a:solidFill>
                <a:latin typeface="Times New Roman" pitchFamily="18" charset="0"/>
                <a:cs typeface="Times New Roman" pitchFamily="18" charset="0"/>
              </a:rPr>
              <a:t>ập trung xây dựng đồng bộ và nhân rộng các mô hình khu kinh tế, khu công nghiệp, khu đô thị sinh thái ven biển gắn với hình thành và phát triển </a:t>
            </a:r>
            <a:r>
              <a:rPr lang="vi-VN" sz="2100" u="sng" dirty="0">
                <a:solidFill>
                  <a:srgbClr val="0000FF"/>
                </a:solidFill>
                <a:latin typeface="Times New Roman" pitchFamily="18" charset="0"/>
                <a:cs typeface="Times New Roman" pitchFamily="18" charset="0"/>
              </a:rPr>
              <a:t>các trung tâm kinh tế biển mạnh</a:t>
            </a:r>
          </a:p>
        </p:txBody>
      </p:sp>
      <p:sp>
        <p:nvSpPr>
          <p:cNvPr id="2" name="Title 1">
            <a:extLst/>
          </p:cNvPr>
          <p:cNvSpPr>
            <a:spLocks noGrp="1"/>
          </p:cNvSpPr>
          <p:nvPr>
            <p:ph type="title" idx="4294967295"/>
          </p:nvPr>
        </p:nvSpPr>
        <p:spPr>
          <a:xfrm>
            <a:off x="101600" y="76200"/>
            <a:ext cx="11988800" cy="609600"/>
          </a:xfrm>
        </p:spPr>
        <p:txBody>
          <a:bodyPr/>
          <a:lstStyle/>
          <a:p>
            <a:pPr algn="ctr" defTabSz="914178" eaLnBrk="1" fontAlgn="auto" hangingPunct="1">
              <a:spcAft>
                <a:spcPts val="0"/>
              </a:spcAft>
              <a:defRPr/>
            </a:pPr>
            <a:r>
              <a:rPr lang="en-US" sz="3700" b="1" spc="0" dirty="0">
                <a:solidFill>
                  <a:srgbClr val="FF0000"/>
                </a:solidFill>
                <a:latin typeface="Times New Roman" panose="02020603050405020304" pitchFamily="18" charset="0"/>
                <a:cs typeface="Times New Roman" panose="02020603050405020304" pitchFamily="18" charset="0"/>
              </a:rPr>
              <a:t>5. </a:t>
            </a:r>
            <a:r>
              <a:rPr lang="vi-VN" sz="3700" b="1" spc="0" dirty="0">
                <a:solidFill>
                  <a:srgbClr val="FF0000"/>
                </a:solidFill>
                <a:cs typeface="Times New Roman" panose="02020603050405020304" pitchFamily="18" charset="0"/>
              </a:rPr>
              <a:t>Phát triển kết cấu hạ tầng, kinh tế vùng, kinh tế biển</a:t>
            </a:r>
            <a:endParaRPr lang="vi-VN" sz="3700" b="1" dirty="0">
              <a:solidFill>
                <a:srgbClr val="FF0000"/>
              </a:solidFill>
              <a:ea typeface="Calibri" panose="020F0502020204030204" pitchFamily="34" charset="0"/>
              <a:cs typeface="Times New Roman" pitchFamily="18" charset="0"/>
            </a:endParaRPr>
          </a:p>
        </p:txBody>
      </p:sp>
    </p:spTree>
    <p:extLst>
      <p:ext uri="{BB962C8B-B14F-4D97-AF65-F5344CB8AC3E}">
        <p14:creationId xmlns:p14="http://schemas.microsoft.com/office/powerpoint/2010/main" val="1202221161"/>
      </p:ext>
    </p:extLst>
  </p:cSld>
  <p:clrMapOvr>
    <a:masterClrMapping/>
  </p:clrMapOvr>
  <p:transition spd="slow">
    <p:push dir="u"/>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p:cNvPr>
          <p:cNvSpPr>
            <a:spLocks noGrp="1"/>
          </p:cNvSpPr>
          <p:nvPr>
            <p:ph idx="4294967295"/>
          </p:nvPr>
        </p:nvSpPr>
        <p:spPr>
          <a:xfrm>
            <a:off x="203200" y="889000"/>
            <a:ext cx="11785600" cy="5689600"/>
          </a:xfrm>
        </p:spPr>
        <p:txBody>
          <a:bodyPr rtlCol="0">
            <a:noAutofit/>
          </a:bodyPr>
          <a:lstStyle/>
          <a:p>
            <a:pPr marL="0" indent="0" algn="just" defTabSz="914178" eaLnBrk="1" fontAlgn="auto" hangingPunct="1">
              <a:lnSpc>
                <a:spcPct val="100000"/>
              </a:lnSpc>
              <a:spcBef>
                <a:spcPts val="599"/>
              </a:spcBef>
              <a:buNone/>
              <a:defRPr/>
            </a:pPr>
            <a:r>
              <a:rPr lang="vi-VN" sz="2400" b="1" u="sng" dirty="0">
                <a:solidFill>
                  <a:srgbClr val="0000FF"/>
                </a:solidFill>
                <a:latin typeface="Times New Roman" pitchFamily="18" charset="0"/>
                <a:cs typeface="Times New Roman" pitchFamily="18" charset="0"/>
              </a:rPr>
              <a:t>Đẩy nhanh tốc độ, nâng cao chất lượng đô thị hoá và kinh tế đô thị</a:t>
            </a:r>
            <a:endParaRPr lang="en-US" sz="2400" b="1" u="sng" dirty="0">
              <a:solidFill>
                <a:srgbClr val="0000FF"/>
              </a:solidFill>
              <a:latin typeface="Times New Roman" pitchFamily="18" charset="0"/>
              <a:cs typeface="Times New Roman" pitchFamily="18" charset="0"/>
            </a:endParaRPr>
          </a:p>
          <a:p>
            <a:pPr marL="574524" lvl="1" indent="-374551" algn="just" defTabSz="914178" eaLnBrk="1" fontAlgn="auto" hangingPunct="1">
              <a:lnSpc>
                <a:spcPct val="100000"/>
              </a:lnSpc>
              <a:spcBef>
                <a:spcPts val="599"/>
              </a:spcBef>
              <a:buFont typeface="Wingdings" pitchFamily="2" charset="2"/>
              <a:buChar char="v"/>
              <a:defRPr/>
            </a:pPr>
            <a:r>
              <a:rPr lang="en-US" sz="2400" dirty="0">
                <a:solidFill>
                  <a:srgbClr val="0000FF"/>
                </a:solidFill>
                <a:latin typeface="Times New Roman" pitchFamily="18" charset="0"/>
                <a:cs typeface="Times New Roman" pitchFamily="18" charset="0"/>
              </a:rPr>
              <a:t>X</a:t>
            </a:r>
            <a:r>
              <a:rPr lang="vi-VN" sz="2400" dirty="0">
                <a:solidFill>
                  <a:srgbClr val="0000FF"/>
                </a:solidFill>
                <a:latin typeface="Times New Roman" pitchFamily="18" charset="0"/>
                <a:cs typeface="Times New Roman" pitchFamily="18" charset="0"/>
              </a:rPr>
              <a:t>ây dựng cơ chế, chính sách thúc đẩy phát triển </a:t>
            </a:r>
            <a:r>
              <a:rPr lang="vi-VN" sz="2400" u="sng" dirty="0">
                <a:solidFill>
                  <a:srgbClr val="0000FF"/>
                </a:solidFill>
                <a:latin typeface="Times New Roman" pitchFamily="18" charset="0"/>
                <a:cs typeface="Times New Roman" pitchFamily="18" charset="0"/>
              </a:rPr>
              <a:t>hệ thống đô thị</a:t>
            </a:r>
            <a:r>
              <a:rPr lang="vi-VN" sz="2400" dirty="0">
                <a:solidFill>
                  <a:srgbClr val="0000FF"/>
                </a:solidFill>
                <a:latin typeface="Times New Roman" pitchFamily="18" charset="0"/>
                <a:cs typeface="Times New Roman" pitchFamily="18" charset="0"/>
              </a:rPr>
              <a:t> hài hoà, phù hợp với tiềm năng, lợi thế của từng vùng, từng địa phương</a:t>
            </a:r>
            <a:endParaRPr lang="en-US" sz="2400" dirty="0">
              <a:solidFill>
                <a:srgbClr val="0000FF"/>
              </a:solidFill>
              <a:latin typeface="Times New Roman" pitchFamily="18" charset="0"/>
              <a:cs typeface="Times New Roman" pitchFamily="18" charset="0"/>
            </a:endParaRPr>
          </a:p>
          <a:p>
            <a:pPr marL="574524" lvl="1" indent="-374551" algn="just" defTabSz="914178" eaLnBrk="1" fontAlgn="auto" hangingPunct="1">
              <a:lnSpc>
                <a:spcPct val="100000"/>
              </a:lnSpc>
              <a:spcBef>
                <a:spcPts val="599"/>
              </a:spcBef>
              <a:buFont typeface="Wingdings" pitchFamily="2" charset="2"/>
              <a:buChar char="v"/>
              <a:defRPr/>
            </a:pPr>
            <a:r>
              <a:rPr lang="vi-VN" sz="2400" dirty="0">
                <a:solidFill>
                  <a:srgbClr val="0000FF"/>
                </a:solidFill>
                <a:latin typeface="Times New Roman" pitchFamily="18" charset="0"/>
                <a:cs typeface="Times New Roman" pitchFamily="18" charset="0"/>
              </a:rPr>
              <a:t> Xây dựng các đô thị theo hướng </a:t>
            </a:r>
            <a:r>
              <a:rPr lang="vi-VN" sz="2400" u="sng" dirty="0">
                <a:solidFill>
                  <a:srgbClr val="0000FF"/>
                </a:solidFill>
                <a:latin typeface="Times New Roman" pitchFamily="18" charset="0"/>
                <a:cs typeface="Times New Roman" pitchFamily="18" charset="0"/>
              </a:rPr>
              <a:t>đô thị xanh, </a:t>
            </a:r>
            <a:r>
              <a:rPr lang="en-US" sz="2400" u="sng" dirty="0" err="1">
                <a:solidFill>
                  <a:srgbClr val="0000FF"/>
                </a:solidFill>
                <a:latin typeface="Times New Roman" pitchFamily="18" charset="0"/>
                <a:cs typeface="Times New Roman" pitchFamily="18" charset="0"/>
              </a:rPr>
              <a:t>thông</a:t>
            </a:r>
            <a:r>
              <a:rPr lang="en-US" sz="2400" u="sng" dirty="0">
                <a:solidFill>
                  <a:srgbClr val="0000FF"/>
                </a:solidFill>
                <a:latin typeface="Times New Roman" pitchFamily="18" charset="0"/>
                <a:cs typeface="Times New Roman" pitchFamily="18" charset="0"/>
              </a:rPr>
              <a:t> minh, </a:t>
            </a:r>
            <a:r>
              <a:rPr lang="vi-VN" sz="2400" u="sng" dirty="0">
                <a:solidFill>
                  <a:srgbClr val="0000FF"/>
                </a:solidFill>
                <a:latin typeface="Times New Roman" pitchFamily="18" charset="0"/>
                <a:cs typeface="Times New Roman" pitchFamily="18" charset="0"/>
              </a:rPr>
              <a:t>văn minh</a:t>
            </a:r>
            <a:r>
              <a:rPr lang="vi-VN" sz="2400" dirty="0">
                <a:solidFill>
                  <a:srgbClr val="0000FF"/>
                </a:solidFill>
                <a:latin typeface="Times New Roman" pitchFamily="18" charset="0"/>
                <a:cs typeface="Times New Roman" pitchFamily="18" charset="0"/>
              </a:rPr>
              <a:t>,</a:t>
            </a:r>
            <a:r>
              <a:rPr lang="en-US" sz="2400" dirty="0">
                <a:solidFill>
                  <a:srgbClr val="0000FF"/>
                </a:solidFill>
                <a:latin typeface="Times New Roman" pitchFamily="18" charset="0"/>
                <a:cs typeface="Times New Roman" pitchFamily="18" charset="0"/>
              </a:rPr>
              <a:t> </a:t>
            </a:r>
            <a:r>
              <a:rPr lang="vi-VN" sz="2400" dirty="0">
                <a:solidFill>
                  <a:srgbClr val="0000FF"/>
                </a:solidFill>
                <a:latin typeface="Times New Roman" pitchFamily="18" charset="0"/>
                <a:cs typeface="Times New Roman" pitchFamily="18" charset="0"/>
              </a:rPr>
              <a:t>có bản sắc và có tính tiên phong, dẫn dắt các hoạt động đổi mới sáng tạo, trở thành động lực của phát triển</a:t>
            </a:r>
            <a:endParaRPr lang="en-US" sz="2400" dirty="0">
              <a:solidFill>
                <a:srgbClr val="0000FF"/>
              </a:solidFill>
              <a:latin typeface="Times New Roman" pitchFamily="18" charset="0"/>
              <a:cs typeface="Times New Roman" pitchFamily="18" charset="0"/>
            </a:endParaRPr>
          </a:p>
          <a:p>
            <a:pPr marL="574524" lvl="1" indent="-374551" algn="just" defTabSz="914178" eaLnBrk="1" fontAlgn="auto" hangingPunct="1">
              <a:lnSpc>
                <a:spcPct val="100000"/>
              </a:lnSpc>
              <a:spcBef>
                <a:spcPts val="599"/>
              </a:spcBef>
              <a:buFont typeface="Wingdings" pitchFamily="2" charset="2"/>
              <a:buChar char="v"/>
              <a:defRPr/>
            </a:pPr>
            <a:r>
              <a:rPr lang="en-US" sz="2400" dirty="0">
                <a:solidFill>
                  <a:srgbClr val="0000FF"/>
                </a:solidFill>
                <a:latin typeface="Times New Roman" pitchFamily="18" charset="0"/>
                <a:cs typeface="Times New Roman" pitchFamily="18" charset="0"/>
              </a:rPr>
              <a:t> </a:t>
            </a:r>
            <a:r>
              <a:rPr lang="vi-VN" sz="2400" dirty="0">
                <a:solidFill>
                  <a:srgbClr val="0000FF"/>
                </a:solidFill>
                <a:latin typeface="Times New Roman" pitchFamily="18" charset="0"/>
                <a:cs typeface="Times New Roman" pitchFamily="18" charset="0"/>
              </a:rPr>
              <a:t>Phát triển đô thị có </a:t>
            </a:r>
            <a:r>
              <a:rPr lang="vi-VN" sz="2400" u="sng" dirty="0">
                <a:solidFill>
                  <a:srgbClr val="0000FF"/>
                </a:solidFill>
                <a:latin typeface="Times New Roman" pitchFamily="18" charset="0"/>
                <a:cs typeface="Times New Roman" pitchFamily="18" charset="0"/>
              </a:rPr>
              <a:t>tầm nhìn dài hạn</a:t>
            </a:r>
            <a:r>
              <a:rPr lang="vi-VN" sz="2400" dirty="0">
                <a:solidFill>
                  <a:srgbClr val="0000FF"/>
                </a:solidFill>
                <a:latin typeface="Times New Roman" pitchFamily="18" charset="0"/>
                <a:cs typeface="Times New Roman" pitchFamily="18" charset="0"/>
              </a:rPr>
              <a:t>; hình thành một số chuỗi đô thị thông minh tại các khu vực kinh tế trọng điểm phía Bắc, phía Nam và miền Trung</a:t>
            </a:r>
            <a:r>
              <a:rPr lang="en-US" sz="2400" dirty="0">
                <a:solidFill>
                  <a:srgbClr val="0000FF"/>
                </a:solidFill>
                <a:latin typeface="Times New Roman" pitchFamily="18" charset="0"/>
                <a:cs typeface="Times New Roman" pitchFamily="18" charset="0"/>
              </a:rPr>
              <a:t> </a:t>
            </a:r>
            <a:r>
              <a:rPr lang="en-US" sz="2400" i="1" dirty="0">
                <a:solidFill>
                  <a:srgbClr val="0000FF"/>
                </a:solidFill>
                <a:latin typeface="Times New Roman" pitchFamily="18" charset="0"/>
                <a:cs typeface="Times New Roman" pitchFamily="18" charset="0"/>
              </a:rPr>
              <a:t>(p</a:t>
            </a:r>
            <a:r>
              <a:rPr lang="vi-VN" sz="2400" i="1" dirty="0">
                <a:solidFill>
                  <a:srgbClr val="0000FF"/>
                </a:solidFill>
                <a:latin typeface="Times New Roman" pitchFamily="18" charset="0"/>
                <a:cs typeface="Times New Roman" pitchFamily="18" charset="0"/>
              </a:rPr>
              <a:t>hát triển mạnh các đô thị vệ tinh của một số đô thị lớn, nhất là Hà Nội và Thành phố Hồ Chí Minh</a:t>
            </a:r>
            <a:r>
              <a:rPr lang="en-US" sz="2400" i="1" dirty="0">
                <a:solidFill>
                  <a:srgbClr val="0000FF"/>
                </a:solidFill>
                <a:latin typeface="Times New Roman" pitchFamily="18" charset="0"/>
                <a:cs typeface="Times New Roman" pitchFamily="18" charset="0"/>
              </a:rPr>
              <a:t>)</a:t>
            </a:r>
          </a:p>
          <a:p>
            <a:pPr marL="574524" indent="-374551" algn="just" defTabSz="914178" eaLnBrk="1" fontAlgn="auto" hangingPunct="1">
              <a:lnSpc>
                <a:spcPct val="100000"/>
              </a:lnSpc>
              <a:spcBef>
                <a:spcPts val="599"/>
              </a:spcBef>
              <a:buNone/>
              <a:defRPr/>
            </a:pPr>
            <a:r>
              <a:rPr lang="en-US" sz="2400" b="1" u="sng" dirty="0" err="1">
                <a:solidFill>
                  <a:srgbClr val="0000FF"/>
                </a:solidFill>
                <a:latin typeface="Times New Roman" pitchFamily="18" charset="0"/>
                <a:cs typeface="Times New Roman" pitchFamily="18" charset="0"/>
              </a:rPr>
              <a:t>Đẩy</a:t>
            </a:r>
            <a:r>
              <a:rPr lang="en-US" sz="2400" b="1" u="sng" dirty="0">
                <a:solidFill>
                  <a:srgbClr val="0000FF"/>
                </a:solidFill>
                <a:latin typeface="Times New Roman" pitchFamily="18" charset="0"/>
                <a:cs typeface="Times New Roman" pitchFamily="18" charset="0"/>
              </a:rPr>
              <a:t> </a:t>
            </a:r>
            <a:r>
              <a:rPr lang="en-US" sz="2400" b="1" u="sng" dirty="0" err="1">
                <a:solidFill>
                  <a:srgbClr val="0000FF"/>
                </a:solidFill>
                <a:latin typeface="Times New Roman" pitchFamily="18" charset="0"/>
                <a:cs typeface="Times New Roman" pitchFamily="18" charset="0"/>
              </a:rPr>
              <a:t>mạnh</a:t>
            </a:r>
            <a:r>
              <a:rPr lang="en-US" sz="2400" b="1" u="sng" dirty="0">
                <a:solidFill>
                  <a:srgbClr val="0000FF"/>
                </a:solidFill>
                <a:latin typeface="Times New Roman" pitchFamily="18" charset="0"/>
                <a:cs typeface="Times New Roman" pitchFamily="18" charset="0"/>
              </a:rPr>
              <a:t> </a:t>
            </a:r>
            <a:r>
              <a:rPr lang="en-US" sz="2400" b="1" u="sng" dirty="0" err="1">
                <a:solidFill>
                  <a:srgbClr val="0000FF"/>
                </a:solidFill>
                <a:latin typeface="Times New Roman" pitchFamily="18" charset="0"/>
                <a:cs typeface="Times New Roman" pitchFamily="18" charset="0"/>
              </a:rPr>
              <a:t>phát</a:t>
            </a:r>
            <a:r>
              <a:rPr lang="en-US" sz="2400" b="1" u="sng" dirty="0">
                <a:solidFill>
                  <a:srgbClr val="0000FF"/>
                </a:solidFill>
                <a:latin typeface="Times New Roman" pitchFamily="18" charset="0"/>
                <a:cs typeface="Times New Roman" pitchFamily="18" charset="0"/>
              </a:rPr>
              <a:t> </a:t>
            </a:r>
            <a:r>
              <a:rPr lang="en-US" sz="2400" b="1" u="sng" dirty="0" err="1">
                <a:solidFill>
                  <a:srgbClr val="0000FF"/>
                </a:solidFill>
                <a:latin typeface="Times New Roman" pitchFamily="18" charset="0"/>
                <a:cs typeface="Times New Roman" pitchFamily="18" charset="0"/>
              </a:rPr>
              <a:t>triển</a:t>
            </a:r>
            <a:r>
              <a:rPr lang="en-US" sz="2400" b="1" u="sng" dirty="0">
                <a:solidFill>
                  <a:srgbClr val="0000FF"/>
                </a:solidFill>
                <a:latin typeface="Times New Roman" pitchFamily="18" charset="0"/>
                <a:cs typeface="Times New Roman" pitchFamily="18" charset="0"/>
              </a:rPr>
              <a:t> </a:t>
            </a:r>
            <a:r>
              <a:rPr lang="en-US" sz="2400" b="1" u="sng" dirty="0" err="1">
                <a:solidFill>
                  <a:srgbClr val="0000FF"/>
                </a:solidFill>
                <a:latin typeface="Times New Roman" pitchFamily="18" charset="0"/>
                <a:cs typeface="Times New Roman" pitchFamily="18" charset="0"/>
              </a:rPr>
              <a:t>kinh</a:t>
            </a:r>
            <a:r>
              <a:rPr lang="en-US" sz="2400" b="1" u="sng" dirty="0">
                <a:solidFill>
                  <a:srgbClr val="0000FF"/>
                </a:solidFill>
                <a:latin typeface="Times New Roman" pitchFamily="18" charset="0"/>
                <a:cs typeface="Times New Roman" pitchFamily="18" charset="0"/>
              </a:rPr>
              <a:t> </a:t>
            </a:r>
            <a:r>
              <a:rPr lang="en-US" sz="2400" b="1" u="sng" dirty="0" err="1">
                <a:solidFill>
                  <a:srgbClr val="0000FF"/>
                </a:solidFill>
                <a:latin typeface="Times New Roman" pitchFamily="18" charset="0"/>
                <a:cs typeface="Times New Roman" pitchFamily="18" charset="0"/>
              </a:rPr>
              <a:t>tế</a:t>
            </a:r>
            <a:r>
              <a:rPr lang="en-US" sz="2400" b="1" u="sng" dirty="0">
                <a:solidFill>
                  <a:srgbClr val="0000FF"/>
                </a:solidFill>
                <a:latin typeface="Times New Roman" pitchFamily="18" charset="0"/>
                <a:cs typeface="Times New Roman" pitchFamily="18" charset="0"/>
              </a:rPr>
              <a:t> </a:t>
            </a:r>
            <a:r>
              <a:rPr lang="en-US" sz="2400" b="1" u="sng" dirty="0" err="1">
                <a:solidFill>
                  <a:srgbClr val="0000FF"/>
                </a:solidFill>
                <a:latin typeface="Times New Roman" pitchFamily="18" charset="0"/>
                <a:cs typeface="Times New Roman" pitchFamily="18" charset="0"/>
              </a:rPr>
              <a:t>nông</a:t>
            </a:r>
            <a:r>
              <a:rPr lang="en-US" sz="2400" b="1" u="sng" dirty="0">
                <a:solidFill>
                  <a:srgbClr val="0000FF"/>
                </a:solidFill>
                <a:latin typeface="Times New Roman" pitchFamily="18" charset="0"/>
                <a:cs typeface="Times New Roman" pitchFamily="18" charset="0"/>
              </a:rPr>
              <a:t> </a:t>
            </a:r>
            <a:r>
              <a:rPr lang="en-US" sz="2400" b="1" u="sng" dirty="0" err="1">
                <a:solidFill>
                  <a:srgbClr val="0000FF"/>
                </a:solidFill>
                <a:latin typeface="Times New Roman" pitchFamily="18" charset="0"/>
                <a:cs typeface="Times New Roman" pitchFamily="18" charset="0"/>
              </a:rPr>
              <a:t>thôn</a:t>
            </a:r>
            <a:r>
              <a:rPr lang="en-US" sz="2400" b="1" u="sng" dirty="0">
                <a:solidFill>
                  <a:srgbClr val="0000FF"/>
                </a:solidFill>
                <a:latin typeface="Times New Roman" pitchFamily="18" charset="0"/>
                <a:cs typeface="Times New Roman" pitchFamily="18" charset="0"/>
              </a:rPr>
              <a:t> </a:t>
            </a:r>
            <a:r>
              <a:rPr lang="en-US" sz="2400" b="1" u="sng" dirty="0" err="1">
                <a:solidFill>
                  <a:srgbClr val="0000FF"/>
                </a:solidFill>
                <a:latin typeface="Times New Roman" pitchFamily="18" charset="0"/>
                <a:cs typeface="Times New Roman" pitchFamily="18" charset="0"/>
              </a:rPr>
              <a:t>gắn</a:t>
            </a:r>
            <a:r>
              <a:rPr lang="en-US" sz="2400" b="1" u="sng" dirty="0">
                <a:solidFill>
                  <a:srgbClr val="0000FF"/>
                </a:solidFill>
                <a:latin typeface="Times New Roman" pitchFamily="18" charset="0"/>
                <a:cs typeface="Times New Roman" pitchFamily="18" charset="0"/>
              </a:rPr>
              <a:t> </a:t>
            </a:r>
            <a:r>
              <a:rPr lang="en-US" sz="2400" b="1" u="sng" dirty="0" err="1">
                <a:solidFill>
                  <a:srgbClr val="0000FF"/>
                </a:solidFill>
                <a:latin typeface="Times New Roman" pitchFamily="18" charset="0"/>
                <a:cs typeface="Times New Roman" pitchFamily="18" charset="0"/>
              </a:rPr>
              <a:t>với</a:t>
            </a:r>
            <a:r>
              <a:rPr lang="en-US" sz="2400" b="1" u="sng" dirty="0">
                <a:solidFill>
                  <a:srgbClr val="0000FF"/>
                </a:solidFill>
                <a:latin typeface="Times New Roman" pitchFamily="18" charset="0"/>
                <a:cs typeface="Times New Roman" pitchFamily="18" charset="0"/>
              </a:rPr>
              <a:t> </a:t>
            </a:r>
            <a:r>
              <a:rPr lang="en-US" sz="2400" b="1" u="sng" dirty="0" err="1">
                <a:solidFill>
                  <a:srgbClr val="0000FF"/>
                </a:solidFill>
                <a:latin typeface="Times New Roman" pitchFamily="18" charset="0"/>
                <a:cs typeface="Times New Roman" pitchFamily="18" charset="0"/>
              </a:rPr>
              <a:t>xây</a:t>
            </a:r>
            <a:r>
              <a:rPr lang="en-US" sz="2400" b="1" u="sng" dirty="0">
                <a:solidFill>
                  <a:srgbClr val="0000FF"/>
                </a:solidFill>
                <a:latin typeface="Times New Roman" pitchFamily="18" charset="0"/>
                <a:cs typeface="Times New Roman" pitchFamily="18" charset="0"/>
              </a:rPr>
              <a:t> </a:t>
            </a:r>
            <a:r>
              <a:rPr lang="en-US" sz="2400" b="1" u="sng" dirty="0" err="1">
                <a:solidFill>
                  <a:srgbClr val="0000FF"/>
                </a:solidFill>
                <a:latin typeface="Times New Roman" pitchFamily="18" charset="0"/>
                <a:cs typeface="Times New Roman" pitchFamily="18" charset="0"/>
              </a:rPr>
              <a:t>dựng</a:t>
            </a:r>
            <a:r>
              <a:rPr lang="en-US" sz="2400" b="1" u="sng" dirty="0">
                <a:solidFill>
                  <a:srgbClr val="0000FF"/>
                </a:solidFill>
                <a:latin typeface="Times New Roman" pitchFamily="18" charset="0"/>
                <a:cs typeface="Times New Roman" pitchFamily="18" charset="0"/>
              </a:rPr>
              <a:t> </a:t>
            </a:r>
            <a:r>
              <a:rPr lang="en-US" sz="2400" b="1" u="sng" dirty="0" err="1">
                <a:solidFill>
                  <a:srgbClr val="0000FF"/>
                </a:solidFill>
                <a:latin typeface="Times New Roman" pitchFamily="18" charset="0"/>
                <a:cs typeface="Times New Roman" pitchFamily="18" charset="0"/>
              </a:rPr>
              <a:t>nông</a:t>
            </a:r>
            <a:r>
              <a:rPr lang="en-US" sz="2400" b="1" u="sng" dirty="0">
                <a:solidFill>
                  <a:srgbClr val="0000FF"/>
                </a:solidFill>
                <a:latin typeface="Times New Roman" pitchFamily="18" charset="0"/>
                <a:cs typeface="Times New Roman" pitchFamily="18" charset="0"/>
              </a:rPr>
              <a:t> </a:t>
            </a:r>
            <a:r>
              <a:rPr lang="en-US" sz="2400" b="1" u="sng" dirty="0" err="1">
                <a:solidFill>
                  <a:srgbClr val="0000FF"/>
                </a:solidFill>
                <a:latin typeface="Times New Roman" pitchFamily="18" charset="0"/>
                <a:cs typeface="Times New Roman" pitchFamily="18" charset="0"/>
              </a:rPr>
              <a:t>thôn</a:t>
            </a:r>
            <a:r>
              <a:rPr lang="en-US" sz="2400" b="1" u="sng" dirty="0">
                <a:solidFill>
                  <a:srgbClr val="0000FF"/>
                </a:solidFill>
                <a:latin typeface="Times New Roman" pitchFamily="18" charset="0"/>
                <a:cs typeface="Times New Roman" pitchFamily="18" charset="0"/>
              </a:rPr>
              <a:t> </a:t>
            </a:r>
            <a:r>
              <a:rPr lang="en-US" sz="2400" b="1" u="sng" dirty="0" err="1">
                <a:solidFill>
                  <a:srgbClr val="0000FF"/>
                </a:solidFill>
                <a:latin typeface="Times New Roman" pitchFamily="18" charset="0"/>
                <a:cs typeface="Times New Roman" pitchFamily="18" charset="0"/>
              </a:rPr>
              <a:t>mới</a:t>
            </a:r>
            <a:endParaRPr lang="en-US" sz="2400" b="1" u="sng" dirty="0">
              <a:solidFill>
                <a:srgbClr val="0000FF"/>
              </a:solidFill>
              <a:latin typeface="Times New Roman" pitchFamily="18" charset="0"/>
              <a:cs typeface="Times New Roman" pitchFamily="18" charset="0"/>
            </a:endParaRPr>
          </a:p>
          <a:p>
            <a:pPr marL="574524" lvl="1" indent="-374551" algn="just" defTabSz="914178" eaLnBrk="1" fontAlgn="auto" hangingPunct="1">
              <a:lnSpc>
                <a:spcPct val="100000"/>
              </a:lnSpc>
              <a:spcBef>
                <a:spcPts val="599"/>
              </a:spcBef>
              <a:buFont typeface="Wingdings" pitchFamily="2" charset="2"/>
              <a:buChar char="v"/>
              <a:defRPr/>
            </a:pPr>
            <a:r>
              <a:rPr lang="en-US" sz="2400" dirty="0">
                <a:solidFill>
                  <a:srgbClr val="0000FF"/>
                </a:solidFill>
                <a:latin typeface="Times New Roman" pitchFamily="18" charset="0"/>
                <a:cs typeface="Times New Roman" pitchFamily="18" charset="0"/>
              </a:rPr>
              <a:t> </a:t>
            </a:r>
            <a:r>
              <a:rPr lang="vi-VN" sz="2400" dirty="0">
                <a:solidFill>
                  <a:srgbClr val="0000FF"/>
                </a:solidFill>
                <a:latin typeface="Times New Roman" pitchFamily="18" charset="0"/>
                <a:cs typeface="Times New Roman" pitchFamily="18" charset="0"/>
              </a:rPr>
              <a:t>Tiếp tục thực hiện C</a:t>
            </a:r>
            <a:r>
              <a:rPr lang="en-US" sz="2400" dirty="0">
                <a:solidFill>
                  <a:srgbClr val="0000FF"/>
                </a:solidFill>
                <a:latin typeface="Times New Roman" pitchFamily="18" charset="0"/>
                <a:cs typeface="Times New Roman" pitchFamily="18" charset="0"/>
              </a:rPr>
              <a:t>TMTQG</a:t>
            </a:r>
            <a:r>
              <a:rPr lang="vi-VN" sz="2400" dirty="0">
                <a:solidFill>
                  <a:srgbClr val="0000FF"/>
                </a:solidFill>
                <a:latin typeface="Times New Roman" pitchFamily="18" charset="0"/>
                <a:cs typeface="Times New Roman" pitchFamily="18" charset="0"/>
              </a:rPr>
              <a:t> xây dựng nông thôn mới theo hướng gắn với </a:t>
            </a:r>
            <a:r>
              <a:rPr lang="vi-VN" sz="2400" u="sng" dirty="0">
                <a:solidFill>
                  <a:srgbClr val="0000FF"/>
                </a:solidFill>
                <a:latin typeface="Times New Roman" pitchFamily="18" charset="0"/>
                <a:cs typeface="Times New Roman" pitchFamily="18" charset="0"/>
              </a:rPr>
              <a:t>đô thị hoá</a:t>
            </a:r>
            <a:r>
              <a:rPr lang="vi-VN" sz="2400" dirty="0">
                <a:solidFill>
                  <a:srgbClr val="0000FF"/>
                </a:solidFill>
                <a:latin typeface="Times New Roman" pitchFamily="18" charset="0"/>
                <a:cs typeface="Times New Roman" pitchFamily="18" charset="0"/>
              </a:rPr>
              <a:t>, bảo đảm thực chất, đi vào chiều sâu, hiệu quả, bền vững. </a:t>
            </a:r>
            <a:endParaRPr lang="en-US" sz="2400" dirty="0">
              <a:solidFill>
                <a:srgbClr val="0000FF"/>
              </a:solidFill>
              <a:latin typeface="Times New Roman" pitchFamily="18" charset="0"/>
              <a:cs typeface="Times New Roman" pitchFamily="18" charset="0"/>
            </a:endParaRPr>
          </a:p>
          <a:p>
            <a:pPr marL="574524" lvl="1" indent="-374551" algn="just" defTabSz="914178" eaLnBrk="1" fontAlgn="auto" hangingPunct="1">
              <a:lnSpc>
                <a:spcPct val="100000"/>
              </a:lnSpc>
              <a:spcBef>
                <a:spcPts val="599"/>
              </a:spcBef>
              <a:buFont typeface="Wingdings" pitchFamily="2" charset="2"/>
              <a:buChar char="v"/>
              <a:defRPr/>
            </a:pPr>
            <a:r>
              <a:rPr lang="en-US" sz="2400" dirty="0">
                <a:solidFill>
                  <a:srgbClr val="0000FF"/>
                </a:solidFill>
                <a:latin typeface="Times New Roman" pitchFamily="18" charset="0"/>
                <a:cs typeface="Times New Roman" pitchFamily="18" charset="0"/>
              </a:rPr>
              <a:t> </a:t>
            </a:r>
            <a:r>
              <a:rPr lang="vi-VN" sz="2400" dirty="0">
                <a:solidFill>
                  <a:srgbClr val="0000FF"/>
                </a:solidFill>
                <a:latin typeface="Times New Roman" pitchFamily="18" charset="0"/>
                <a:cs typeface="Times New Roman" pitchFamily="18" charset="0"/>
              </a:rPr>
              <a:t>T</a:t>
            </a:r>
            <a:r>
              <a:rPr lang="en-US" sz="2400" dirty="0" err="1">
                <a:solidFill>
                  <a:srgbClr val="0000FF"/>
                </a:solidFill>
                <a:latin typeface="Times New Roman" pitchFamily="18" charset="0"/>
                <a:cs typeface="Times New Roman" pitchFamily="18" charset="0"/>
              </a:rPr>
              <a:t>riển</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khai</a:t>
            </a:r>
            <a:r>
              <a:rPr lang="en-US" sz="2400" dirty="0">
                <a:solidFill>
                  <a:srgbClr val="0000FF"/>
                </a:solidFill>
                <a:latin typeface="Times New Roman" pitchFamily="18" charset="0"/>
                <a:cs typeface="Times New Roman" pitchFamily="18" charset="0"/>
              </a:rPr>
              <a:t> t</a:t>
            </a:r>
            <a:r>
              <a:rPr lang="vi-VN" sz="2400" dirty="0">
                <a:solidFill>
                  <a:srgbClr val="0000FF"/>
                </a:solidFill>
                <a:latin typeface="Times New Roman" pitchFamily="18" charset="0"/>
                <a:cs typeface="Times New Roman" pitchFamily="18" charset="0"/>
              </a:rPr>
              <a:t>hực hiện</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chủ</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trương</a:t>
            </a:r>
            <a:r>
              <a:rPr lang="vi-VN" sz="2400" dirty="0">
                <a:solidFill>
                  <a:srgbClr val="0000FF"/>
                </a:solidFill>
                <a:latin typeface="Times New Roman" pitchFamily="18" charset="0"/>
                <a:cs typeface="Times New Roman" pitchFamily="18" charset="0"/>
              </a:rPr>
              <a:t> </a:t>
            </a:r>
            <a:r>
              <a:rPr lang="vi-VN" sz="2400" u="sng" dirty="0">
                <a:solidFill>
                  <a:srgbClr val="0000FF"/>
                </a:solidFill>
                <a:latin typeface="Times New Roman" pitchFamily="18" charset="0"/>
                <a:cs typeface="Times New Roman" pitchFamily="18" charset="0"/>
              </a:rPr>
              <a:t>xây dựng nông thôn mới nâng cao, nông thôn mới kiểu mẫu</a:t>
            </a:r>
            <a:r>
              <a:rPr lang="vi-VN" sz="2400" dirty="0">
                <a:solidFill>
                  <a:srgbClr val="0000FF"/>
                </a:solidFill>
                <a:latin typeface="Times New Roman" pitchFamily="18" charset="0"/>
                <a:cs typeface="Times New Roman" pitchFamily="18" charset="0"/>
              </a:rPr>
              <a:t> và xây dựng nông thôn mới cấp thôn, bản.</a:t>
            </a:r>
          </a:p>
          <a:p>
            <a:pPr marL="344398" indent="-344398" algn="just" defTabSz="914178" eaLnBrk="1" fontAlgn="auto" hangingPunct="1">
              <a:lnSpc>
                <a:spcPct val="100000"/>
              </a:lnSpc>
              <a:spcBef>
                <a:spcPts val="599"/>
              </a:spcBef>
              <a:buFont typeface="Wingdings" panose="05000000000000000000" pitchFamily="2" charset="2"/>
              <a:buChar char="v"/>
              <a:defRPr/>
            </a:pPr>
            <a:endParaRPr lang="vi-VN" sz="2400" dirty="0">
              <a:solidFill>
                <a:schemeClr val="tx1"/>
              </a:solidFill>
            </a:endParaRPr>
          </a:p>
        </p:txBody>
      </p:sp>
      <p:sp>
        <p:nvSpPr>
          <p:cNvPr id="2" name="Title 1">
            <a:extLst/>
          </p:cNvPr>
          <p:cNvSpPr>
            <a:spLocks noGrp="1"/>
          </p:cNvSpPr>
          <p:nvPr>
            <p:ph type="title" idx="4294967295"/>
          </p:nvPr>
        </p:nvSpPr>
        <p:spPr>
          <a:xfrm>
            <a:off x="203200" y="76203"/>
            <a:ext cx="11785600" cy="774700"/>
          </a:xfrm>
        </p:spPr>
        <p:txBody>
          <a:bodyPr/>
          <a:lstStyle/>
          <a:p>
            <a:pPr algn="ctr" defTabSz="914178" eaLnBrk="1" fontAlgn="auto" hangingPunct="1">
              <a:spcAft>
                <a:spcPts val="0"/>
              </a:spcAft>
              <a:defRPr/>
            </a:pPr>
            <a:r>
              <a:rPr lang="en-US" sz="3700" b="1" spc="0" dirty="0">
                <a:solidFill>
                  <a:srgbClr val="FF0000"/>
                </a:solidFill>
                <a:latin typeface="Times New Roman" panose="02020603050405020304" pitchFamily="18" charset="0"/>
                <a:cs typeface="Times New Roman" panose="02020603050405020304" pitchFamily="18" charset="0"/>
              </a:rPr>
              <a:t>5 (</a:t>
            </a:r>
            <a:r>
              <a:rPr lang="en-US" sz="3700" b="1" spc="0" dirty="0" err="1">
                <a:solidFill>
                  <a:srgbClr val="FF0000"/>
                </a:solidFill>
                <a:latin typeface="Times New Roman" panose="02020603050405020304" pitchFamily="18" charset="0"/>
                <a:cs typeface="Times New Roman" panose="02020603050405020304" pitchFamily="18" charset="0"/>
              </a:rPr>
              <a:t>Tiếp</a:t>
            </a:r>
            <a:r>
              <a:rPr lang="en-US" sz="3700" b="1" spc="0" dirty="0" smtClean="0">
                <a:solidFill>
                  <a:srgbClr val="FF0000"/>
                </a:solidFill>
                <a:latin typeface="Times New Roman" panose="02020603050405020304" pitchFamily="18" charset="0"/>
                <a:cs typeface="Times New Roman" panose="02020603050405020304" pitchFamily="18" charset="0"/>
              </a:rPr>
              <a:t>) </a:t>
            </a:r>
            <a:r>
              <a:rPr lang="vi-VN" sz="3700" b="1" spc="0" dirty="0">
                <a:solidFill>
                  <a:srgbClr val="FF0000"/>
                </a:solidFill>
                <a:cs typeface="Times New Roman" panose="02020603050405020304" pitchFamily="18" charset="0"/>
              </a:rPr>
              <a:t>Phát triển kết đô thị </a:t>
            </a:r>
            <a:r>
              <a:rPr lang="en-US" sz="3700" b="1" spc="0" dirty="0" err="1">
                <a:solidFill>
                  <a:srgbClr val="FF0000"/>
                </a:solidFill>
                <a:latin typeface="Times New Roman" panose="02020603050405020304" pitchFamily="18" charset="0"/>
                <a:cs typeface="Times New Roman" panose="02020603050405020304" pitchFamily="18" charset="0"/>
              </a:rPr>
              <a:t>và</a:t>
            </a:r>
            <a:r>
              <a:rPr lang="en-US" sz="3700" b="1" spc="0" dirty="0">
                <a:solidFill>
                  <a:srgbClr val="FF0000"/>
                </a:solidFill>
                <a:latin typeface="Times New Roman" panose="02020603050405020304" pitchFamily="18" charset="0"/>
                <a:cs typeface="Times New Roman" panose="02020603050405020304" pitchFamily="18" charset="0"/>
              </a:rPr>
              <a:t> </a:t>
            </a:r>
            <a:r>
              <a:rPr lang="vi-VN" sz="3700" b="1" spc="0" dirty="0">
                <a:solidFill>
                  <a:srgbClr val="FF0000"/>
                </a:solidFill>
                <a:cs typeface="Times New Roman" panose="02020603050405020304" pitchFamily="18" charset="0"/>
              </a:rPr>
              <a:t>xây dựng nông thôn mới</a:t>
            </a:r>
            <a:endParaRPr lang="vi-VN" sz="3700" b="1" dirty="0">
              <a:solidFill>
                <a:srgbClr val="FF0000"/>
              </a:solidFill>
              <a:ea typeface="Calibri" panose="020F0502020204030204" pitchFamily="34" charset="0"/>
              <a:cs typeface="Times New Roman" pitchFamily="18" charset="0"/>
            </a:endParaRPr>
          </a:p>
        </p:txBody>
      </p:sp>
    </p:spTree>
    <p:extLst>
      <p:ext uri="{BB962C8B-B14F-4D97-AF65-F5344CB8AC3E}">
        <p14:creationId xmlns:p14="http://schemas.microsoft.com/office/powerpoint/2010/main" val="24701418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03200" y="685800"/>
            <a:ext cx="11785600" cy="5689600"/>
          </a:xfrm>
        </p:spPr>
        <p:txBody>
          <a:bodyPr/>
          <a:lstStyle/>
          <a:p>
            <a:pPr marL="342866" indent="-342866" algn="just" eaLnBrk="1" hangingPunct="1">
              <a:lnSpc>
                <a:spcPct val="100000"/>
              </a:lnSpc>
              <a:spcBef>
                <a:spcPts val="600"/>
              </a:spcBef>
              <a:buFont typeface="Wingdings" pitchFamily="2" charset="2"/>
              <a:buChar char="v"/>
            </a:pPr>
            <a:r>
              <a:rPr lang="vi-VN" sz="2400" dirty="0">
                <a:solidFill>
                  <a:srgbClr val="0000FF"/>
                </a:solidFill>
                <a:latin typeface="Times New Roman" pitchFamily="18" charset="0"/>
                <a:cs typeface="Times New Roman" pitchFamily="18" charset="0"/>
              </a:rPr>
              <a:t>Phát triển toàn diện, đồng bộ các lĩnh vực văn hoá</a:t>
            </a:r>
            <a:r>
              <a:rPr lang="en-US" sz="2400" dirty="0">
                <a:solidFill>
                  <a:srgbClr val="0000FF"/>
                </a:solidFill>
                <a:latin typeface="Times New Roman" pitchFamily="18" charset="0"/>
                <a:cs typeface="Times New Roman" pitchFamily="18" charset="0"/>
              </a:rPr>
              <a:t>, </a:t>
            </a:r>
            <a:r>
              <a:rPr lang="vi-VN" sz="2400" dirty="0">
                <a:solidFill>
                  <a:srgbClr val="0000FF"/>
                </a:solidFill>
                <a:latin typeface="Times New Roman" pitchFamily="18" charset="0"/>
                <a:cs typeface="Times New Roman" pitchFamily="18" charset="0"/>
              </a:rPr>
              <a:t>vừa phát huy những giá trị tốt đẹp của dân tộc, vừa tiếp thu những tinh hoa văn hoá nhân loại</a:t>
            </a:r>
            <a:r>
              <a:rPr lang="en-US" sz="2400" dirty="0">
                <a:solidFill>
                  <a:srgbClr val="0000FF"/>
                </a:solidFill>
                <a:latin typeface="Times New Roman" pitchFamily="18" charset="0"/>
                <a:cs typeface="Times New Roman" pitchFamily="18" charset="0"/>
              </a:rPr>
              <a:t>,</a:t>
            </a:r>
            <a:r>
              <a:rPr lang="vi-VN" sz="2400" dirty="0">
                <a:solidFill>
                  <a:srgbClr val="0000FF"/>
                </a:solidFill>
                <a:latin typeface="Times New Roman" pitchFamily="18" charset="0"/>
                <a:cs typeface="Times New Roman" pitchFamily="18" charset="0"/>
              </a:rPr>
              <a:t> tạo </a:t>
            </a:r>
            <a:r>
              <a:rPr lang="vi-VN" sz="2400" u="sng" dirty="0">
                <a:solidFill>
                  <a:srgbClr val="0000FF"/>
                </a:solidFill>
                <a:latin typeface="Times New Roman" pitchFamily="18" charset="0"/>
                <a:cs typeface="Times New Roman" pitchFamily="18" charset="0"/>
              </a:rPr>
              <a:t>động lực phát triển</a:t>
            </a:r>
            <a:r>
              <a:rPr lang="en-US" sz="2400" u="sng" dirty="0">
                <a:solidFill>
                  <a:srgbClr val="0000FF"/>
                </a:solidFill>
                <a:latin typeface="Times New Roman" pitchFamily="18" charset="0"/>
                <a:cs typeface="Times New Roman" pitchFamily="18" charset="0"/>
              </a:rPr>
              <a:t> KTXH</a:t>
            </a:r>
            <a:r>
              <a:rPr lang="vi-VN" sz="2400" u="sng" dirty="0">
                <a:solidFill>
                  <a:srgbClr val="0000FF"/>
                </a:solidFill>
                <a:latin typeface="Times New Roman" pitchFamily="18" charset="0"/>
                <a:cs typeface="Times New Roman" pitchFamily="18" charset="0"/>
              </a:rPr>
              <a:t> và hội nhập</a:t>
            </a:r>
            <a:endParaRPr lang="en-US" sz="2400" u="sng" dirty="0">
              <a:solidFill>
                <a:srgbClr val="0000FF"/>
              </a:solidFill>
              <a:latin typeface="Times New Roman" pitchFamily="18" charset="0"/>
              <a:cs typeface="Times New Roman" pitchFamily="18" charset="0"/>
            </a:endParaRPr>
          </a:p>
          <a:p>
            <a:pPr marL="342866" indent="-342866" algn="just" eaLnBrk="1" hangingPunct="1">
              <a:lnSpc>
                <a:spcPct val="100000"/>
              </a:lnSpc>
              <a:spcBef>
                <a:spcPts val="600"/>
              </a:spcBef>
              <a:buFont typeface="Wingdings" pitchFamily="2" charset="2"/>
              <a:buChar char="v"/>
            </a:pPr>
            <a:r>
              <a:rPr lang="vi-VN" sz="2400" dirty="0">
                <a:solidFill>
                  <a:srgbClr val="0000FF"/>
                </a:solidFill>
                <a:latin typeface="Times New Roman" pitchFamily="18" charset="0"/>
                <a:cs typeface="Times New Roman" pitchFamily="18" charset="0"/>
              </a:rPr>
              <a:t>Phát huy tinh thần yêu nước, ý chí tự cường, tự hào dân tộc, tính cộng đồng và </a:t>
            </a:r>
            <a:r>
              <a:rPr lang="vi-VN" sz="2400" u="sng" dirty="0">
                <a:solidFill>
                  <a:srgbClr val="0000FF"/>
                </a:solidFill>
                <a:latin typeface="Times New Roman" pitchFamily="18" charset="0"/>
                <a:cs typeface="Times New Roman" pitchFamily="18" charset="0"/>
              </a:rPr>
              <a:t>khơi dậy khát vọng vươn lên</a:t>
            </a:r>
          </a:p>
          <a:p>
            <a:pPr marL="342866" indent="-342866" algn="just" eaLnBrk="1" hangingPunct="1">
              <a:lnSpc>
                <a:spcPct val="100000"/>
              </a:lnSpc>
              <a:spcBef>
                <a:spcPts val="600"/>
              </a:spcBef>
              <a:buFont typeface="Wingdings" pitchFamily="2" charset="2"/>
              <a:buChar char="v"/>
            </a:pPr>
            <a:r>
              <a:rPr lang="vi-VN" sz="2400" dirty="0">
                <a:solidFill>
                  <a:srgbClr val="0000FF"/>
                </a:solidFill>
                <a:latin typeface="Times New Roman" pitchFamily="18" charset="0"/>
                <a:cs typeface="Times New Roman" pitchFamily="18" charset="0"/>
              </a:rPr>
              <a:t>Đẩy nhanh </a:t>
            </a:r>
            <a:r>
              <a:rPr lang="vi-VN" sz="2400" u="sng" dirty="0">
                <a:solidFill>
                  <a:srgbClr val="0000FF"/>
                </a:solidFill>
                <a:latin typeface="Times New Roman" pitchFamily="18" charset="0"/>
                <a:cs typeface="Times New Roman" pitchFamily="18" charset="0"/>
              </a:rPr>
              <a:t>xây dựng xã hội số</a:t>
            </a:r>
            <a:r>
              <a:rPr lang="vi-VN" sz="2400" dirty="0">
                <a:solidFill>
                  <a:srgbClr val="0000FF"/>
                </a:solidFill>
                <a:latin typeface="Times New Roman" pitchFamily="18" charset="0"/>
                <a:cs typeface="Times New Roman" pitchFamily="18" charset="0"/>
              </a:rPr>
              <a:t>, tập trung vào chuyển đổi kỹ năng, mở các khoá học đại trà trực tuyến, đào tạo, tập huấn, nâng cao kiến thức, kỹ năng </a:t>
            </a:r>
            <a:r>
              <a:rPr lang="en-US" sz="2400" dirty="0" err="1">
                <a:solidFill>
                  <a:srgbClr val="0000FF"/>
                </a:solidFill>
                <a:latin typeface="Times New Roman" pitchFamily="18" charset="0"/>
                <a:cs typeface="Times New Roman" pitchFamily="18" charset="0"/>
              </a:rPr>
              <a:t>số</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hóa</a:t>
            </a:r>
            <a:endParaRPr lang="en-US" sz="2400" dirty="0">
              <a:solidFill>
                <a:srgbClr val="0000FF"/>
              </a:solidFill>
              <a:latin typeface="Times New Roman" pitchFamily="18" charset="0"/>
              <a:cs typeface="Times New Roman" pitchFamily="18" charset="0"/>
            </a:endParaRPr>
          </a:p>
          <a:p>
            <a:pPr marL="342866" indent="-342866" algn="just" eaLnBrk="1" hangingPunct="1">
              <a:lnSpc>
                <a:spcPct val="100000"/>
              </a:lnSpc>
              <a:spcBef>
                <a:spcPts val="600"/>
              </a:spcBef>
              <a:buFont typeface="Wingdings" pitchFamily="2" charset="2"/>
              <a:buChar char="v"/>
            </a:pPr>
            <a:r>
              <a:rPr lang="vi-VN" sz="2400" dirty="0">
                <a:solidFill>
                  <a:srgbClr val="0000FF"/>
                </a:solidFill>
                <a:latin typeface="Times New Roman" pitchFamily="18" charset="0"/>
                <a:cs typeface="Times New Roman" pitchFamily="18" charset="0"/>
              </a:rPr>
              <a:t>Triển khai đồng bộ các giải pháp </a:t>
            </a:r>
            <a:r>
              <a:rPr lang="vi-VN" sz="2400" u="sng" dirty="0">
                <a:solidFill>
                  <a:srgbClr val="0000FF"/>
                </a:solidFill>
                <a:latin typeface="Times New Roman" pitchFamily="18" charset="0"/>
                <a:cs typeface="Times New Roman" pitchFamily="18" charset="0"/>
              </a:rPr>
              <a:t>giảm nghèo đa chiều, bền vững, bao trùm</a:t>
            </a:r>
            <a:r>
              <a:rPr lang="vi-VN" sz="2400" dirty="0">
                <a:solidFill>
                  <a:srgbClr val="0000FF"/>
                </a:solidFill>
                <a:latin typeface="Times New Roman" pitchFamily="18" charset="0"/>
                <a:cs typeface="Times New Roman" pitchFamily="18" charset="0"/>
              </a:rPr>
              <a:t>, nhất là khu vực đồng bào dân tộc thiểu số</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vùng</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sâu</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vùng</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xa</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vùng</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có</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điều</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kiện</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khó</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khăn</a:t>
            </a:r>
            <a:endParaRPr lang="en-US" sz="2400" dirty="0">
              <a:solidFill>
                <a:srgbClr val="0000FF"/>
              </a:solidFill>
              <a:latin typeface="Times New Roman" pitchFamily="18" charset="0"/>
              <a:cs typeface="Times New Roman" pitchFamily="18" charset="0"/>
            </a:endParaRPr>
          </a:p>
          <a:p>
            <a:pPr marL="342866" indent="-342866" algn="just" eaLnBrk="1" hangingPunct="1">
              <a:lnSpc>
                <a:spcPct val="100000"/>
              </a:lnSpc>
              <a:spcBef>
                <a:spcPts val="600"/>
              </a:spcBef>
              <a:buFont typeface="Wingdings" pitchFamily="2" charset="2"/>
              <a:buChar char="v"/>
            </a:pPr>
            <a:r>
              <a:rPr lang="vi-VN" sz="2400" dirty="0">
                <a:solidFill>
                  <a:srgbClr val="0000FF"/>
                </a:solidFill>
                <a:latin typeface="Times New Roman" pitchFamily="18" charset="0"/>
                <a:cs typeface="Times New Roman" pitchFamily="18" charset="0"/>
              </a:rPr>
              <a:t>Cải cách tổng thể, hệ thống, đồng bộ </a:t>
            </a:r>
            <a:r>
              <a:rPr lang="vi-VN" sz="2400" u="sng" dirty="0">
                <a:solidFill>
                  <a:srgbClr val="0000FF"/>
                </a:solidFill>
                <a:latin typeface="Times New Roman" pitchFamily="18" charset="0"/>
                <a:cs typeface="Times New Roman" pitchFamily="18" charset="0"/>
              </a:rPr>
              <a:t>chính sách tiền lương</a:t>
            </a:r>
            <a:endParaRPr lang="en-US" sz="2400" u="sng" dirty="0">
              <a:solidFill>
                <a:srgbClr val="0000FF"/>
              </a:solidFill>
              <a:latin typeface="Times New Roman" pitchFamily="18" charset="0"/>
              <a:cs typeface="Times New Roman" pitchFamily="18" charset="0"/>
            </a:endParaRPr>
          </a:p>
          <a:p>
            <a:pPr marL="344398" indent="-344398" algn="just" defTabSz="914178" eaLnBrk="1" fontAlgn="auto" hangingPunct="1">
              <a:lnSpc>
                <a:spcPct val="100000"/>
              </a:lnSpc>
              <a:spcBef>
                <a:spcPts val="599"/>
              </a:spcBef>
              <a:buFont typeface="Wingdings" panose="05000000000000000000" pitchFamily="2" charset="2"/>
              <a:buChar char="v"/>
              <a:defRPr/>
            </a:pPr>
            <a:r>
              <a:rPr lang="vi-VN" sz="2400" dirty="0">
                <a:solidFill>
                  <a:srgbClr val="0000FF"/>
                </a:solidFill>
                <a:latin typeface="Times New Roman" pitchFamily="18" charset="0"/>
                <a:cs typeface="Times New Roman" pitchFamily="18" charset="0"/>
              </a:rPr>
              <a:t>Tiếp tục thực hiện tốt </a:t>
            </a:r>
            <a:r>
              <a:rPr lang="vi-VN" sz="2400" u="sng" dirty="0">
                <a:solidFill>
                  <a:srgbClr val="0000FF"/>
                </a:solidFill>
                <a:latin typeface="Times New Roman" pitchFamily="18" charset="0"/>
                <a:cs typeface="Times New Roman" pitchFamily="18" charset="0"/>
              </a:rPr>
              <a:t>chính sách</a:t>
            </a:r>
            <a:r>
              <a:rPr lang="en-US" sz="2400" u="sng" dirty="0">
                <a:solidFill>
                  <a:srgbClr val="0000FF"/>
                </a:solidFill>
                <a:latin typeface="Times New Roman" pitchFamily="18" charset="0"/>
                <a:cs typeface="Times New Roman" pitchFamily="18" charset="0"/>
              </a:rPr>
              <a:t> </a:t>
            </a:r>
            <a:r>
              <a:rPr lang="en-US" sz="2400" u="sng" dirty="0" err="1">
                <a:solidFill>
                  <a:srgbClr val="0000FF"/>
                </a:solidFill>
                <a:latin typeface="Times New Roman" pitchFamily="18" charset="0"/>
                <a:cs typeface="Times New Roman" pitchFamily="18" charset="0"/>
              </a:rPr>
              <a:t>người</a:t>
            </a:r>
            <a:r>
              <a:rPr lang="en-US" sz="2400" u="sng" dirty="0">
                <a:solidFill>
                  <a:srgbClr val="0000FF"/>
                </a:solidFill>
                <a:latin typeface="Times New Roman" pitchFamily="18" charset="0"/>
                <a:cs typeface="Times New Roman" pitchFamily="18" charset="0"/>
              </a:rPr>
              <a:t> </a:t>
            </a:r>
            <a:r>
              <a:rPr lang="en-US" sz="2400" u="sng" dirty="0" err="1">
                <a:solidFill>
                  <a:srgbClr val="0000FF"/>
                </a:solidFill>
                <a:latin typeface="Times New Roman" pitchFamily="18" charset="0"/>
                <a:cs typeface="Times New Roman" pitchFamily="18" charset="0"/>
              </a:rPr>
              <a:t>có</a:t>
            </a:r>
            <a:r>
              <a:rPr lang="en-US" sz="2400" u="sng" dirty="0">
                <a:solidFill>
                  <a:srgbClr val="0000FF"/>
                </a:solidFill>
                <a:latin typeface="Times New Roman" pitchFamily="18" charset="0"/>
                <a:cs typeface="Times New Roman" pitchFamily="18" charset="0"/>
              </a:rPr>
              <a:t> </a:t>
            </a:r>
            <a:r>
              <a:rPr lang="en-US" sz="2400" u="sng" dirty="0" err="1">
                <a:solidFill>
                  <a:srgbClr val="0000FF"/>
                </a:solidFill>
                <a:latin typeface="Times New Roman" pitchFamily="18" charset="0"/>
                <a:cs typeface="Times New Roman" pitchFamily="18" charset="0"/>
              </a:rPr>
              <a:t>công</a:t>
            </a:r>
            <a:r>
              <a:rPr lang="en-US" sz="2400" u="sng" dirty="0">
                <a:solidFill>
                  <a:srgbClr val="0000FF"/>
                </a:solidFill>
                <a:latin typeface="Times New Roman" pitchFamily="18" charset="0"/>
                <a:cs typeface="Times New Roman" pitchFamily="18" charset="0"/>
              </a:rPr>
              <a:t>, </a:t>
            </a:r>
            <a:r>
              <a:rPr lang="en-US" sz="2400" u="sng" dirty="0" err="1">
                <a:solidFill>
                  <a:srgbClr val="0000FF"/>
                </a:solidFill>
                <a:latin typeface="Times New Roman" pitchFamily="18" charset="0"/>
                <a:cs typeface="Times New Roman" pitchFamily="18" charset="0"/>
              </a:rPr>
              <a:t>bảo</a:t>
            </a:r>
            <a:r>
              <a:rPr lang="en-US" sz="2400" u="sng" dirty="0">
                <a:solidFill>
                  <a:srgbClr val="0000FF"/>
                </a:solidFill>
                <a:latin typeface="Times New Roman" pitchFamily="18" charset="0"/>
                <a:cs typeface="Times New Roman" pitchFamily="18" charset="0"/>
              </a:rPr>
              <a:t> </a:t>
            </a:r>
            <a:r>
              <a:rPr lang="en-US" sz="2400" u="sng" dirty="0" err="1">
                <a:solidFill>
                  <a:srgbClr val="0000FF"/>
                </a:solidFill>
                <a:latin typeface="Times New Roman" pitchFamily="18" charset="0"/>
                <a:cs typeface="Times New Roman" pitchFamily="18" charset="0"/>
              </a:rPr>
              <a:t>đảm</a:t>
            </a:r>
            <a:r>
              <a:rPr lang="vi-VN" sz="2400" u="sng" dirty="0">
                <a:solidFill>
                  <a:srgbClr val="0000FF"/>
                </a:solidFill>
                <a:latin typeface="Times New Roman" pitchFamily="18" charset="0"/>
                <a:cs typeface="Times New Roman" pitchFamily="18" charset="0"/>
              </a:rPr>
              <a:t> an sinh xã hội</a:t>
            </a:r>
            <a:r>
              <a:rPr lang="vi-VN" sz="2400" dirty="0">
                <a:solidFill>
                  <a:srgbClr val="0000FF"/>
                </a:solidFill>
                <a:latin typeface="Times New Roman" pitchFamily="18" charset="0"/>
                <a:cs typeface="Times New Roman" pitchFamily="18" charset="0"/>
              </a:rPr>
              <a:t>, nhất là cho những người yếu thế, người nghèo</a:t>
            </a:r>
            <a:endParaRPr lang="en-US" sz="2400" dirty="0">
              <a:solidFill>
                <a:srgbClr val="0000FF"/>
              </a:solidFill>
              <a:latin typeface="Times New Roman" pitchFamily="18" charset="0"/>
              <a:cs typeface="Times New Roman" pitchFamily="18" charset="0"/>
            </a:endParaRPr>
          </a:p>
          <a:p>
            <a:pPr marL="509454" lvl="1" indent="-217431" algn="just" defTabSz="914178" eaLnBrk="1" fontAlgn="auto" hangingPunct="1">
              <a:lnSpc>
                <a:spcPct val="100000"/>
              </a:lnSpc>
              <a:spcBef>
                <a:spcPts val="599"/>
              </a:spcBef>
              <a:buFont typeface="Wingdings" pitchFamily="2" charset="2"/>
              <a:buChar char="§"/>
              <a:defRPr/>
            </a:pPr>
            <a:r>
              <a:rPr lang="vi-VN" sz="2400" i="1" dirty="0">
                <a:solidFill>
                  <a:srgbClr val="0000FF"/>
                </a:solidFill>
                <a:latin typeface="Times New Roman" pitchFamily="18" charset="0"/>
                <a:cs typeface="Times New Roman" pitchFamily="18" charset="0"/>
              </a:rPr>
              <a:t>Tiếp tục cải thiện đời sống vật chất, tinh thần cho người có công</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bằng</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và</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tốt</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hơn</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mức</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bình</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quân</a:t>
            </a:r>
            <a:r>
              <a:rPr lang="en-US" sz="2400" i="1" dirty="0">
                <a:solidFill>
                  <a:srgbClr val="0000FF"/>
                </a:solidFill>
                <a:latin typeface="Times New Roman" pitchFamily="18" charset="0"/>
                <a:cs typeface="Times New Roman" pitchFamily="18" charset="0"/>
              </a:rPr>
              <a:t> </a:t>
            </a:r>
            <a:r>
              <a:rPr lang="en-US" sz="2400" i="1" dirty="0" err="1">
                <a:solidFill>
                  <a:srgbClr val="0000FF"/>
                </a:solidFill>
                <a:latin typeface="Times New Roman" pitchFamily="18" charset="0"/>
                <a:cs typeface="Times New Roman" pitchFamily="18" charset="0"/>
              </a:rPr>
              <a:t>chung</a:t>
            </a:r>
            <a:r>
              <a:rPr lang="en-US" sz="2400" i="1" dirty="0">
                <a:solidFill>
                  <a:srgbClr val="0000FF"/>
                </a:solidFill>
                <a:latin typeface="Times New Roman" pitchFamily="18" charset="0"/>
                <a:cs typeface="Times New Roman" pitchFamily="18" charset="0"/>
              </a:rPr>
              <a:t>)</a:t>
            </a:r>
            <a:endParaRPr lang="vi-VN" sz="2400" dirty="0">
              <a:solidFill>
                <a:srgbClr val="0000FF"/>
              </a:solidFill>
              <a:latin typeface="Times New Roman" pitchFamily="18" charset="0"/>
              <a:cs typeface="Times New Roman" pitchFamily="18" charset="0"/>
            </a:endParaRPr>
          </a:p>
        </p:txBody>
      </p:sp>
      <p:sp>
        <p:nvSpPr>
          <p:cNvPr id="2" name="Title 1">
            <a:extLst/>
          </p:cNvPr>
          <p:cNvSpPr>
            <a:spLocks noGrp="1"/>
          </p:cNvSpPr>
          <p:nvPr>
            <p:ph type="title" idx="4294967295"/>
          </p:nvPr>
        </p:nvSpPr>
        <p:spPr>
          <a:xfrm>
            <a:off x="0" y="-25398"/>
            <a:ext cx="12090400" cy="774700"/>
          </a:xfrm>
        </p:spPr>
        <p:txBody>
          <a:bodyPr>
            <a:noAutofit/>
          </a:bodyPr>
          <a:lstStyle/>
          <a:p>
            <a:pPr algn="ctr" defTabSz="914178" eaLnBrk="1" fontAlgn="auto" hangingPunct="1">
              <a:spcAft>
                <a:spcPts val="0"/>
              </a:spcAft>
              <a:defRPr/>
            </a:pPr>
            <a:r>
              <a:rPr lang="en-US" sz="3200" b="1" spc="0" dirty="0">
                <a:solidFill>
                  <a:srgbClr val="FF0000"/>
                </a:solidFill>
                <a:latin typeface="Times New Roman" panose="02020603050405020304" pitchFamily="18" charset="0"/>
                <a:cs typeface="Times New Roman" panose="02020603050405020304" pitchFamily="18" charset="0"/>
              </a:rPr>
              <a:t>6. </a:t>
            </a:r>
            <a:r>
              <a:rPr lang="en-US" sz="3200" b="1" spc="0" dirty="0" err="1">
                <a:solidFill>
                  <a:srgbClr val="FF0000"/>
                </a:solidFill>
                <a:latin typeface="Times New Roman" panose="02020603050405020304" pitchFamily="18" charset="0"/>
                <a:cs typeface="Times New Roman" panose="02020603050405020304" pitchFamily="18" charset="0"/>
              </a:rPr>
              <a:t>Về</a:t>
            </a:r>
            <a:r>
              <a:rPr lang="en-US" sz="3200" b="1" spc="0" dirty="0">
                <a:solidFill>
                  <a:srgbClr val="FF0000"/>
                </a:solidFill>
                <a:latin typeface="Times New Roman" panose="02020603050405020304" pitchFamily="18" charset="0"/>
                <a:cs typeface="Times New Roman" panose="02020603050405020304" pitchFamily="18" charset="0"/>
              </a:rPr>
              <a:t> p</a:t>
            </a:r>
            <a:r>
              <a:rPr lang="vi-VN" sz="3200" b="1" spc="0" dirty="0">
                <a:solidFill>
                  <a:srgbClr val="FF0000"/>
                </a:solidFill>
                <a:cs typeface="Times New Roman" panose="02020603050405020304" pitchFamily="18" charset="0"/>
              </a:rPr>
              <a:t>hát triển văn hoá, xã hội, nâng cao đời sống nhân dân</a:t>
            </a:r>
            <a:endParaRPr lang="vi-VN" sz="3200" b="1" dirty="0">
              <a:solidFill>
                <a:srgbClr val="FF0000"/>
              </a:solidFill>
              <a:ea typeface="Calibri" panose="020F0502020204030204" pitchFamily="34" charset="0"/>
              <a:cs typeface="Times New Roman" pitchFamily="18" charset="0"/>
            </a:endParaRPr>
          </a:p>
        </p:txBody>
      </p:sp>
    </p:spTree>
    <p:extLst>
      <p:ext uri="{BB962C8B-B14F-4D97-AF65-F5344CB8AC3E}">
        <p14:creationId xmlns:p14="http://schemas.microsoft.com/office/powerpoint/2010/main" val="13911745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 calcmode="lin" valueType="num">
                                      <p:cBhvr additive="base">
                                        <p:cTn id="4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p:cNvPr>
          <p:cNvSpPr>
            <a:spLocks noGrp="1"/>
          </p:cNvSpPr>
          <p:nvPr>
            <p:ph idx="4294967295"/>
          </p:nvPr>
        </p:nvSpPr>
        <p:spPr>
          <a:xfrm>
            <a:off x="304801" y="1092200"/>
            <a:ext cx="11641667" cy="5283200"/>
          </a:xfrm>
        </p:spPr>
        <p:txBody>
          <a:bodyPr rtlCol="0">
            <a:noAutofit/>
          </a:bodyPr>
          <a:lstStyle/>
          <a:p>
            <a:pPr marL="344398" indent="-344398" algn="just" defTabSz="914178" eaLnBrk="1" fontAlgn="auto" hangingPunct="1">
              <a:lnSpc>
                <a:spcPct val="100000"/>
              </a:lnSpc>
              <a:spcBef>
                <a:spcPts val="400"/>
              </a:spcBef>
              <a:spcAft>
                <a:spcPts val="300"/>
              </a:spcAft>
              <a:buFont typeface="Wingdings" panose="05000000000000000000" pitchFamily="2" charset="2"/>
              <a:buChar char="v"/>
              <a:defRPr/>
            </a:pPr>
            <a:r>
              <a:rPr lang="vi-VN" sz="2100" dirty="0">
                <a:solidFill>
                  <a:srgbClr val="0000FF"/>
                </a:solidFill>
                <a:latin typeface="Times New Roman" pitchFamily="18" charset="0"/>
                <a:cs typeface="Times New Roman" pitchFamily="18" charset="0"/>
              </a:rPr>
              <a:t>Quản lý chặt chẽ và </a:t>
            </a:r>
            <a:r>
              <a:rPr lang="vi-VN" sz="2100" u="sng" dirty="0">
                <a:solidFill>
                  <a:srgbClr val="0000FF"/>
                </a:solidFill>
                <a:latin typeface="Times New Roman" pitchFamily="18" charset="0"/>
                <a:cs typeface="Times New Roman" pitchFamily="18" charset="0"/>
              </a:rPr>
              <a:t>nâng cao hiệu quả sử dụng</a:t>
            </a:r>
            <a:r>
              <a:rPr lang="vi-VN" sz="2100" dirty="0">
                <a:solidFill>
                  <a:srgbClr val="0000FF"/>
                </a:solidFill>
                <a:latin typeface="Times New Roman" pitchFamily="18" charset="0"/>
                <a:cs typeface="Times New Roman" pitchFamily="18" charset="0"/>
              </a:rPr>
              <a:t> các nguồn lực tài nguyên, nhất là đất, nước, khoáng sản, </a:t>
            </a:r>
            <a:r>
              <a:rPr lang="en-US" sz="2100" dirty="0" err="1">
                <a:solidFill>
                  <a:srgbClr val="0000FF"/>
                </a:solidFill>
                <a:latin typeface="Times New Roman" pitchFamily="18" charset="0"/>
                <a:cs typeface="Times New Roman" pitchFamily="18" charset="0"/>
              </a:rPr>
              <a:t>bảo</a:t>
            </a:r>
            <a:r>
              <a:rPr lang="en-US" sz="2100" dirty="0">
                <a:solidFill>
                  <a:srgbClr val="0000FF"/>
                </a:solidFill>
                <a:latin typeface="Times New Roman" pitchFamily="18" charset="0"/>
                <a:cs typeface="Times New Roman" pitchFamily="18" charset="0"/>
              </a:rPr>
              <a:t> </a:t>
            </a:r>
            <a:r>
              <a:rPr lang="en-US" sz="2100" dirty="0" err="1">
                <a:solidFill>
                  <a:srgbClr val="0000FF"/>
                </a:solidFill>
                <a:latin typeface="Times New Roman" pitchFamily="18" charset="0"/>
                <a:cs typeface="Times New Roman" pitchFamily="18" charset="0"/>
              </a:rPr>
              <a:t>đảm</a:t>
            </a:r>
            <a:r>
              <a:rPr lang="en-US" sz="2100" dirty="0">
                <a:solidFill>
                  <a:srgbClr val="0000FF"/>
                </a:solidFill>
                <a:latin typeface="Times New Roman" pitchFamily="18" charset="0"/>
                <a:cs typeface="Times New Roman" pitchFamily="18" charset="0"/>
              </a:rPr>
              <a:t> </a:t>
            </a:r>
            <a:r>
              <a:rPr lang="en-US" sz="2100" dirty="0" err="1">
                <a:solidFill>
                  <a:srgbClr val="0000FF"/>
                </a:solidFill>
                <a:latin typeface="Times New Roman" pitchFamily="18" charset="0"/>
                <a:cs typeface="Times New Roman" pitchFamily="18" charset="0"/>
              </a:rPr>
              <a:t>tuân</a:t>
            </a:r>
            <a:r>
              <a:rPr lang="en-US" sz="2100" dirty="0">
                <a:solidFill>
                  <a:srgbClr val="0000FF"/>
                </a:solidFill>
                <a:latin typeface="Times New Roman" pitchFamily="18" charset="0"/>
                <a:cs typeface="Times New Roman" pitchFamily="18" charset="0"/>
              </a:rPr>
              <a:t> </a:t>
            </a:r>
            <a:r>
              <a:rPr lang="en-US" sz="2100" dirty="0" err="1">
                <a:solidFill>
                  <a:srgbClr val="0000FF"/>
                </a:solidFill>
                <a:latin typeface="Times New Roman" pitchFamily="18" charset="0"/>
                <a:cs typeface="Times New Roman" pitchFamily="18" charset="0"/>
              </a:rPr>
              <a:t>thủ</a:t>
            </a:r>
            <a:r>
              <a:rPr lang="en-US" sz="2100" dirty="0">
                <a:solidFill>
                  <a:srgbClr val="0000FF"/>
                </a:solidFill>
                <a:latin typeface="Times New Roman" pitchFamily="18" charset="0"/>
                <a:cs typeface="Times New Roman" pitchFamily="18" charset="0"/>
              </a:rPr>
              <a:t> </a:t>
            </a:r>
            <a:r>
              <a:rPr lang="vi-VN" sz="2100" dirty="0">
                <a:solidFill>
                  <a:srgbClr val="0000FF"/>
                </a:solidFill>
                <a:latin typeface="Times New Roman" pitchFamily="18" charset="0"/>
                <a:cs typeface="Times New Roman" pitchFamily="18" charset="0"/>
              </a:rPr>
              <a:t>nguyên tắc thị trường </a:t>
            </a:r>
          </a:p>
          <a:p>
            <a:pPr marL="344398" indent="-344398" algn="just" defTabSz="914178" eaLnBrk="1" fontAlgn="auto" hangingPunct="1">
              <a:lnSpc>
                <a:spcPct val="100000"/>
              </a:lnSpc>
              <a:spcBef>
                <a:spcPts val="400"/>
              </a:spcBef>
              <a:spcAft>
                <a:spcPts val="300"/>
              </a:spcAft>
              <a:buFont typeface="Wingdings" panose="05000000000000000000" pitchFamily="2" charset="2"/>
              <a:buChar char="v"/>
              <a:defRPr/>
            </a:pPr>
            <a:r>
              <a:rPr lang="vi-VN" sz="2100" dirty="0">
                <a:solidFill>
                  <a:srgbClr val="0000FF"/>
                </a:solidFill>
                <a:latin typeface="Times New Roman" pitchFamily="18" charset="0"/>
                <a:cs typeface="Times New Roman" pitchFamily="18" charset="0"/>
              </a:rPr>
              <a:t>Giải quyết hài hoà mối quan hệ giữa </a:t>
            </a:r>
            <a:r>
              <a:rPr lang="vi-VN" sz="2100" u="sng" dirty="0">
                <a:solidFill>
                  <a:srgbClr val="0000FF"/>
                </a:solidFill>
                <a:latin typeface="Times New Roman" pitchFamily="18" charset="0"/>
                <a:cs typeface="Times New Roman" pitchFamily="18" charset="0"/>
              </a:rPr>
              <a:t>phát triển kinh tế v</a:t>
            </a:r>
            <a:r>
              <a:rPr lang="en-US" sz="2100" u="sng" dirty="0">
                <a:solidFill>
                  <a:srgbClr val="0000FF"/>
                </a:solidFill>
                <a:latin typeface="Times New Roman" pitchFamily="18" charset="0"/>
                <a:cs typeface="Times New Roman" pitchFamily="18" charset="0"/>
              </a:rPr>
              <a:t>à</a:t>
            </a:r>
            <a:r>
              <a:rPr lang="vi-VN" sz="2100" u="sng" dirty="0">
                <a:solidFill>
                  <a:srgbClr val="0000FF"/>
                </a:solidFill>
                <a:latin typeface="Times New Roman" pitchFamily="18" charset="0"/>
                <a:cs typeface="Times New Roman" pitchFamily="18" charset="0"/>
              </a:rPr>
              <a:t> bảo vệ môi trường</a:t>
            </a:r>
          </a:p>
          <a:p>
            <a:pPr marL="636419" lvl="1" indent="-231714" algn="just" defTabSz="914178" eaLnBrk="1" fontAlgn="auto" hangingPunct="1">
              <a:lnSpc>
                <a:spcPct val="100000"/>
              </a:lnSpc>
              <a:spcBef>
                <a:spcPts val="400"/>
              </a:spcBef>
              <a:spcAft>
                <a:spcPts val="300"/>
              </a:spcAft>
              <a:buFont typeface="Wingdings" pitchFamily="2" charset="2"/>
              <a:buChar char="§"/>
              <a:defRPr/>
            </a:pPr>
            <a:r>
              <a:rPr lang="vi-VN" sz="2100" i="1" dirty="0">
                <a:solidFill>
                  <a:srgbClr val="0000FF"/>
                </a:solidFill>
                <a:latin typeface="Times New Roman" pitchFamily="18" charset="0"/>
                <a:cs typeface="Times New Roman" pitchFamily="18" charset="0"/>
              </a:rPr>
              <a:t>Phòng ngừa, kiểm soát các nguồn gây ô nhiễm môi trường; xử lý dứt điểm các cơ sở gây ô nhiễm môi trường nghiêm trọng</a:t>
            </a:r>
          </a:p>
          <a:p>
            <a:pPr marL="344398" indent="-344398" algn="just" defTabSz="914178" eaLnBrk="1" fontAlgn="auto" hangingPunct="1">
              <a:lnSpc>
                <a:spcPct val="100000"/>
              </a:lnSpc>
              <a:spcBef>
                <a:spcPts val="400"/>
              </a:spcBef>
              <a:spcAft>
                <a:spcPts val="300"/>
              </a:spcAft>
              <a:buFont typeface="Wingdings" panose="05000000000000000000" pitchFamily="2" charset="2"/>
              <a:buChar char="v"/>
              <a:defRPr/>
            </a:pPr>
            <a:r>
              <a:rPr lang="vi-VN" sz="2100" dirty="0">
                <a:solidFill>
                  <a:srgbClr val="0000FF"/>
                </a:solidFill>
                <a:latin typeface="Times New Roman" pitchFamily="18" charset="0"/>
                <a:cs typeface="Times New Roman" pitchFamily="18" charset="0"/>
              </a:rPr>
              <a:t>Bảo đảm an ninh nguồn nước, an toàn hồ đập và ngăn chặn </a:t>
            </a:r>
            <a:r>
              <a:rPr lang="vi-VN" sz="2100" u="sng" dirty="0">
                <a:solidFill>
                  <a:srgbClr val="0000FF"/>
                </a:solidFill>
                <a:latin typeface="Times New Roman" pitchFamily="18" charset="0"/>
                <a:cs typeface="Times New Roman" pitchFamily="18" charset="0"/>
              </a:rPr>
              <a:t>suy giảm tài nguyên nước</a:t>
            </a:r>
            <a:endParaRPr lang="en-US" sz="2100" u="sng" dirty="0">
              <a:solidFill>
                <a:srgbClr val="0000FF"/>
              </a:solidFill>
              <a:latin typeface="Times New Roman" pitchFamily="18" charset="0"/>
              <a:cs typeface="Times New Roman" pitchFamily="18" charset="0"/>
            </a:endParaRPr>
          </a:p>
          <a:p>
            <a:pPr marL="690379" lvl="1" indent="-285677" algn="just" defTabSz="914178" eaLnBrk="1" fontAlgn="auto" hangingPunct="1">
              <a:lnSpc>
                <a:spcPct val="100000"/>
              </a:lnSpc>
              <a:spcBef>
                <a:spcPts val="400"/>
              </a:spcBef>
              <a:spcAft>
                <a:spcPts val="300"/>
              </a:spcAft>
              <a:buFont typeface="Wingdings" pitchFamily="2" charset="2"/>
              <a:buChar char="§"/>
              <a:defRPr/>
            </a:pPr>
            <a:r>
              <a:rPr lang="en-US" sz="2100" i="1" dirty="0">
                <a:solidFill>
                  <a:srgbClr val="0000FF"/>
                </a:solidFill>
                <a:latin typeface="Times New Roman" pitchFamily="18" charset="0"/>
                <a:cs typeface="Times New Roman" pitchFamily="18" charset="0"/>
              </a:rPr>
              <a:t>T</a:t>
            </a:r>
            <a:r>
              <a:rPr lang="vi-VN" sz="2100" i="1" dirty="0">
                <a:solidFill>
                  <a:srgbClr val="0000FF"/>
                </a:solidFill>
                <a:latin typeface="Times New Roman" pitchFamily="18" charset="0"/>
                <a:cs typeface="Times New Roman" pitchFamily="18" charset="0"/>
              </a:rPr>
              <a:t>ăng cường tích nước, điều tiết, quản lý, khai thác, sử dụng tiết kiệm và hiệu quả nguồn nước phục vụ phát triển </a:t>
            </a:r>
            <a:r>
              <a:rPr lang="en-US" sz="2100" i="1" dirty="0">
                <a:solidFill>
                  <a:srgbClr val="0000FF"/>
                </a:solidFill>
                <a:latin typeface="Times New Roman" pitchFamily="18" charset="0"/>
                <a:cs typeface="Times New Roman" pitchFamily="18" charset="0"/>
              </a:rPr>
              <a:t>KTXH</a:t>
            </a:r>
            <a:r>
              <a:rPr lang="vi-VN" sz="2100" i="1" dirty="0">
                <a:solidFill>
                  <a:srgbClr val="0000FF"/>
                </a:solidFill>
                <a:latin typeface="Times New Roman" pitchFamily="18" charset="0"/>
                <a:cs typeface="Times New Roman" pitchFamily="18" charset="0"/>
              </a:rPr>
              <a:t> và đời sống nhân dân</a:t>
            </a:r>
            <a:endParaRPr lang="en-US" sz="2100" i="1" dirty="0">
              <a:solidFill>
                <a:srgbClr val="0000FF"/>
              </a:solidFill>
              <a:latin typeface="Times New Roman" pitchFamily="18" charset="0"/>
              <a:cs typeface="Times New Roman" pitchFamily="18" charset="0"/>
            </a:endParaRPr>
          </a:p>
          <a:p>
            <a:pPr marL="344398" indent="-344398" algn="just" defTabSz="914178" eaLnBrk="1" fontAlgn="auto" hangingPunct="1">
              <a:lnSpc>
                <a:spcPct val="100000"/>
              </a:lnSpc>
              <a:spcBef>
                <a:spcPts val="400"/>
              </a:spcBef>
              <a:spcAft>
                <a:spcPts val="300"/>
              </a:spcAft>
              <a:buFont typeface="Wingdings" panose="05000000000000000000" pitchFamily="2" charset="2"/>
              <a:buChar char="v"/>
              <a:defRPr/>
            </a:pPr>
            <a:r>
              <a:rPr lang="vi-VN" sz="2100" dirty="0">
                <a:solidFill>
                  <a:srgbClr val="0000FF"/>
                </a:solidFill>
                <a:latin typeface="Times New Roman" pitchFamily="18" charset="0"/>
                <a:cs typeface="Times New Roman" pitchFamily="18" charset="0"/>
              </a:rPr>
              <a:t>Chủ động giám sát, </a:t>
            </a:r>
            <a:r>
              <a:rPr lang="vi-VN" sz="2100" u="sng" dirty="0">
                <a:solidFill>
                  <a:srgbClr val="0000FF"/>
                </a:solidFill>
                <a:latin typeface="Times New Roman" pitchFamily="18" charset="0"/>
                <a:cs typeface="Times New Roman" pitchFamily="18" charset="0"/>
              </a:rPr>
              <a:t>ứng phó có hiệu quả với biến đổi khí hậu</a:t>
            </a:r>
            <a:endParaRPr lang="en-US" sz="2100" u="sng" dirty="0">
              <a:solidFill>
                <a:srgbClr val="0000FF"/>
              </a:solidFill>
              <a:latin typeface="Times New Roman" pitchFamily="18" charset="0"/>
              <a:cs typeface="Times New Roman" pitchFamily="18" charset="0"/>
            </a:endParaRPr>
          </a:p>
          <a:p>
            <a:pPr marL="636419" lvl="1" indent="-231714" algn="just" defTabSz="914178" eaLnBrk="1" fontAlgn="auto" hangingPunct="1">
              <a:lnSpc>
                <a:spcPct val="100000"/>
              </a:lnSpc>
              <a:spcBef>
                <a:spcPts val="400"/>
              </a:spcBef>
              <a:spcAft>
                <a:spcPts val="300"/>
              </a:spcAft>
              <a:buFont typeface="Wingdings" pitchFamily="2" charset="2"/>
              <a:buChar char="§"/>
              <a:defRPr/>
            </a:pPr>
            <a:r>
              <a:rPr lang="en-US" sz="2100" i="1" dirty="0" err="1">
                <a:solidFill>
                  <a:srgbClr val="0000FF"/>
                </a:solidFill>
                <a:latin typeface="Times New Roman" pitchFamily="18" charset="0"/>
                <a:cs typeface="Times New Roman" pitchFamily="18" charset="0"/>
              </a:rPr>
              <a:t>Khuyến</a:t>
            </a:r>
            <a:r>
              <a:rPr lang="en-US" sz="2100" i="1" dirty="0">
                <a:solidFill>
                  <a:srgbClr val="0000FF"/>
                </a:solidFill>
                <a:latin typeface="Times New Roman" pitchFamily="18" charset="0"/>
                <a:cs typeface="Times New Roman" pitchFamily="18" charset="0"/>
              </a:rPr>
              <a:t> </a:t>
            </a:r>
            <a:r>
              <a:rPr lang="en-US" sz="2100" i="1" dirty="0" err="1">
                <a:solidFill>
                  <a:srgbClr val="0000FF"/>
                </a:solidFill>
                <a:latin typeface="Times New Roman" pitchFamily="18" charset="0"/>
                <a:cs typeface="Times New Roman" pitchFamily="18" charset="0"/>
              </a:rPr>
              <a:t>khích</a:t>
            </a:r>
            <a:r>
              <a:rPr lang="en-US" sz="2100" i="1" dirty="0">
                <a:solidFill>
                  <a:srgbClr val="0000FF"/>
                </a:solidFill>
                <a:latin typeface="Times New Roman" pitchFamily="18" charset="0"/>
                <a:cs typeface="Times New Roman" pitchFamily="18" charset="0"/>
              </a:rPr>
              <a:t> </a:t>
            </a:r>
            <a:r>
              <a:rPr lang="vi-VN" sz="2100" i="1" dirty="0">
                <a:solidFill>
                  <a:srgbClr val="0000FF"/>
                </a:solidFill>
                <a:latin typeface="Times New Roman" pitchFamily="18" charset="0"/>
                <a:cs typeface="Times New Roman" pitchFamily="18" charset="0"/>
              </a:rPr>
              <a:t>phát triển kinh tế xanh, ít chất thải, giảm nhẹ phát thải khí nhà kính, các-bon thấp</a:t>
            </a:r>
            <a:r>
              <a:rPr lang="en-US" sz="2100" i="1" dirty="0">
                <a:solidFill>
                  <a:srgbClr val="0000FF"/>
                </a:solidFill>
                <a:latin typeface="Times New Roman" pitchFamily="18" charset="0"/>
                <a:cs typeface="Times New Roman" pitchFamily="18" charset="0"/>
              </a:rPr>
              <a:t> </a:t>
            </a:r>
            <a:r>
              <a:rPr lang="en-US" sz="2100" i="1" dirty="0" err="1">
                <a:solidFill>
                  <a:srgbClr val="0000FF"/>
                </a:solidFill>
                <a:latin typeface="Times New Roman" pitchFamily="18" charset="0"/>
                <a:cs typeface="Times New Roman" pitchFamily="18" charset="0"/>
              </a:rPr>
              <a:t>và</a:t>
            </a:r>
            <a:r>
              <a:rPr lang="en-US" sz="2100" i="1" dirty="0">
                <a:solidFill>
                  <a:srgbClr val="0000FF"/>
                </a:solidFill>
                <a:latin typeface="Times New Roman" pitchFamily="18" charset="0"/>
                <a:cs typeface="Times New Roman" pitchFamily="18" charset="0"/>
              </a:rPr>
              <a:t> </a:t>
            </a:r>
            <a:r>
              <a:rPr lang="en-US" sz="2100" i="1" dirty="0" err="1">
                <a:solidFill>
                  <a:srgbClr val="0000FF"/>
                </a:solidFill>
                <a:latin typeface="Times New Roman" pitchFamily="18" charset="0"/>
                <a:cs typeface="Times New Roman" pitchFamily="18" charset="0"/>
              </a:rPr>
              <a:t>các</a:t>
            </a:r>
            <a:r>
              <a:rPr lang="en-US" sz="2100" i="1" dirty="0">
                <a:solidFill>
                  <a:srgbClr val="0000FF"/>
                </a:solidFill>
                <a:latin typeface="Times New Roman" pitchFamily="18" charset="0"/>
                <a:cs typeface="Times New Roman" pitchFamily="18" charset="0"/>
              </a:rPr>
              <a:t> </a:t>
            </a:r>
            <a:r>
              <a:rPr lang="vi-VN" sz="2100" i="1" dirty="0">
                <a:solidFill>
                  <a:srgbClr val="0000FF"/>
                </a:solidFill>
                <a:latin typeface="Times New Roman" pitchFamily="18" charset="0"/>
                <a:cs typeface="Times New Roman" pitchFamily="18" charset="0"/>
              </a:rPr>
              <a:t>mô hình kinh tế tuần hoàn</a:t>
            </a:r>
          </a:p>
          <a:p>
            <a:pPr marL="636419" lvl="1" indent="-231714" algn="just" defTabSz="914178" eaLnBrk="1" fontAlgn="auto" hangingPunct="1">
              <a:lnSpc>
                <a:spcPct val="100000"/>
              </a:lnSpc>
              <a:spcBef>
                <a:spcPts val="400"/>
              </a:spcBef>
              <a:spcAft>
                <a:spcPts val="300"/>
              </a:spcAft>
              <a:buFont typeface="Wingdings" pitchFamily="2" charset="2"/>
              <a:buChar char="§"/>
              <a:defRPr/>
            </a:pPr>
            <a:r>
              <a:rPr lang="en-US" sz="2100" i="1" u="sng" dirty="0" err="1">
                <a:solidFill>
                  <a:srgbClr val="0000FF"/>
                </a:solidFill>
                <a:latin typeface="Times New Roman" pitchFamily="18" charset="0"/>
                <a:cs typeface="Times New Roman" pitchFamily="18" charset="0"/>
              </a:rPr>
              <a:t>Đa</a:t>
            </a:r>
            <a:r>
              <a:rPr lang="en-US" sz="2100" i="1" u="sng" dirty="0">
                <a:solidFill>
                  <a:srgbClr val="0000FF"/>
                </a:solidFill>
                <a:latin typeface="Times New Roman" pitchFamily="18" charset="0"/>
                <a:cs typeface="Times New Roman" pitchFamily="18" charset="0"/>
              </a:rPr>
              <a:t> </a:t>
            </a:r>
            <a:r>
              <a:rPr lang="en-US" sz="2100" i="1" u="sng" dirty="0" err="1">
                <a:solidFill>
                  <a:srgbClr val="0000FF"/>
                </a:solidFill>
                <a:latin typeface="Times New Roman" pitchFamily="18" charset="0"/>
                <a:cs typeface="Times New Roman" pitchFamily="18" charset="0"/>
              </a:rPr>
              <a:t>dạng</a:t>
            </a:r>
            <a:r>
              <a:rPr lang="en-US" sz="2100" i="1" u="sng" dirty="0">
                <a:solidFill>
                  <a:srgbClr val="0000FF"/>
                </a:solidFill>
                <a:latin typeface="Times New Roman" pitchFamily="18" charset="0"/>
                <a:cs typeface="Times New Roman" pitchFamily="18" charset="0"/>
              </a:rPr>
              <a:t> </a:t>
            </a:r>
            <a:r>
              <a:rPr lang="en-US" sz="2100" i="1" u="sng" dirty="0" err="1">
                <a:solidFill>
                  <a:srgbClr val="0000FF"/>
                </a:solidFill>
                <a:latin typeface="Times New Roman" pitchFamily="18" charset="0"/>
                <a:cs typeface="Times New Roman" pitchFamily="18" charset="0"/>
              </a:rPr>
              <a:t>hóa</a:t>
            </a:r>
            <a:r>
              <a:rPr lang="en-US" sz="2100" i="1" u="sng" dirty="0">
                <a:solidFill>
                  <a:srgbClr val="0000FF"/>
                </a:solidFill>
                <a:latin typeface="Times New Roman" pitchFamily="18" charset="0"/>
                <a:cs typeface="Times New Roman" pitchFamily="18" charset="0"/>
              </a:rPr>
              <a:t> </a:t>
            </a:r>
            <a:r>
              <a:rPr lang="en-US" sz="2100" i="1" u="sng" dirty="0" err="1">
                <a:solidFill>
                  <a:srgbClr val="0000FF"/>
                </a:solidFill>
                <a:latin typeface="Times New Roman" pitchFamily="18" charset="0"/>
                <a:cs typeface="Times New Roman" pitchFamily="18" charset="0"/>
              </a:rPr>
              <a:t>nguồn</a:t>
            </a:r>
            <a:r>
              <a:rPr lang="en-US" sz="2100" i="1" u="sng" dirty="0">
                <a:solidFill>
                  <a:srgbClr val="0000FF"/>
                </a:solidFill>
                <a:latin typeface="Times New Roman" pitchFamily="18" charset="0"/>
                <a:cs typeface="Times New Roman" pitchFamily="18" charset="0"/>
              </a:rPr>
              <a:t> </a:t>
            </a:r>
            <a:r>
              <a:rPr lang="en-US" sz="2100" i="1" u="sng" dirty="0" err="1">
                <a:solidFill>
                  <a:srgbClr val="0000FF"/>
                </a:solidFill>
                <a:latin typeface="Times New Roman" pitchFamily="18" charset="0"/>
                <a:cs typeface="Times New Roman" pitchFamily="18" charset="0"/>
              </a:rPr>
              <a:t>lực</a:t>
            </a:r>
            <a:r>
              <a:rPr lang="en-US" sz="2100" i="1" dirty="0">
                <a:solidFill>
                  <a:srgbClr val="0000FF"/>
                </a:solidFill>
                <a:latin typeface="Times New Roman" pitchFamily="18" charset="0"/>
                <a:cs typeface="Times New Roman" pitchFamily="18" charset="0"/>
              </a:rPr>
              <a:t>, </a:t>
            </a:r>
            <a:r>
              <a:rPr lang="en-US" sz="2100" i="1" dirty="0" err="1">
                <a:solidFill>
                  <a:srgbClr val="0000FF"/>
                </a:solidFill>
                <a:latin typeface="Times New Roman" pitchFamily="18" charset="0"/>
                <a:cs typeface="Times New Roman" pitchFamily="18" charset="0"/>
              </a:rPr>
              <a:t>tập</a:t>
            </a:r>
            <a:r>
              <a:rPr lang="en-US" sz="2100" i="1" dirty="0">
                <a:solidFill>
                  <a:srgbClr val="0000FF"/>
                </a:solidFill>
                <a:latin typeface="Times New Roman" pitchFamily="18" charset="0"/>
                <a:cs typeface="Times New Roman" pitchFamily="18" charset="0"/>
              </a:rPr>
              <a:t> </a:t>
            </a:r>
            <a:r>
              <a:rPr lang="en-US" sz="2100" i="1" dirty="0" err="1">
                <a:solidFill>
                  <a:srgbClr val="0000FF"/>
                </a:solidFill>
                <a:latin typeface="Times New Roman" pitchFamily="18" charset="0"/>
                <a:cs typeface="Times New Roman" pitchFamily="18" charset="0"/>
              </a:rPr>
              <a:t>trung</a:t>
            </a:r>
            <a:r>
              <a:rPr lang="en-US" sz="2100" i="1" dirty="0">
                <a:solidFill>
                  <a:srgbClr val="0000FF"/>
                </a:solidFill>
                <a:latin typeface="Times New Roman" pitchFamily="18" charset="0"/>
                <a:cs typeface="Times New Roman" pitchFamily="18" charset="0"/>
              </a:rPr>
              <a:t> </a:t>
            </a:r>
            <a:r>
              <a:rPr lang="en-US" sz="2100" i="1" dirty="0" err="1">
                <a:solidFill>
                  <a:srgbClr val="0000FF"/>
                </a:solidFill>
                <a:latin typeface="Times New Roman" pitchFamily="18" charset="0"/>
                <a:cs typeface="Times New Roman" pitchFamily="18" charset="0"/>
              </a:rPr>
              <a:t>đầu</a:t>
            </a:r>
            <a:r>
              <a:rPr lang="en-US" sz="2100" i="1" dirty="0">
                <a:solidFill>
                  <a:srgbClr val="0000FF"/>
                </a:solidFill>
                <a:latin typeface="Times New Roman" pitchFamily="18" charset="0"/>
                <a:cs typeface="Times New Roman" pitchFamily="18" charset="0"/>
              </a:rPr>
              <a:t> </a:t>
            </a:r>
            <a:r>
              <a:rPr lang="en-US" sz="2100" i="1" dirty="0" err="1">
                <a:solidFill>
                  <a:srgbClr val="0000FF"/>
                </a:solidFill>
                <a:latin typeface="Times New Roman" pitchFamily="18" charset="0"/>
                <a:cs typeface="Times New Roman" pitchFamily="18" charset="0"/>
              </a:rPr>
              <a:t>tư</a:t>
            </a:r>
            <a:r>
              <a:rPr lang="en-US" sz="2100" i="1" dirty="0">
                <a:solidFill>
                  <a:srgbClr val="0000FF"/>
                </a:solidFill>
                <a:latin typeface="Times New Roman" pitchFamily="18" charset="0"/>
                <a:cs typeface="Times New Roman" pitchFamily="18" charset="0"/>
              </a:rPr>
              <a:t> </a:t>
            </a:r>
            <a:r>
              <a:rPr lang="en-US" sz="2100" i="1" dirty="0" err="1">
                <a:solidFill>
                  <a:srgbClr val="0000FF"/>
                </a:solidFill>
                <a:latin typeface="Times New Roman" pitchFamily="18" charset="0"/>
                <a:cs typeface="Times New Roman" pitchFamily="18" charset="0"/>
              </a:rPr>
              <a:t>các</a:t>
            </a:r>
            <a:r>
              <a:rPr lang="en-US" sz="2100" i="1" dirty="0">
                <a:solidFill>
                  <a:srgbClr val="0000FF"/>
                </a:solidFill>
                <a:latin typeface="Times New Roman" pitchFamily="18" charset="0"/>
                <a:cs typeface="Times New Roman" pitchFamily="18" charset="0"/>
              </a:rPr>
              <a:t> </a:t>
            </a:r>
            <a:r>
              <a:rPr lang="en-US" sz="2100" i="1" dirty="0" err="1">
                <a:solidFill>
                  <a:srgbClr val="0000FF"/>
                </a:solidFill>
                <a:latin typeface="Times New Roman" pitchFamily="18" charset="0"/>
                <a:cs typeface="Times New Roman" pitchFamily="18" charset="0"/>
              </a:rPr>
              <a:t>dự</a:t>
            </a:r>
            <a:r>
              <a:rPr lang="en-US" sz="2100" i="1" dirty="0">
                <a:solidFill>
                  <a:srgbClr val="0000FF"/>
                </a:solidFill>
                <a:latin typeface="Times New Roman" pitchFamily="18" charset="0"/>
                <a:cs typeface="Times New Roman" pitchFamily="18" charset="0"/>
              </a:rPr>
              <a:t> </a:t>
            </a:r>
            <a:r>
              <a:rPr lang="en-US" sz="2100" i="1" dirty="0" err="1">
                <a:solidFill>
                  <a:srgbClr val="0000FF"/>
                </a:solidFill>
                <a:latin typeface="Times New Roman" pitchFamily="18" charset="0"/>
                <a:cs typeface="Times New Roman" pitchFamily="18" charset="0"/>
              </a:rPr>
              <a:t>án</a:t>
            </a:r>
            <a:r>
              <a:rPr lang="en-US" sz="2100" i="1" dirty="0">
                <a:solidFill>
                  <a:srgbClr val="0000FF"/>
                </a:solidFill>
                <a:latin typeface="Times New Roman" pitchFamily="18" charset="0"/>
                <a:cs typeface="Times New Roman" pitchFamily="18" charset="0"/>
              </a:rPr>
              <a:t> </a:t>
            </a:r>
            <a:r>
              <a:rPr lang="en-US" sz="2100" i="1" dirty="0" err="1">
                <a:solidFill>
                  <a:srgbClr val="0000FF"/>
                </a:solidFill>
                <a:latin typeface="Times New Roman" pitchFamily="18" charset="0"/>
                <a:cs typeface="Times New Roman" pitchFamily="18" charset="0"/>
              </a:rPr>
              <a:t>cấp</a:t>
            </a:r>
            <a:r>
              <a:rPr lang="en-US" sz="2100" i="1" dirty="0">
                <a:solidFill>
                  <a:srgbClr val="0000FF"/>
                </a:solidFill>
                <a:latin typeface="Times New Roman" pitchFamily="18" charset="0"/>
                <a:cs typeface="Times New Roman" pitchFamily="18" charset="0"/>
              </a:rPr>
              <a:t> </a:t>
            </a:r>
            <a:r>
              <a:rPr lang="en-US" sz="2100" i="1" dirty="0" err="1">
                <a:solidFill>
                  <a:srgbClr val="0000FF"/>
                </a:solidFill>
                <a:latin typeface="Times New Roman" pitchFamily="18" charset="0"/>
                <a:cs typeface="Times New Roman" pitchFamily="18" charset="0"/>
              </a:rPr>
              <a:t>thiết</a:t>
            </a:r>
            <a:r>
              <a:rPr lang="en-US" sz="2100" i="1" dirty="0">
                <a:solidFill>
                  <a:srgbClr val="0000FF"/>
                </a:solidFill>
                <a:latin typeface="Times New Roman" pitchFamily="18" charset="0"/>
                <a:cs typeface="Times New Roman" pitchFamily="18" charset="0"/>
              </a:rPr>
              <a:t>, </a:t>
            </a:r>
            <a:r>
              <a:rPr lang="en-US" sz="2100" i="1" dirty="0" err="1">
                <a:solidFill>
                  <a:srgbClr val="0000FF"/>
                </a:solidFill>
                <a:latin typeface="Times New Roman" pitchFamily="18" charset="0"/>
                <a:cs typeface="Times New Roman" pitchFamily="18" charset="0"/>
              </a:rPr>
              <a:t>chuẩn</a:t>
            </a:r>
            <a:r>
              <a:rPr lang="en-US" sz="2100" i="1" dirty="0">
                <a:solidFill>
                  <a:srgbClr val="0000FF"/>
                </a:solidFill>
                <a:latin typeface="Times New Roman" pitchFamily="18" charset="0"/>
                <a:cs typeface="Times New Roman" pitchFamily="18" charset="0"/>
              </a:rPr>
              <a:t> </a:t>
            </a:r>
            <a:r>
              <a:rPr lang="en-US" sz="2100" i="1" dirty="0" err="1">
                <a:solidFill>
                  <a:srgbClr val="0000FF"/>
                </a:solidFill>
                <a:latin typeface="Times New Roman" pitchFamily="18" charset="0"/>
                <a:cs typeface="Times New Roman" pitchFamily="18" charset="0"/>
              </a:rPr>
              <a:t>bị</a:t>
            </a:r>
            <a:r>
              <a:rPr lang="en-US" sz="2100" i="1" dirty="0">
                <a:solidFill>
                  <a:srgbClr val="0000FF"/>
                </a:solidFill>
                <a:latin typeface="Times New Roman" pitchFamily="18" charset="0"/>
                <a:cs typeface="Times New Roman" pitchFamily="18" charset="0"/>
              </a:rPr>
              <a:t> </a:t>
            </a:r>
            <a:r>
              <a:rPr lang="en-US" sz="2100" i="1" dirty="0" err="1">
                <a:solidFill>
                  <a:srgbClr val="0000FF"/>
                </a:solidFill>
                <a:latin typeface="Times New Roman" pitchFamily="18" charset="0"/>
                <a:cs typeface="Times New Roman" pitchFamily="18" charset="0"/>
              </a:rPr>
              <a:t>điều</a:t>
            </a:r>
            <a:r>
              <a:rPr lang="en-US" sz="2100" i="1" dirty="0">
                <a:solidFill>
                  <a:srgbClr val="0000FF"/>
                </a:solidFill>
                <a:latin typeface="Times New Roman" pitchFamily="18" charset="0"/>
                <a:cs typeface="Times New Roman" pitchFamily="18" charset="0"/>
              </a:rPr>
              <a:t> </a:t>
            </a:r>
            <a:r>
              <a:rPr lang="en-US" sz="2100" i="1" dirty="0" err="1">
                <a:solidFill>
                  <a:srgbClr val="0000FF"/>
                </a:solidFill>
                <a:latin typeface="Times New Roman" pitchFamily="18" charset="0"/>
                <a:cs typeface="Times New Roman" pitchFamily="18" charset="0"/>
              </a:rPr>
              <a:t>kiện</a:t>
            </a:r>
            <a:r>
              <a:rPr lang="en-US" sz="2100" i="1" dirty="0">
                <a:solidFill>
                  <a:srgbClr val="0000FF"/>
                </a:solidFill>
                <a:latin typeface="Times New Roman" pitchFamily="18" charset="0"/>
                <a:cs typeface="Times New Roman" pitchFamily="18" charset="0"/>
              </a:rPr>
              <a:t> </a:t>
            </a:r>
            <a:r>
              <a:rPr lang="en-US" sz="2100" i="1" dirty="0" err="1">
                <a:solidFill>
                  <a:srgbClr val="0000FF"/>
                </a:solidFill>
                <a:latin typeface="Times New Roman" pitchFamily="18" charset="0"/>
                <a:cs typeface="Times New Roman" pitchFamily="18" charset="0"/>
              </a:rPr>
              <a:t>cần</a:t>
            </a:r>
            <a:r>
              <a:rPr lang="en-US" sz="2100" i="1" dirty="0">
                <a:solidFill>
                  <a:srgbClr val="0000FF"/>
                </a:solidFill>
                <a:latin typeface="Times New Roman" pitchFamily="18" charset="0"/>
                <a:cs typeface="Times New Roman" pitchFamily="18" charset="0"/>
              </a:rPr>
              <a:t> </a:t>
            </a:r>
            <a:r>
              <a:rPr lang="en-US" sz="2100" i="1" dirty="0" err="1">
                <a:solidFill>
                  <a:srgbClr val="0000FF"/>
                </a:solidFill>
                <a:latin typeface="Times New Roman" pitchFamily="18" charset="0"/>
                <a:cs typeface="Times New Roman" pitchFamily="18" charset="0"/>
              </a:rPr>
              <a:t>thiết</a:t>
            </a:r>
            <a:r>
              <a:rPr lang="en-US" sz="2100" i="1" dirty="0">
                <a:solidFill>
                  <a:srgbClr val="0000FF"/>
                </a:solidFill>
                <a:latin typeface="Times New Roman" pitchFamily="18" charset="0"/>
                <a:cs typeface="Times New Roman" pitchFamily="18" charset="0"/>
              </a:rPr>
              <a:t> g</a:t>
            </a:r>
            <a:r>
              <a:rPr lang="vi-VN" sz="2100" i="1" dirty="0">
                <a:solidFill>
                  <a:srgbClr val="0000FF"/>
                </a:solidFill>
                <a:latin typeface="Times New Roman" pitchFamily="18" charset="0"/>
                <a:cs typeface="Times New Roman" pitchFamily="18" charset="0"/>
              </a:rPr>
              <a:t>iảm thiểu những rủi ro do biến đổi khí hậu gây ra</a:t>
            </a:r>
            <a:r>
              <a:rPr lang="en-US" sz="2100" i="1" dirty="0">
                <a:solidFill>
                  <a:srgbClr val="0000FF"/>
                </a:solidFill>
                <a:latin typeface="Times New Roman" pitchFamily="18" charset="0"/>
                <a:cs typeface="Times New Roman" pitchFamily="18" charset="0"/>
              </a:rPr>
              <a:t> (</a:t>
            </a:r>
            <a:r>
              <a:rPr lang="vi-VN" sz="2100" i="1" dirty="0">
                <a:solidFill>
                  <a:srgbClr val="0000FF"/>
                </a:solidFill>
                <a:latin typeface="Times New Roman" pitchFamily="18" charset="0"/>
                <a:cs typeface="Times New Roman" pitchFamily="18" charset="0"/>
              </a:rPr>
              <a:t>nhất là khô hạn tại Tây Nguyên, Nam Trung Bộ, xâm nhập mặn, sạt lở tại </a:t>
            </a:r>
            <a:r>
              <a:rPr lang="en-US" sz="2100" i="1" dirty="0">
                <a:solidFill>
                  <a:srgbClr val="0000FF"/>
                </a:solidFill>
                <a:latin typeface="Times New Roman" pitchFamily="18" charset="0"/>
                <a:cs typeface="Times New Roman" pitchFamily="18" charset="0"/>
              </a:rPr>
              <a:t>ĐBSCL</a:t>
            </a:r>
            <a:r>
              <a:rPr lang="vi-VN" sz="2100" i="1" dirty="0">
                <a:solidFill>
                  <a:srgbClr val="0000FF"/>
                </a:solidFill>
                <a:latin typeface="Times New Roman" pitchFamily="18" charset="0"/>
                <a:cs typeface="Times New Roman" pitchFamily="18" charset="0"/>
              </a:rPr>
              <a:t>, lũ ống, lũ quét, sạt lở núi ở khu vực trung du, miền núi</a:t>
            </a:r>
            <a:r>
              <a:rPr lang="en-US" sz="2100" i="1" dirty="0">
                <a:solidFill>
                  <a:srgbClr val="0000FF"/>
                </a:solidFill>
                <a:latin typeface="Times New Roman" pitchFamily="18" charset="0"/>
                <a:cs typeface="Times New Roman" pitchFamily="18" charset="0"/>
              </a:rPr>
              <a:t> </a:t>
            </a:r>
            <a:r>
              <a:rPr lang="en-US" sz="2100" i="1" dirty="0" err="1">
                <a:solidFill>
                  <a:srgbClr val="0000FF"/>
                </a:solidFill>
                <a:latin typeface="Times New Roman" pitchFamily="18" charset="0"/>
                <a:cs typeface="Times New Roman" pitchFamily="18" charset="0"/>
              </a:rPr>
              <a:t>phía</a:t>
            </a:r>
            <a:r>
              <a:rPr lang="en-US" sz="2100" i="1" dirty="0">
                <a:solidFill>
                  <a:srgbClr val="0000FF"/>
                </a:solidFill>
                <a:latin typeface="Times New Roman" pitchFamily="18" charset="0"/>
                <a:cs typeface="Times New Roman" pitchFamily="18" charset="0"/>
              </a:rPr>
              <a:t> </a:t>
            </a:r>
            <a:r>
              <a:rPr lang="en-US" sz="2100" i="1" dirty="0" err="1">
                <a:solidFill>
                  <a:srgbClr val="0000FF"/>
                </a:solidFill>
                <a:latin typeface="Times New Roman" pitchFamily="18" charset="0"/>
                <a:cs typeface="Times New Roman" pitchFamily="18" charset="0"/>
              </a:rPr>
              <a:t>Bắc</a:t>
            </a:r>
            <a:r>
              <a:rPr lang="en-US" sz="2100" i="1" dirty="0">
                <a:solidFill>
                  <a:srgbClr val="0000FF"/>
                </a:solidFill>
                <a:latin typeface="Times New Roman" pitchFamily="18" charset="0"/>
                <a:cs typeface="Times New Roman" pitchFamily="18" charset="0"/>
              </a:rPr>
              <a:t>, </a:t>
            </a:r>
            <a:r>
              <a:rPr lang="en-US" sz="2100" i="1" dirty="0" err="1">
                <a:solidFill>
                  <a:srgbClr val="0000FF"/>
                </a:solidFill>
                <a:latin typeface="Times New Roman" pitchFamily="18" charset="0"/>
                <a:cs typeface="Times New Roman" pitchFamily="18" charset="0"/>
              </a:rPr>
              <a:t>miền</a:t>
            </a:r>
            <a:r>
              <a:rPr lang="en-US" sz="2100" i="1" dirty="0">
                <a:solidFill>
                  <a:srgbClr val="0000FF"/>
                </a:solidFill>
                <a:latin typeface="Times New Roman" pitchFamily="18" charset="0"/>
                <a:cs typeface="Times New Roman" pitchFamily="18" charset="0"/>
              </a:rPr>
              <a:t> </a:t>
            </a:r>
            <a:r>
              <a:rPr lang="en-US" sz="2100" i="1" dirty="0" err="1">
                <a:solidFill>
                  <a:srgbClr val="0000FF"/>
                </a:solidFill>
                <a:latin typeface="Times New Roman" pitchFamily="18" charset="0"/>
                <a:cs typeface="Times New Roman" pitchFamily="18" charset="0"/>
              </a:rPr>
              <a:t>Trung</a:t>
            </a:r>
            <a:r>
              <a:rPr lang="en-US" sz="2100" i="1" dirty="0">
                <a:solidFill>
                  <a:srgbClr val="0000FF"/>
                </a:solidFill>
                <a:latin typeface="Times New Roman" pitchFamily="18" charset="0"/>
                <a:cs typeface="Times New Roman" pitchFamily="18" charset="0"/>
              </a:rPr>
              <a:t>)</a:t>
            </a:r>
            <a:endParaRPr lang="vi-VN" sz="2100" i="1" dirty="0">
              <a:solidFill>
                <a:srgbClr val="0000FF"/>
              </a:solidFill>
              <a:latin typeface="Times New Roman" pitchFamily="18" charset="0"/>
              <a:cs typeface="Times New Roman" pitchFamily="18" charset="0"/>
            </a:endParaRPr>
          </a:p>
          <a:p>
            <a:pPr marL="344398" indent="-344398" algn="just" defTabSz="914178" eaLnBrk="1" fontAlgn="auto" hangingPunct="1">
              <a:lnSpc>
                <a:spcPct val="100000"/>
              </a:lnSpc>
              <a:spcBef>
                <a:spcPts val="599"/>
              </a:spcBef>
              <a:buFont typeface="Wingdings" panose="05000000000000000000" pitchFamily="2" charset="2"/>
              <a:buChar char="v"/>
              <a:defRPr/>
            </a:pPr>
            <a:endParaRPr lang="vi-VN" sz="2100" dirty="0">
              <a:solidFill>
                <a:srgbClr val="0000FF"/>
              </a:solidFill>
              <a:latin typeface="Times New Roman" pitchFamily="18" charset="0"/>
              <a:cs typeface="Times New Roman" pitchFamily="18" charset="0"/>
            </a:endParaRPr>
          </a:p>
          <a:p>
            <a:pPr marL="344398" indent="-344398" algn="just" defTabSz="914178" eaLnBrk="1" fontAlgn="auto" hangingPunct="1">
              <a:lnSpc>
                <a:spcPct val="100000"/>
              </a:lnSpc>
              <a:spcBef>
                <a:spcPts val="599"/>
              </a:spcBef>
              <a:buFont typeface="Wingdings" panose="05000000000000000000" pitchFamily="2" charset="2"/>
              <a:buChar char="v"/>
              <a:defRPr/>
            </a:pPr>
            <a:endParaRPr lang="vi-VN" sz="2100" dirty="0">
              <a:solidFill>
                <a:srgbClr val="0000FF"/>
              </a:solidFill>
              <a:latin typeface="Times New Roman" pitchFamily="18" charset="0"/>
              <a:cs typeface="Times New Roman" pitchFamily="18" charset="0"/>
            </a:endParaRPr>
          </a:p>
        </p:txBody>
      </p:sp>
      <p:sp>
        <p:nvSpPr>
          <p:cNvPr id="2" name="Title 1">
            <a:extLst/>
          </p:cNvPr>
          <p:cNvSpPr>
            <a:spLocks noGrp="1"/>
          </p:cNvSpPr>
          <p:nvPr>
            <p:ph type="title" idx="4294967295"/>
          </p:nvPr>
        </p:nvSpPr>
        <p:spPr>
          <a:xfrm>
            <a:off x="101600" y="-88898"/>
            <a:ext cx="11887200" cy="1079500"/>
          </a:xfrm>
        </p:spPr>
        <p:txBody>
          <a:bodyPr/>
          <a:lstStyle/>
          <a:p>
            <a:pPr algn="ctr" defTabSz="914178" eaLnBrk="1" fontAlgn="auto" hangingPunct="1">
              <a:spcAft>
                <a:spcPts val="0"/>
              </a:spcAft>
              <a:defRPr/>
            </a:pPr>
            <a:r>
              <a:rPr lang="en-US" sz="3200" b="1" spc="0" dirty="0">
                <a:solidFill>
                  <a:srgbClr val="FF0000"/>
                </a:solidFill>
                <a:latin typeface="Times New Roman" panose="02020603050405020304" pitchFamily="18" charset="0"/>
                <a:cs typeface="Times New Roman" panose="02020603050405020304" pitchFamily="18" charset="0"/>
              </a:rPr>
              <a:t>7. </a:t>
            </a:r>
            <a:r>
              <a:rPr lang="en-US" sz="3200" b="1" spc="0" dirty="0" err="1">
                <a:solidFill>
                  <a:srgbClr val="FF0000"/>
                </a:solidFill>
                <a:latin typeface="Times New Roman" panose="02020603050405020304" pitchFamily="18" charset="0"/>
                <a:cs typeface="Times New Roman" panose="02020603050405020304" pitchFamily="18" charset="0"/>
              </a:rPr>
              <a:t>Về</a:t>
            </a:r>
            <a:r>
              <a:rPr lang="en-US" sz="3200" b="1" spc="0" dirty="0">
                <a:solidFill>
                  <a:srgbClr val="FF0000"/>
                </a:solidFill>
                <a:latin typeface="Times New Roman" panose="02020603050405020304" pitchFamily="18" charset="0"/>
                <a:cs typeface="Times New Roman" panose="02020603050405020304" pitchFamily="18" charset="0"/>
              </a:rPr>
              <a:t> </a:t>
            </a:r>
            <a:r>
              <a:rPr lang="en-US" sz="3200" b="1" spc="0" dirty="0" err="1">
                <a:solidFill>
                  <a:srgbClr val="FF0000"/>
                </a:solidFill>
                <a:latin typeface="Times New Roman" panose="02020603050405020304" pitchFamily="18" charset="0"/>
                <a:cs typeface="Times New Roman" panose="02020603050405020304" pitchFamily="18" charset="0"/>
              </a:rPr>
              <a:t>quản</a:t>
            </a:r>
            <a:r>
              <a:rPr lang="en-US" sz="3200" b="1" spc="0" dirty="0">
                <a:solidFill>
                  <a:srgbClr val="FF0000"/>
                </a:solidFill>
                <a:latin typeface="Times New Roman" panose="02020603050405020304" pitchFamily="18" charset="0"/>
                <a:cs typeface="Times New Roman" panose="02020603050405020304" pitchFamily="18" charset="0"/>
              </a:rPr>
              <a:t> </a:t>
            </a:r>
            <a:r>
              <a:rPr lang="en-US" sz="3200" b="1" spc="0" dirty="0" err="1">
                <a:solidFill>
                  <a:srgbClr val="FF0000"/>
                </a:solidFill>
                <a:latin typeface="Times New Roman" panose="02020603050405020304" pitchFamily="18" charset="0"/>
                <a:cs typeface="Times New Roman" panose="02020603050405020304" pitchFamily="18" charset="0"/>
              </a:rPr>
              <a:t>lý</a:t>
            </a:r>
            <a:r>
              <a:rPr lang="en-US" sz="3200" b="1" spc="0" dirty="0">
                <a:solidFill>
                  <a:srgbClr val="FF0000"/>
                </a:solidFill>
                <a:latin typeface="Times New Roman" panose="02020603050405020304" pitchFamily="18" charset="0"/>
                <a:cs typeface="Times New Roman" panose="02020603050405020304" pitchFamily="18" charset="0"/>
              </a:rPr>
              <a:t> </a:t>
            </a:r>
            <a:r>
              <a:rPr lang="vi-VN" sz="3200" b="1" spc="0" dirty="0">
                <a:solidFill>
                  <a:srgbClr val="FF0000"/>
                </a:solidFill>
                <a:cs typeface="Times New Roman" panose="02020603050405020304" pitchFamily="18" charset="0"/>
              </a:rPr>
              <a:t>tài nguyên</a:t>
            </a:r>
            <a:r>
              <a:rPr lang="en-US" sz="3200" b="1" spc="0" dirty="0">
                <a:solidFill>
                  <a:srgbClr val="FF0000"/>
                </a:solidFill>
                <a:latin typeface="Times New Roman" panose="02020603050405020304" pitchFamily="18" charset="0"/>
                <a:cs typeface="Times New Roman" panose="02020603050405020304" pitchFamily="18" charset="0"/>
              </a:rPr>
              <a:t>, </a:t>
            </a:r>
            <a:r>
              <a:rPr lang="en-US" sz="3200" b="1" spc="0" dirty="0" err="1">
                <a:solidFill>
                  <a:srgbClr val="FF0000"/>
                </a:solidFill>
                <a:latin typeface="Times New Roman" panose="02020603050405020304" pitchFamily="18" charset="0"/>
                <a:cs typeface="Times New Roman" panose="02020603050405020304" pitchFamily="18" charset="0"/>
              </a:rPr>
              <a:t>bảo</a:t>
            </a:r>
            <a:r>
              <a:rPr lang="en-US" sz="3200" b="1" spc="0" dirty="0">
                <a:solidFill>
                  <a:srgbClr val="FF0000"/>
                </a:solidFill>
                <a:latin typeface="Times New Roman" panose="02020603050405020304" pitchFamily="18" charset="0"/>
                <a:cs typeface="Times New Roman" panose="02020603050405020304" pitchFamily="18" charset="0"/>
              </a:rPr>
              <a:t> </a:t>
            </a:r>
            <a:r>
              <a:rPr lang="en-US" sz="3200" b="1" spc="0" dirty="0" err="1">
                <a:solidFill>
                  <a:srgbClr val="FF0000"/>
                </a:solidFill>
                <a:latin typeface="Times New Roman" panose="02020603050405020304" pitchFamily="18" charset="0"/>
                <a:cs typeface="Times New Roman" panose="02020603050405020304" pitchFamily="18" charset="0"/>
              </a:rPr>
              <a:t>vệ</a:t>
            </a:r>
            <a:r>
              <a:rPr lang="en-US" sz="3200" b="1" spc="0" dirty="0">
                <a:solidFill>
                  <a:srgbClr val="FF0000"/>
                </a:solidFill>
                <a:latin typeface="Times New Roman" panose="02020603050405020304" pitchFamily="18" charset="0"/>
                <a:cs typeface="Times New Roman" panose="02020603050405020304" pitchFamily="18" charset="0"/>
              </a:rPr>
              <a:t> </a:t>
            </a:r>
            <a:r>
              <a:rPr lang="vi-VN" sz="3200" b="1" spc="0" dirty="0">
                <a:solidFill>
                  <a:srgbClr val="FF0000"/>
                </a:solidFill>
                <a:cs typeface="Times New Roman" panose="02020603050405020304" pitchFamily="18" charset="0"/>
              </a:rPr>
              <a:t>môi trường</a:t>
            </a:r>
            <a:r>
              <a:rPr lang="en-US" sz="3200" b="1" spc="0" dirty="0">
                <a:solidFill>
                  <a:srgbClr val="FF0000"/>
                </a:solidFill>
                <a:latin typeface="Times New Roman" panose="02020603050405020304" pitchFamily="18" charset="0"/>
                <a:cs typeface="Times New Roman" panose="02020603050405020304" pitchFamily="18" charset="0"/>
              </a:rPr>
              <a:t>,</a:t>
            </a:r>
            <a:r>
              <a:rPr lang="vi-VN" sz="3200" b="1" spc="0" dirty="0">
                <a:solidFill>
                  <a:srgbClr val="FF0000"/>
                </a:solidFill>
                <a:cs typeface="Times New Roman" panose="02020603050405020304" pitchFamily="18" charset="0"/>
              </a:rPr>
              <a:t> ứng phó </a:t>
            </a:r>
            <a:r>
              <a:rPr lang="en-US" sz="3200" b="1" spc="0" dirty="0">
                <a:solidFill>
                  <a:srgbClr val="FF0000"/>
                </a:solidFill>
                <a:latin typeface="Times New Roman" panose="02020603050405020304" pitchFamily="18" charset="0"/>
                <a:cs typeface="Times New Roman" panose="02020603050405020304" pitchFamily="18" charset="0"/>
              </a:rPr>
              <a:t/>
            </a:r>
            <a:br>
              <a:rPr lang="en-US" sz="3200" b="1" spc="0" dirty="0">
                <a:solidFill>
                  <a:srgbClr val="FF0000"/>
                </a:solidFill>
                <a:latin typeface="Times New Roman" panose="02020603050405020304" pitchFamily="18" charset="0"/>
                <a:cs typeface="Times New Roman" panose="02020603050405020304" pitchFamily="18" charset="0"/>
              </a:rPr>
            </a:br>
            <a:r>
              <a:rPr lang="vi-VN" sz="3200" b="1" spc="0" dirty="0">
                <a:solidFill>
                  <a:srgbClr val="FF0000"/>
                </a:solidFill>
                <a:cs typeface="Times New Roman" panose="02020603050405020304" pitchFamily="18" charset="0"/>
              </a:rPr>
              <a:t>với biến đổi khí hậu</a:t>
            </a:r>
            <a:r>
              <a:rPr lang="en-US" sz="3200" b="1" spc="0" dirty="0">
                <a:solidFill>
                  <a:srgbClr val="FF0000"/>
                </a:solidFill>
                <a:latin typeface="Times New Roman" panose="02020603050405020304" pitchFamily="18" charset="0"/>
                <a:cs typeface="Times New Roman" panose="02020603050405020304" pitchFamily="18" charset="0"/>
              </a:rPr>
              <a:t> </a:t>
            </a:r>
            <a:r>
              <a:rPr lang="en-US" sz="3200" b="1" spc="0" dirty="0" err="1">
                <a:solidFill>
                  <a:srgbClr val="FF0000"/>
                </a:solidFill>
                <a:latin typeface="Times New Roman" panose="02020603050405020304" pitchFamily="18" charset="0"/>
                <a:cs typeface="Times New Roman" panose="02020603050405020304" pitchFamily="18" charset="0"/>
              </a:rPr>
              <a:t>và</a:t>
            </a:r>
            <a:r>
              <a:rPr lang="vi-VN" sz="3200" b="1" spc="0" dirty="0">
                <a:solidFill>
                  <a:srgbClr val="FF0000"/>
                </a:solidFill>
                <a:cs typeface="Times New Roman" panose="02020603050405020304" pitchFamily="18" charset="0"/>
              </a:rPr>
              <a:t> phòng chống thiên tai</a:t>
            </a:r>
            <a:endParaRPr lang="vi-VN" sz="3200" b="1" dirty="0">
              <a:solidFill>
                <a:srgbClr val="FF0000"/>
              </a:solidFill>
              <a:ea typeface="Calibri" panose="020F0502020204030204" pitchFamily="34" charset="0"/>
              <a:cs typeface="Times New Roman" pitchFamily="18" charset="0"/>
            </a:endParaRPr>
          </a:p>
        </p:txBody>
      </p:sp>
    </p:spTree>
    <p:extLst>
      <p:ext uri="{BB962C8B-B14F-4D97-AF65-F5344CB8AC3E}">
        <p14:creationId xmlns:p14="http://schemas.microsoft.com/office/powerpoint/2010/main" val="35474792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p:cNvPr>
          <p:cNvSpPr>
            <a:spLocks noGrp="1"/>
          </p:cNvSpPr>
          <p:nvPr>
            <p:ph idx="4294967295"/>
          </p:nvPr>
        </p:nvSpPr>
        <p:spPr>
          <a:xfrm>
            <a:off x="203200" y="854075"/>
            <a:ext cx="11785600" cy="5521325"/>
          </a:xfrm>
        </p:spPr>
        <p:txBody>
          <a:bodyPr rtlCol="0">
            <a:noAutofit/>
          </a:bodyPr>
          <a:lstStyle/>
          <a:p>
            <a:pPr marL="0" indent="0" algn="just" defTabSz="914178" eaLnBrk="1" fontAlgn="auto" hangingPunct="1">
              <a:lnSpc>
                <a:spcPct val="100000"/>
              </a:lnSpc>
              <a:spcBef>
                <a:spcPts val="599"/>
              </a:spcBef>
              <a:buNone/>
              <a:defRPr/>
            </a:pPr>
            <a:r>
              <a:rPr lang="en-US" sz="3100" b="1" dirty="0">
                <a:solidFill>
                  <a:srgbClr val="0000CC"/>
                </a:solidFill>
                <a:latin typeface="Arial" pitchFamily="34" charset="0"/>
                <a:cs typeface="Arial" pitchFamily="34" charset="0"/>
              </a:rPr>
              <a:t>   * </a:t>
            </a:r>
            <a:r>
              <a:rPr lang="vi-VN" sz="3100" b="1" dirty="0">
                <a:solidFill>
                  <a:srgbClr val="0000CC"/>
                </a:solidFill>
                <a:latin typeface="Arial" pitchFamily="34" charset="0"/>
                <a:cs typeface="Arial" pitchFamily="34" charset="0"/>
              </a:rPr>
              <a:t>Củng cố, tăng cường quốc phòng, bảo đảm an ninh quốc gia, giữ gìn trật tự, an toàn xã hội; </a:t>
            </a:r>
            <a:endParaRPr lang="en-US" sz="3100" b="1" dirty="0">
              <a:solidFill>
                <a:srgbClr val="0000CC"/>
              </a:solidFill>
              <a:latin typeface="Arial" pitchFamily="34" charset="0"/>
              <a:cs typeface="Arial" pitchFamily="34" charset="0"/>
            </a:endParaRPr>
          </a:p>
          <a:p>
            <a:pPr marL="0" indent="0" algn="just" defTabSz="914178" eaLnBrk="1" fontAlgn="auto" hangingPunct="1">
              <a:lnSpc>
                <a:spcPct val="100000"/>
              </a:lnSpc>
              <a:spcBef>
                <a:spcPts val="599"/>
              </a:spcBef>
              <a:buNone/>
              <a:defRPr/>
            </a:pPr>
            <a:r>
              <a:rPr lang="en-US" sz="3100" b="1" dirty="0">
                <a:solidFill>
                  <a:srgbClr val="0000CC"/>
                </a:solidFill>
                <a:latin typeface="Arial" pitchFamily="34" charset="0"/>
                <a:cs typeface="Arial" pitchFamily="34" charset="0"/>
              </a:rPr>
              <a:t>   * K</a:t>
            </a:r>
            <a:r>
              <a:rPr lang="vi-VN" sz="3100" b="1" dirty="0">
                <a:solidFill>
                  <a:srgbClr val="0000CC"/>
                </a:solidFill>
                <a:latin typeface="Arial" pitchFamily="34" charset="0"/>
                <a:cs typeface="Arial" pitchFamily="34" charset="0"/>
              </a:rPr>
              <a:t>iên quyết, kiên trì đấu tranh bảo vệ vững chắc độc lập, chủ quyền, thống nhất và toàn vẹn </a:t>
            </a:r>
            <a:r>
              <a:rPr lang="vi-VN" sz="3100" b="1" dirty="0" smtClean="0">
                <a:solidFill>
                  <a:srgbClr val="0000CC"/>
                </a:solidFill>
                <a:latin typeface="Arial" pitchFamily="34" charset="0"/>
                <a:cs typeface="Arial" pitchFamily="34" charset="0"/>
              </a:rPr>
              <a:t>lãnh</a:t>
            </a:r>
            <a:r>
              <a:rPr lang="en-US" sz="3100" b="1" dirty="0" smtClean="0">
                <a:solidFill>
                  <a:srgbClr val="0000CC"/>
                </a:solidFill>
                <a:latin typeface="Arial" pitchFamily="34" charset="0"/>
                <a:cs typeface="Arial" pitchFamily="34" charset="0"/>
              </a:rPr>
              <a:t>;</a:t>
            </a:r>
            <a:endParaRPr lang="en-US" sz="3100" b="1" dirty="0">
              <a:solidFill>
                <a:srgbClr val="0000CC"/>
              </a:solidFill>
              <a:latin typeface="Arial" pitchFamily="34" charset="0"/>
              <a:cs typeface="Arial" pitchFamily="34" charset="0"/>
            </a:endParaRPr>
          </a:p>
          <a:p>
            <a:pPr marL="0" indent="0" algn="just" defTabSz="914178" eaLnBrk="1" fontAlgn="auto" hangingPunct="1">
              <a:lnSpc>
                <a:spcPct val="100000"/>
              </a:lnSpc>
              <a:spcBef>
                <a:spcPts val="599"/>
              </a:spcBef>
              <a:buNone/>
              <a:defRPr/>
            </a:pPr>
            <a:r>
              <a:rPr lang="en-US" sz="3100" b="1" dirty="0">
                <a:solidFill>
                  <a:srgbClr val="0000CC"/>
                </a:solidFill>
                <a:latin typeface="Arial" pitchFamily="34" charset="0"/>
                <a:cs typeface="Arial" pitchFamily="34" charset="0"/>
              </a:rPr>
              <a:t>    * </a:t>
            </a:r>
            <a:r>
              <a:rPr lang="en-US" sz="3100" b="1" dirty="0" err="1">
                <a:solidFill>
                  <a:srgbClr val="0000CC"/>
                </a:solidFill>
                <a:latin typeface="Arial" pitchFamily="34" charset="0"/>
                <a:cs typeface="Arial" pitchFamily="34" charset="0"/>
              </a:rPr>
              <a:t>Tiếp</a:t>
            </a:r>
            <a:r>
              <a:rPr lang="en-US" sz="3100" b="1" dirty="0">
                <a:solidFill>
                  <a:srgbClr val="0000CC"/>
                </a:solidFill>
                <a:latin typeface="Arial" pitchFamily="34" charset="0"/>
                <a:cs typeface="Arial" pitchFamily="34" charset="0"/>
              </a:rPr>
              <a:t> </a:t>
            </a:r>
            <a:r>
              <a:rPr lang="en-US" sz="3100" b="1" dirty="0" err="1">
                <a:solidFill>
                  <a:srgbClr val="0000CC"/>
                </a:solidFill>
                <a:latin typeface="Arial" pitchFamily="34" charset="0"/>
                <a:cs typeface="Arial" pitchFamily="34" charset="0"/>
              </a:rPr>
              <a:t>tục</a:t>
            </a:r>
            <a:r>
              <a:rPr lang="en-US" sz="3100" b="1" dirty="0">
                <a:solidFill>
                  <a:srgbClr val="0000CC"/>
                </a:solidFill>
                <a:latin typeface="Arial" pitchFamily="34" charset="0"/>
                <a:cs typeface="Arial" pitchFamily="34" charset="0"/>
              </a:rPr>
              <a:t> </a:t>
            </a:r>
            <a:r>
              <a:rPr lang="en-US" sz="3100" b="1" dirty="0" err="1">
                <a:solidFill>
                  <a:srgbClr val="0000CC"/>
                </a:solidFill>
                <a:latin typeface="Arial" pitchFamily="34" charset="0"/>
                <a:cs typeface="Arial" pitchFamily="34" charset="0"/>
              </a:rPr>
              <a:t>xây</a:t>
            </a:r>
            <a:r>
              <a:rPr lang="en-US" sz="3100" b="1" dirty="0">
                <a:solidFill>
                  <a:srgbClr val="0000CC"/>
                </a:solidFill>
                <a:latin typeface="Arial" pitchFamily="34" charset="0"/>
                <a:cs typeface="Arial" pitchFamily="34" charset="0"/>
              </a:rPr>
              <a:t> </a:t>
            </a:r>
            <a:r>
              <a:rPr lang="en-US" sz="3100" b="1" dirty="0" err="1">
                <a:solidFill>
                  <a:srgbClr val="0000CC"/>
                </a:solidFill>
                <a:latin typeface="Arial" pitchFamily="34" charset="0"/>
                <a:cs typeface="Arial" pitchFamily="34" charset="0"/>
              </a:rPr>
              <a:t>dựng</a:t>
            </a:r>
            <a:r>
              <a:rPr lang="en-US" sz="3100" b="1" dirty="0">
                <a:solidFill>
                  <a:srgbClr val="0000CC"/>
                </a:solidFill>
                <a:latin typeface="Arial" pitchFamily="34" charset="0"/>
                <a:cs typeface="Arial" pitchFamily="34" charset="0"/>
              </a:rPr>
              <a:t> </a:t>
            </a:r>
            <a:r>
              <a:rPr lang="vi-VN" sz="3100" b="1" u="sng" dirty="0">
                <a:solidFill>
                  <a:srgbClr val="0000CC"/>
                </a:solidFill>
                <a:latin typeface="Arial" pitchFamily="34" charset="0"/>
                <a:cs typeface="Arial" pitchFamily="34" charset="0"/>
              </a:rPr>
              <a:t>thế trận quốc phòng toàn dân gắn với thế trận an ninh nhân dân </a:t>
            </a:r>
            <a:r>
              <a:rPr lang="vi-VN" sz="3100" b="1" dirty="0">
                <a:solidFill>
                  <a:srgbClr val="0000CC"/>
                </a:solidFill>
                <a:latin typeface="Arial" pitchFamily="34" charset="0"/>
                <a:cs typeface="Arial" pitchFamily="34" charset="0"/>
              </a:rPr>
              <a:t>vững chắc</a:t>
            </a:r>
            <a:r>
              <a:rPr lang="en-US" sz="3100" b="1" dirty="0">
                <a:solidFill>
                  <a:srgbClr val="0000CC"/>
                </a:solidFill>
                <a:latin typeface="Arial" pitchFamily="34" charset="0"/>
                <a:cs typeface="Arial" pitchFamily="34" charset="0"/>
              </a:rPr>
              <a:t>; </a:t>
            </a:r>
            <a:r>
              <a:rPr lang="vi-VN" sz="3100" b="1" dirty="0">
                <a:solidFill>
                  <a:srgbClr val="0000CC"/>
                </a:solidFill>
                <a:latin typeface="Arial" pitchFamily="34" charset="0"/>
                <a:cs typeface="Arial" pitchFamily="34" charset="0"/>
              </a:rPr>
              <a:t>xây dựng Quân đội nhân dân, Công an nhân dân cách mạng, chính quy, tinh nhuệ, từng bước hiện đạ</a:t>
            </a:r>
            <a:r>
              <a:rPr lang="en-US" sz="3100" b="1" dirty="0" err="1" smtClean="0">
                <a:solidFill>
                  <a:srgbClr val="0000CC"/>
                </a:solidFill>
                <a:latin typeface="Arial" pitchFamily="34" charset="0"/>
                <a:cs typeface="Arial" pitchFamily="34" charset="0"/>
              </a:rPr>
              <a:t>i</a:t>
            </a:r>
            <a:r>
              <a:rPr lang="en-US" sz="3100" b="1" dirty="0" smtClean="0">
                <a:solidFill>
                  <a:srgbClr val="0000CC"/>
                </a:solidFill>
                <a:latin typeface="Arial" pitchFamily="34" charset="0"/>
                <a:cs typeface="Arial" pitchFamily="34" charset="0"/>
              </a:rPr>
              <a:t>;</a:t>
            </a:r>
            <a:endParaRPr lang="en-US" sz="3100" b="1" dirty="0">
              <a:solidFill>
                <a:srgbClr val="0000CC"/>
              </a:solidFill>
              <a:latin typeface="Arial" pitchFamily="34" charset="0"/>
              <a:cs typeface="Arial" pitchFamily="34" charset="0"/>
            </a:endParaRPr>
          </a:p>
          <a:p>
            <a:pPr marL="0" indent="0" algn="just" defTabSz="914178" eaLnBrk="1" fontAlgn="auto" hangingPunct="1">
              <a:lnSpc>
                <a:spcPct val="100000"/>
              </a:lnSpc>
              <a:spcBef>
                <a:spcPts val="599"/>
              </a:spcBef>
              <a:buNone/>
              <a:defRPr/>
            </a:pPr>
            <a:r>
              <a:rPr lang="en-US" sz="3100" b="1" dirty="0">
                <a:solidFill>
                  <a:srgbClr val="0000CC"/>
                </a:solidFill>
                <a:latin typeface="Arial" pitchFamily="34" charset="0"/>
                <a:cs typeface="Arial" pitchFamily="34" charset="0"/>
              </a:rPr>
              <a:t>     *</a:t>
            </a:r>
            <a:r>
              <a:rPr lang="en-US" sz="3100" b="1" u="sng" dirty="0">
                <a:solidFill>
                  <a:srgbClr val="0000CC"/>
                </a:solidFill>
                <a:latin typeface="Arial" pitchFamily="34" charset="0"/>
                <a:cs typeface="Arial" pitchFamily="34" charset="0"/>
              </a:rPr>
              <a:t> </a:t>
            </a:r>
            <a:r>
              <a:rPr lang="vi-VN" sz="3100" b="1" u="sng" dirty="0">
                <a:solidFill>
                  <a:srgbClr val="0000CC"/>
                </a:solidFill>
                <a:latin typeface="Arial" pitchFamily="34" charset="0"/>
                <a:cs typeface="Arial" pitchFamily="34" charset="0"/>
              </a:rPr>
              <a:t>Bảo vệ lợi ích quốc gia</a:t>
            </a:r>
            <a:r>
              <a:rPr lang="en-US" sz="3100" b="1" u="sng" dirty="0">
                <a:solidFill>
                  <a:srgbClr val="0000CC"/>
                </a:solidFill>
                <a:latin typeface="Arial" pitchFamily="34" charset="0"/>
                <a:cs typeface="Arial" pitchFamily="34" charset="0"/>
              </a:rPr>
              <a:t> -</a:t>
            </a:r>
            <a:r>
              <a:rPr lang="vi-VN" sz="3100" b="1" u="sng" dirty="0">
                <a:solidFill>
                  <a:srgbClr val="0000CC"/>
                </a:solidFill>
                <a:latin typeface="Arial" pitchFamily="34" charset="0"/>
                <a:cs typeface="Arial" pitchFamily="34" charset="0"/>
              </a:rPr>
              <a:t> dân tộc</a:t>
            </a:r>
            <a:r>
              <a:rPr lang="vi-VN" sz="3100" b="1" dirty="0">
                <a:solidFill>
                  <a:srgbClr val="0000CC"/>
                </a:solidFill>
                <a:latin typeface="Arial" pitchFamily="34" charset="0"/>
                <a:cs typeface="Arial" pitchFamily="34" charset="0"/>
              </a:rPr>
              <a:t>; x</a:t>
            </a:r>
            <a:r>
              <a:rPr lang="en-US" sz="3100" b="1" dirty="0">
                <a:solidFill>
                  <a:srgbClr val="0000CC"/>
                </a:solidFill>
                <a:latin typeface="Arial" pitchFamily="34" charset="0"/>
                <a:cs typeface="Arial" pitchFamily="34" charset="0"/>
              </a:rPr>
              <a:t>ử </a:t>
            </a:r>
            <a:r>
              <a:rPr lang="en-US" sz="3100" b="1" dirty="0" err="1">
                <a:solidFill>
                  <a:srgbClr val="0000CC"/>
                </a:solidFill>
                <a:latin typeface="Arial" pitchFamily="34" charset="0"/>
                <a:cs typeface="Arial" pitchFamily="34" charset="0"/>
              </a:rPr>
              <a:t>lý</a:t>
            </a:r>
            <a:r>
              <a:rPr lang="en-US" sz="3100" b="1" dirty="0">
                <a:solidFill>
                  <a:srgbClr val="0000CC"/>
                </a:solidFill>
                <a:latin typeface="Arial" pitchFamily="34" charset="0"/>
                <a:cs typeface="Arial" pitchFamily="34" charset="0"/>
              </a:rPr>
              <a:t> </a:t>
            </a:r>
            <a:r>
              <a:rPr lang="en-US" sz="3100" b="1" dirty="0" err="1">
                <a:solidFill>
                  <a:srgbClr val="0000CC"/>
                </a:solidFill>
                <a:latin typeface="Arial" pitchFamily="34" charset="0"/>
                <a:cs typeface="Arial" pitchFamily="34" charset="0"/>
              </a:rPr>
              <a:t>phù</a:t>
            </a:r>
            <a:r>
              <a:rPr lang="en-US" sz="3100" b="1" dirty="0">
                <a:solidFill>
                  <a:srgbClr val="0000CC"/>
                </a:solidFill>
                <a:latin typeface="Arial" pitchFamily="34" charset="0"/>
                <a:cs typeface="Arial" pitchFamily="34" charset="0"/>
              </a:rPr>
              <a:t> </a:t>
            </a:r>
            <a:r>
              <a:rPr lang="en-US" sz="3100" b="1" dirty="0" err="1">
                <a:solidFill>
                  <a:srgbClr val="0000CC"/>
                </a:solidFill>
                <a:latin typeface="Arial" pitchFamily="34" charset="0"/>
                <a:cs typeface="Arial" pitchFamily="34" charset="0"/>
              </a:rPr>
              <a:t>hợp</a:t>
            </a:r>
            <a:r>
              <a:rPr lang="en-US" sz="3100" b="1" dirty="0">
                <a:solidFill>
                  <a:srgbClr val="0000CC"/>
                </a:solidFill>
                <a:latin typeface="Arial" pitchFamily="34" charset="0"/>
                <a:cs typeface="Arial" pitchFamily="34" charset="0"/>
              </a:rPr>
              <a:t> </a:t>
            </a:r>
            <a:r>
              <a:rPr lang="vi-VN" sz="3100" b="1" dirty="0">
                <a:solidFill>
                  <a:srgbClr val="0000CC"/>
                </a:solidFill>
                <a:latin typeface="Arial" pitchFamily="34" charset="0"/>
                <a:cs typeface="Arial" pitchFamily="34" charset="0"/>
              </a:rPr>
              <a:t>vấn đề an ninh phi truyền thống, tạo vành đai an ninh bảo vệ Tổ quốc từ sớm, từ </a:t>
            </a:r>
            <a:r>
              <a:rPr lang="vi-VN" sz="3100" b="1" dirty="0" smtClean="0">
                <a:solidFill>
                  <a:srgbClr val="0000CC"/>
                </a:solidFill>
                <a:latin typeface="Arial" pitchFamily="34" charset="0"/>
                <a:cs typeface="Arial" pitchFamily="34" charset="0"/>
              </a:rPr>
              <a:t>xa</a:t>
            </a:r>
            <a:r>
              <a:rPr lang="en-US" sz="3100" b="1" dirty="0" smtClean="0">
                <a:solidFill>
                  <a:srgbClr val="0000CC"/>
                </a:solidFill>
                <a:latin typeface="Arial" pitchFamily="34" charset="0"/>
                <a:cs typeface="Arial" pitchFamily="34" charset="0"/>
              </a:rPr>
              <a:t>;</a:t>
            </a:r>
            <a:endParaRPr lang="en-US" sz="3100" b="1" dirty="0">
              <a:solidFill>
                <a:srgbClr val="0000CC"/>
              </a:solidFill>
              <a:latin typeface="Arial" pitchFamily="34" charset="0"/>
              <a:cs typeface="Arial" pitchFamily="34" charset="0"/>
            </a:endParaRPr>
          </a:p>
          <a:p>
            <a:pPr marL="344398" indent="-344398" algn="just" defTabSz="914178" eaLnBrk="1" fontAlgn="auto" hangingPunct="1">
              <a:lnSpc>
                <a:spcPct val="100000"/>
              </a:lnSpc>
              <a:spcBef>
                <a:spcPts val="599"/>
              </a:spcBef>
              <a:buFont typeface="Wingdings" panose="05000000000000000000" pitchFamily="2" charset="2"/>
              <a:buChar char="v"/>
              <a:defRPr/>
            </a:pPr>
            <a:endParaRPr lang="vi-VN" sz="3100" b="1" dirty="0">
              <a:solidFill>
                <a:srgbClr val="0000CC"/>
              </a:solidFill>
              <a:latin typeface="Arial" pitchFamily="34" charset="0"/>
              <a:cs typeface="Arial" pitchFamily="34" charset="0"/>
            </a:endParaRPr>
          </a:p>
        </p:txBody>
      </p:sp>
      <p:sp>
        <p:nvSpPr>
          <p:cNvPr id="2" name="Title 1">
            <a:extLst/>
          </p:cNvPr>
          <p:cNvSpPr>
            <a:spLocks noGrp="1"/>
          </p:cNvSpPr>
          <p:nvPr>
            <p:ph type="title" idx="4294967295"/>
          </p:nvPr>
        </p:nvSpPr>
        <p:spPr>
          <a:xfrm>
            <a:off x="203200" y="-25395"/>
            <a:ext cx="11785600" cy="819151"/>
          </a:xfrm>
        </p:spPr>
        <p:txBody>
          <a:bodyPr/>
          <a:lstStyle/>
          <a:p>
            <a:pPr algn="ctr" defTabSz="914178" eaLnBrk="1" fontAlgn="auto" hangingPunct="1">
              <a:spcAft>
                <a:spcPts val="0"/>
              </a:spcAft>
              <a:defRPr/>
            </a:pPr>
            <a:r>
              <a:rPr lang="en-US" sz="3700" b="1" spc="0" dirty="0">
                <a:solidFill>
                  <a:srgbClr val="FF0000"/>
                </a:solidFill>
                <a:latin typeface="Times New Roman" panose="02020603050405020304" pitchFamily="18" charset="0"/>
                <a:cs typeface="Times New Roman" panose="02020603050405020304" pitchFamily="18" charset="0"/>
              </a:rPr>
              <a:t>8. </a:t>
            </a:r>
            <a:r>
              <a:rPr lang="en-US" sz="3700" b="1" spc="0" dirty="0" err="1">
                <a:solidFill>
                  <a:srgbClr val="FF0000"/>
                </a:solidFill>
                <a:latin typeface="Times New Roman" panose="02020603050405020304" pitchFamily="18" charset="0"/>
                <a:cs typeface="Times New Roman" panose="02020603050405020304" pitchFamily="18" charset="0"/>
              </a:rPr>
              <a:t>Về</a:t>
            </a:r>
            <a:r>
              <a:rPr lang="en-US" sz="3700" b="1" spc="0" dirty="0">
                <a:solidFill>
                  <a:srgbClr val="FF0000"/>
                </a:solidFill>
                <a:latin typeface="Times New Roman" panose="02020603050405020304" pitchFamily="18" charset="0"/>
                <a:cs typeface="Times New Roman" panose="02020603050405020304" pitchFamily="18" charset="0"/>
              </a:rPr>
              <a:t> </a:t>
            </a:r>
            <a:r>
              <a:rPr lang="vi-VN" sz="3700" b="1" spc="0" dirty="0">
                <a:solidFill>
                  <a:srgbClr val="FF0000"/>
                </a:solidFill>
                <a:cs typeface="Times New Roman" panose="02020603050405020304" pitchFamily="18" charset="0"/>
              </a:rPr>
              <a:t>quốc phòng, an ninh</a:t>
            </a:r>
            <a:endParaRPr lang="vi-VN" sz="3700" b="1" dirty="0">
              <a:solidFill>
                <a:srgbClr val="FF0000"/>
              </a:solidFill>
              <a:ea typeface="Calibri" panose="020F0502020204030204" pitchFamily="34" charset="0"/>
              <a:cs typeface="Times New Roman" pitchFamily="18" charset="0"/>
            </a:endParaRPr>
          </a:p>
        </p:txBody>
      </p:sp>
    </p:spTree>
    <p:extLst>
      <p:ext uri="{BB962C8B-B14F-4D97-AF65-F5344CB8AC3E}">
        <p14:creationId xmlns:p14="http://schemas.microsoft.com/office/powerpoint/2010/main" val="771724857"/>
      </p:ext>
    </p:extLst>
  </p:cSld>
  <p:clrMapOvr>
    <a:masterClrMapping/>
  </p:clrMapOvr>
  <p:transition spd="slow">
    <p:push dir="u"/>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2834" name="Rectangle 2"/>
          <p:cNvSpPr>
            <a:spLocks noGrp="1" noChangeArrowheads="1"/>
          </p:cNvSpPr>
          <p:nvPr>
            <p:ph type="title"/>
          </p:nvPr>
        </p:nvSpPr>
        <p:spPr>
          <a:xfrm>
            <a:off x="304800" y="76200"/>
            <a:ext cx="11582400" cy="1143000"/>
          </a:xfrm>
        </p:spPr>
        <p:txBody>
          <a:bodyPr/>
          <a:lstStyle/>
          <a:p>
            <a:pPr algn="ctr">
              <a:defRPr/>
            </a:pPr>
            <a:r>
              <a:rPr lang="af-ZA" sz="44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Nhận thức mới về an ninh quốc gia</a:t>
            </a:r>
            <a:endParaRPr lang="en-US" sz="44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 name="Rectangle 1"/>
          <p:cNvSpPr/>
          <p:nvPr/>
        </p:nvSpPr>
        <p:spPr>
          <a:xfrm>
            <a:off x="7225605" y="1800821"/>
            <a:ext cx="2655527" cy="461665"/>
          </a:xfrm>
          <a:prstGeom prst="rect">
            <a:avLst/>
          </a:prstGeom>
          <a:solidFill>
            <a:srgbClr val="FFFF00"/>
          </a:solidFill>
          <a:ln>
            <a:solidFill>
              <a:srgbClr val="0000CC"/>
            </a:solidFill>
          </a:ln>
        </p:spPr>
        <p:txBody>
          <a:bodyPr wrap="square" lIns="91438" tIns="45719" rIns="91438" bIns="45719">
            <a:spAutoFit/>
          </a:bodyPr>
          <a:lstStyle/>
          <a:p>
            <a:pPr algn="ctr"/>
            <a:r>
              <a:rPr lang="en-US" sz="2400" b="1" dirty="0">
                <a:solidFill>
                  <a:srgbClr val="FF0000"/>
                </a:solidFill>
                <a:latin typeface="Times New Roman" pitchFamily="18" charset="0"/>
                <a:cs typeface="Times New Roman" pitchFamily="18" charset="0"/>
              </a:rPr>
              <a:t>an </a:t>
            </a:r>
            <a:r>
              <a:rPr lang="en-US" sz="2400" b="1" dirty="0" err="1">
                <a:solidFill>
                  <a:srgbClr val="FF0000"/>
                </a:solidFill>
                <a:latin typeface="Times New Roman" pitchFamily="18" charset="0"/>
                <a:cs typeface="Times New Roman" pitchFamily="18" charset="0"/>
              </a:rPr>
              <a:t>ninh</a:t>
            </a:r>
            <a:r>
              <a:rPr lang="en-US" sz="2400" b="1" dirty="0">
                <a:solidFill>
                  <a:srgbClr val="FF0000"/>
                </a:solidFill>
                <a:latin typeface="Times New Roman" pitchFamily="18" charset="0"/>
                <a:cs typeface="Times New Roman" pitchFamily="18" charset="0"/>
              </a:rPr>
              <a:t> con </a:t>
            </a:r>
            <a:r>
              <a:rPr lang="en-US" sz="2400" b="1" dirty="0" err="1">
                <a:solidFill>
                  <a:srgbClr val="FF0000"/>
                </a:solidFill>
                <a:latin typeface="Times New Roman" pitchFamily="18" charset="0"/>
                <a:cs typeface="Times New Roman" pitchFamily="18" charset="0"/>
              </a:rPr>
              <a:t>người</a:t>
            </a:r>
            <a:r>
              <a:rPr lang="en-US" sz="2400" b="1" dirty="0">
                <a:solidFill>
                  <a:srgbClr val="FF0000"/>
                </a:solidFill>
                <a:latin typeface="Times New Roman" pitchFamily="18" charset="0"/>
                <a:cs typeface="Times New Roman" pitchFamily="18" charset="0"/>
              </a:rPr>
              <a:t>. </a:t>
            </a:r>
          </a:p>
        </p:txBody>
      </p:sp>
      <p:sp>
        <p:nvSpPr>
          <p:cNvPr id="4" name="Rectangle 3"/>
          <p:cNvSpPr/>
          <p:nvPr/>
        </p:nvSpPr>
        <p:spPr>
          <a:xfrm>
            <a:off x="5048325" y="1635205"/>
            <a:ext cx="2056969" cy="384719"/>
          </a:xfrm>
          <a:prstGeom prst="rect">
            <a:avLst/>
          </a:prstGeom>
          <a:ln>
            <a:solidFill>
              <a:srgbClr val="FF0000"/>
            </a:solidFill>
          </a:ln>
        </p:spPr>
        <p:txBody>
          <a:bodyPr wrap="none" lIns="91438" tIns="45719" rIns="91438" bIns="45719">
            <a:spAutoFit/>
          </a:bodyPr>
          <a:lstStyle/>
          <a:p>
            <a:r>
              <a:rPr lang="en-US" b="1" dirty="0">
                <a:latin typeface="Times New Roman" pitchFamily="18" charset="0"/>
                <a:cs typeface="Times New Roman" pitchFamily="18" charset="0"/>
              </a:rPr>
              <a:t>An </a:t>
            </a:r>
            <a:r>
              <a:rPr lang="en-US" b="1" dirty="0" err="1">
                <a:latin typeface="Times New Roman" pitchFamily="18" charset="0"/>
                <a:cs typeface="Times New Roman" pitchFamily="18" charset="0"/>
              </a:rPr>
              <a:t>ninh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chính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trị</a:t>
            </a:r>
            <a:r>
              <a:rPr lang="en-US" b="1" dirty="0">
                <a:latin typeface="Times New Roman" pitchFamily="18" charset="0"/>
                <a:cs typeface="Times New Roman" pitchFamily="18" charset="0"/>
              </a:rPr>
              <a:t> </a:t>
            </a:r>
            <a:endParaRPr lang="en-US" dirty="0"/>
          </a:p>
        </p:txBody>
      </p:sp>
      <p:sp>
        <p:nvSpPr>
          <p:cNvPr id="5" name="Rectangle 4"/>
          <p:cNvSpPr/>
          <p:nvPr/>
        </p:nvSpPr>
        <p:spPr>
          <a:xfrm>
            <a:off x="3143625" y="2003911"/>
            <a:ext cx="1821328" cy="384719"/>
          </a:xfrm>
          <a:prstGeom prst="rect">
            <a:avLst/>
          </a:prstGeom>
          <a:ln>
            <a:solidFill>
              <a:srgbClr val="FF0000"/>
            </a:solidFill>
          </a:ln>
        </p:spPr>
        <p:txBody>
          <a:bodyPr wrap="none" lIns="91438" tIns="45719" rIns="91438" bIns="45719">
            <a:spAutoFit/>
          </a:bodyPr>
          <a:lstStyle/>
          <a:p>
            <a:r>
              <a:rPr lang="en-US" b="1" dirty="0">
                <a:solidFill>
                  <a:prstClr val="black"/>
                </a:solidFill>
                <a:latin typeface="Times New Roman" pitchFamily="18" charset="0"/>
                <a:cs typeface="Times New Roman" pitchFamily="18" charset="0"/>
              </a:rPr>
              <a:t>An </a:t>
            </a:r>
            <a:r>
              <a:rPr lang="en-US" b="1" dirty="0" err="1">
                <a:solidFill>
                  <a:prstClr val="black"/>
                </a:solidFill>
                <a:latin typeface="Times New Roman" pitchFamily="18" charset="0"/>
                <a:cs typeface="Times New Roman" pitchFamily="18" charset="0"/>
              </a:rPr>
              <a:t>ninh</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kinh</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tế</a:t>
            </a:r>
            <a:endParaRPr lang="en-US" dirty="0"/>
          </a:p>
        </p:txBody>
      </p:sp>
      <p:sp>
        <p:nvSpPr>
          <p:cNvPr id="7" name="Rectangle 6"/>
          <p:cNvSpPr/>
          <p:nvPr/>
        </p:nvSpPr>
        <p:spPr>
          <a:xfrm>
            <a:off x="2543036" y="2493918"/>
            <a:ext cx="1927127" cy="384719"/>
          </a:xfrm>
          <a:prstGeom prst="rect">
            <a:avLst/>
          </a:prstGeom>
          <a:ln>
            <a:solidFill>
              <a:srgbClr val="FF0000"/>
            </a:solidFill>
          </a:ln>
        </p:spPr>
        <p:txBody>
          <a:bodyPr wrap="none" lIns="91438" tIns="45719" rIns="91438" bIns="45719">
            <a:spAutoFit/>
          </a:bodyPr>
          <a:lstStyle/>
          <a:p>
            <a:r>
              <a:rPr lang="en-US" b="1" dirty="0">
                <a:solidFill>
                  <a:prstClr val="black"/>
                </a:solidFill>
                <a:latin typeface="Times New Roman" pitchFamily="18" charset="0"/>
                <a:cs typeface="Times New Roman" pitchFamily="18" charset="0"/>
              </a:rPr>
              <a:t>An </a:t>
            </a:r>
            <a:r>
              <a:rPr lang="en-US" b="1" dirty="0" err="1">
                <a:solidFill>
                  <a:prstClr val="black"/>
                </a:solidFill>
                <a:latin typeface="Times New Roman" pitchFamily="18" charset="0"/>
                <a:cs typeface="Times New Roman" pitchFamily="18" charset="0"/>
              </a:rPr>
              <a:t>ninh</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quân</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sự</a:t>
            </a:r>
            <a:endParaRPr lang="en-US" dirty="0"/>
          </a:p>
        </p:txBody>
      </p:sp>
      <p:sp>
        <p:nvSpPr>
          <p:cNvPr id="8" name="Rectangle 7"/>
          <p:cNvSpPr/>
          <p:nvPr/>
        </p:nvSpPr>
        <p:spPr>
          <a:xfrm>
            <a:off x="1999759" y="3005366"/>
            <a:ext cx="2116281" cy="677106"/>
          </a:xfrm>
          <a:prstGeom prst="rect">
            <a:avLst/>
          </a:prstGeom>
          <a:ln>
            <a:solidFill>
              <a:srgbClr val="FF0000"/>
            </a:solidFill>
          </a:ln>
        </p:spPr>
        <p:txBody>
          <a:bodyPr wrap="none" lIns="91438" tIns="45719" rIns="91438" bIns="45719">
            <a:spAutoFit/>
          </a:bodyPr>
          <a:lstStyle/>
          <a:p>
            <a:pPr algn="ctr"/>
            <a:r>
              <a:rPr lang="en-US" b="1" dirty="0">
                <a:solidFill>
                  <a:prstClr val="black"/>
                </a:solidFill>
                <a:latin typeface="Times New Roman" pitchFamily="18" charset="0"/>
                <a:cs typeface="Times New Roman" pitchFamily="18" charset="0"/>
              </a:rPr>
              <a:t>An </a:t>
            </a:r>
            <a:r>
              <a:rPr lang="en-US" b="1" dirty="0" err="1">
                <a:solidFill>
                  <a:prstClr val="black"/>
                </a:solidFill>
                <a:latin typeface="Times New Roman" pitchFamily="18" charset="0"/>
                <a:cs typeface="Times New Roman" pitchFamily="18" charset="0"/>
              </a:rPr>
              <a:t>ninh</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biên</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giới</a:t>
            </a:r>
            <a:r>
              <a:rPr lang="en-US" b="1" dirty="0">
                <a:solidFill>
                  <a:prstClr val="black"/>
                </a:solidFill>
                <a:latin typeface="Times New Roman" pitchFamily="18" charset="0"/>
                <a:cs typeface="Times New Roman" pitchFamily="18" charset="0"/>
              </a:rPr>
              <a:t>, </a:t>
            </a:r>
          </a:p>
          <a:p>
            <a:pPr algn="ctr"/>
            <a:r>
              <a:rPr lang="en-US" b="1" dirty="0" err="1">
                <a:latin typeface="Times New Roman" pitchFamily="18" charset="0"/>
                <a:cs typeface="Times New Roman" pitchFamily="18" charset="0"/>
              </a:rPr>
              <a:t>biển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đảo</a:t>
            </a:r>
            <a:endParaRPr lang="en-US" dirty="0"/>
          </a:p>
        </p:txBody>
      </p:sp>
      <p:pic>
        <p:nvPicPr>
          <p:cNvPr id="5122" name="Picture 2" descr="D:\ĐẠI HỘI XIII\ANH ĐẠI HỘI XIII CỦA ĐẢNG\BĐVN.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152902" y="2067497"/>
            <a:ext cx="3962399" cy="3571305"/>
          </a:xfrm>
          <a:prstGeom prst="ellipse">
            <a:avLst/>
          </a:prstGeom>
          <a:noFill/>
          <a:ln w="28575">
            <a:solidFill>
              <a:srgbClr val="FF0000"/>
            </a:solidFill>
          </a:ln>
          <a:extLst>
            <a:ext uri="{909E8E84-426E-40DD-AFC4-6F175D3DCCD1}">
              <a14:hiddenFill xmlns:a14="http://schemas.microsoft.com/office/drawing/2010/main">
                <a:solidFill>
                  <a:srgbClr val="FFFFFF"/>
                </a:solidFill>
              </a14:hiddenFill>
            </a:ext>
          </a:extLst>
        </p:spPr>
      </p:pic>
      <p:sp>
        <p:nvSpPr>
          <p:cNvPr id="16" name="Rectangle 1"/>
          <p:cNvSpPr>
            <a:spLocks noChangeArrowheads="1"/>
          </p:cNvSpPr>
          <p:nvPr/>
        </p:nvSpPr>
        <p:spPr bwMode="auto">
          <a:xfrm>
            <a:off x="5048325" y="3130716"/>
            <a:ext cx="2187575" cy="135420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lIns="121906" tIns="60953" rIns="121906" bIns="60953">
            <a:spAutoFit/>
          </a:bodyPr>
          <a:lstStyle/>
          <a:p>
            <a:pPr algn="ctr"/>
            <a:r>
              <a:rPr lang="en-US" sz="4000" b="1" dirty="0">
                <a:solidFill>
                  <a:srgbClr val="0000CC"/>
                </a:solidFill>
                <a:latin typeface="Times New Roman" pitchFamily="18" charset="0"/>
                <a:cs typeface="Times New Roman" pitchFamily="18" charset="0"/>
              </a:rPr>
              <a:t>An </a:t>
            </a:r>
            <a:r>
              <a:rPr lang="en-US" sz="4000" b="1" dirty="0" err="1">
                <a:solidFill>
                  <a:srgbClr val="0000CC"/>
                </a:solidFill>
                <a:latin typeface="Times New Roman" pitchFamily="18" charset="0"/>
                <a:cs typeface="Times New Roman" pitchFamily="18" charset="0"/>
              </a:rPr>
              <a:t>ninh</a:t>
            </a:r>
            <a:r>
              <a:rPr lang="en-US" sz="4000" b="1" dirty="0">
                <a:solidFill>
                  <a:srgbClr val="0000CC"/>
                </a:solidFill>
                <a:latin typeface="Times New Roman" pitchFamily="18" charset="0"/>
                <a:cs typeface="Times New Roman" pitchFamily="18" charset="0"/>
              </a:rPr>
              <a:t> </a:t>
            </a:r>
            <a:r>
              <a:rPr lang="en-US" sz="4000" b="1" dirty="0" err="1">
                <a:solidFill>
                  <a:srgbClr val="0000CC"/>
                </a:solidFill>
                <a:latin typeface="Times New Roman" pitchFamily="18" charset="0"/>
                <a:cs typeface="Times New Roman" pitchFamily="18" charset="0"/>
              </a:rPr>
              <a:t>quốc</a:t>
            </a:r>
            <a:r>
              <a:rPr lang="en-US" sz="4000" b="1" dirty="0">
                <a:solidFill>
                  <a:srgbClr val="0000CC"/>
                </a:solidFill>
                <a:latin typeface="Times New Roman" pitchFamily="18" charset="0"/>
                <a:cs typeface="Times New Roman" pitchFamily="18" charset="0"/>
              </a:rPr>
              <a:t> </a:t>
            </a:r>
            <a:r>
              <a:rPr lang="en-US" sz="4000" b="1" dirty="0" err="1">
                <a:solidFill>
                  <a:srgbClr val="0000CC"/>
                </a:solidFill>
                <a:latin typeface="Times New Roman" pitchFamily="18" charset="0"/>
                <a:cs typeface="Times New Roman" pitchFamily="18" charset="0"/>
              </a:rPr>
              <a:t>gia</a:t>
            </a:r>
            <a:endParaRPr lang="en-US" sz="4000" b="1" dirty="0">
              <a:solidFill>
                <a:srgbClr val="0000CC"/>
              </a:solidFill>
              <a:latin typeface="Times New Roman" pitchFamily="18" charset="0"/>
              <a:cs typeface="Times New Roman" pitchFamily="18" charset="0"/>
            </a:endParaRPr>
          </a:p>
        </p:txBody>
      </p:sp>
      <p:sp>
        <p:nvSpPr>
          <p:cNvPr id="13" name="Rectangle 12"/>
          <p:cNvSpPr/>
          <p:nvPr/>
        </p:nvSpPr>
        <p:spPr>
          <a:xfrm>
            <a:off x="2070799" y="3797738"/>
            <a:ext cx="2050557" cy="384719"/>
          </a:xfrm>
          <a:prstGeom prst="rect">
            <a:avLst/>
          </a:prstGeom>
          <a:ln>
            <a:solidFill>
              <a:srgbClr val="FF0000"/>
            </a:solidFill>
          </a:ln>
        </p:spPr>
        <p:txBody>
          <a:bodyPr wrap="none" lIns="91438" tIns="45719" rIns="91438" bIns="45719">
            <a:spAutoFit/>
          </a:bodyPr>
          <a:lstStyle/>
          <a:p>
            <a:r>
              <a:rPr lang="en-US" b="1" dirty="0">
                <a:solidFill>
                  <a:prstClr val="black"/>
                </a:solidFill>
                <a:latin typeface="Times New Roman" pitchFamily="18" charset="0"/>
                <a:cs typeface="Times New Roman" pitchFamily="18" charset="0"/>
              </a:rPr>
              <a:t>An </a:t>
            </a:r>
            <a:r>
              <a:rPr lang="en-US" b="1" dirty="0" err="1">
                <a:solidFill>
                  <a:prstClr val="black"/>
                </a:solidFill>
                <a:latin typeface="Times New Roman" pitchFamily="18" charset="0"/>
                <a:cs typeface="Times New Roman" pitchFamily="18" charset="0"/>
              </a:rPr>
              <a:t>ninh</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đối</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ngoại</a:t>
            </a:r>
            <a:endParaRPr lang="en-US" dirty="0"/>
          </a:p>
        </p:txBody>
      </p:sp>
      <p:sp>
        <p:nvSpPr>
          <p:cNvPr id="14" name="Rectangle 13"/>
          <p:cNvSpPr/>
          <p:nvPr/>
        </p:nvSpPr>
        <p:spPr>
          <a:xfrm>
            <a:off x="1787582" y="4388309"/>
            <a:ext cx="2451045" cy="677106"/>
          </a:xfrm>
          <a:prstGeom prst="rect">
            <a:avLst/>
          </a:prstGeom>
          <a:ln>
            <a:solidFill>
              <a:srgbClr val="FF0000"/>
            </a:solidFill>
          </a:ln>
        </p:spPr>
        <p:txBody>
          <a:bodyPr wrap="square" lIns="91438" tIns="45719" rIns="91438" bIns="45719">
            <a:spAutoFit/>
          </a:bodyPr>
          <a:lstStyle/>
          <a:p>
            <a:pPr algn="ctr"/>
            <a:r>
              <a:rPr lang="en-US" b="1" dirty="0">
                <a:solidFill>
                  <a:prstClr val="black"/>
                </a:solidFill>
                <a:latin typeface="Times New Roman" pitchFamily="18" charset="0"/>
                <a:cs typeface="Times New Roman" pitchFamily="18" charset="0"/>
              </a:rPr>
              <a:t>an </a:t>
            </a:r>
            <a:r>
              <a:rPr lang="en-US" b="1" dirty="0" err="1">
                <a:solidFill>
                  <a:prstClr val="black"/>
                </a:solidFill>
                <a:latin typeface="Times New Roman" pitchFamily="18" charset="0"/>
                <a:cs typeface="Times New Roman" pitchFamily="18" charset="0"/>
              </a:rPr>
              <a:t>ninh</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tư</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tưởng</a:t>
            </a:r>
            <a:r>
              <a:rPr lang="en-US" b="1" dirty="0">
                <a:solidFill>
                  <a:prstClr val="black"/>
                </a:solidFill>
                <a:latin typeface="Times New Roman" pitchFamily="18" charset="0"/>
                <a:cs typeface="Times New Roman" pitchFamily="18" charset="0"/>
              </a:rPr>
              <a:t> </a:t>
            </a:r>
          </a:p>
          <a:p>
            <a:pPr algn="ct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văn</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hóa</a:t>
            </a:r>
            <a:endParaRPr lang="en-US" dirty="0"/>
          </a:p>
        </p:txBody>
      </p:sp>
      <p:sp>
        <p:nvSpPr>
          <p:cNvPr id="15" name="Rectangle 14"/>
          <p:cNvSpPr/>
          <p:nvPr/>
        </p:nvSpPr>
        <p:spPr>
          <a:xfrm>
            <a:off x="3119793" y="5193647"/>
            <a:ext cx="1670646" cy="384719"/>
          </a:xfrm>
          <a:prstGeom prst="rect">
            <a:avLst/>
          </a:prstGeom>
          <a:ln>
            <a:solidFill>
              <a:srgbClr val="FF0000"/>
            </a:solidFill>
          </a:ln>
        </p:spPr>
        <p:txBody>
          <a:bodyPr wrap="none" lIns="91438" tIns="45719" rIns="91438" bIns="45719">
            <a:spAutoFit/>
          </a:bodyPr>
          <a:lstStyle/>
          <a:p>
            <a:r>
              <a:rPr lang="en-US" b="1" dirty="0">
                <a:latin typeface="Times New Roman" pitchFamily="18" charset="0"/>
                <a:cs typeface="Times New Roman" pitchFamily="18" charset="0"/>
              </a:rPr>
              <a:t>an </a:t>
            </a:r>
            <a:r>
              <a:rPr lang="en-US" b="1" dirty="0" err="1">
                <a:latin typeface="Times New Roman" pitchFamily="18" charset="0"/>
                <a:cs typeface="Times New Roman" pitchFamily="18" charset="0"/>
              </a:rPr>
              <a:t>ninh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xã</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hội</a:t>
            </a:r>
            <a:endParaRPr lang="en-US" dirty="0"/>
          </a:p>
        </p:txBody>
      </p:sp>
      <p:sp>
        <p:nvSpPr>
          <p:cNvPr id="18" name="Rectangle 17"/>
          <p:cNvSpPr/>
          <p:nvPr/>
        </p:nvSpPr>
        <p:spPr>
          <a:xfrm>
            <a:off x="4572000" y="5688698"/>
            <a:ext cx="3367347" cy="969494"/>
          </a:xfrm>
          <a:prstGeom prst="rect">
            <a:avLst/>
          </a:prstGeom>
          <a:ln>
            <a:solidFill>
              <a:srgbClr val="FF0000"/>
            </a:solidFill>
          </a:ln>
        </p:spPr>
        <p:txBody>
          <a:bodyPr wrap="square" lIns="91438" tIns="45719" rIns="91438" bIns="45719">
            <a:spAutoFit/>
          </a:bodyPr>
          <a:lstStyle/>
          <a:p>
            <a:pPr algn="ctr"/>
            <a:r>
              <a:rPr lang="en-US" b="1" dirty="0">
                <a:solidFill>
                  <a:prstClr val="black"/>
                </a:solidFill>
                <a:latin typeface="Times New Roman" pitchFamily="18" charset="0"/>
                <a:cs typeface="Times New Roman" pitchFamily="18" charset="0"/>
              </a:rPr>
              <a:t>an </a:t>
            </a:r>
            <a:r>
              <a:rPr lang="en-US" b="1" dirty="0" err="1">
                <a:solidFill>
                  <a:prstClr val="black"/>
                </a:solidFill>
                <a:latin typeface="Times New Roman" pitchFamily="18" charset="0"/>
                <a:cs typeface="Times New Roman" pitchFamily="18" charset="0"/>
              </a:rPr>
              <a:t>ninh</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cơ</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sở</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dữ</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liệu</a:t>
            </a:r>
            <a:endParaRPr lang="en-US" dirty="0"/>
          </a:p>
          <a:p>
            <a:pPr algn="ctr"/>
            <a:r>
              <a:rPr lang="en-US" b="1" dirty="0">
                <a:solidFill>
                  <a:prstClr val="black"/>
                </a:solidFill>
                <a:latin typeface="Times New Roman" pitchFamily="18" charset="0"/>
                <a:cs typeface="Times New Roman" pitchFamily="18" charset="0"/>
              </a:rPr>
              <a:t>an </a:t>
            </a:r>
            <a:r>
              <a:rPr lang="en-US" b="1" dirty="0" err="1">
                <a:solidFill>
                  <a:prstClr val="black"/>
                </a:solidFill>
                <a:latin typeface="Times New Roman" pitchFamily="18" charset="0"/>
                <a:cs typeface="Times New Roman" pitchFamily="18" charset="0"/>
              </a:rPr>
              <a:t>ninh</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thông</a:t>
            </a:r>
            <a:r>
              <a:rPr lang="en-US" b="1" dirty="0">
                <a:solidFill>
                  <a:prstClr val="black"/>
                </a:solidFill>
                <a:latin typeface="Times New Roman" pitchFamily="18" charset="0"/>
                <a:cs typeface="Times New Roman" pitchFamily="18" charset="0"/>
              </a:rPr>
              <a:t> tin, an </a:t>
            </a:r>
            <a:r>
              <a:rPr lang="en-US" b="1" dirty="0" err="1">
                <a:solidFill>
                  <a:prstClr val="black"/>
                </a:solidFill>
                <a:latin typeface="Times New Roman" pitchFamily="18" charset="0"/>
                <a:cs typeface="Times New Roman" pitchFamily="18" charset="0"/>
              </a:rPr>
              <a:t>ninh</a:t>
            </a:r>
            <a:r>
              <a:rPr lang="en-US" b="1" dirty="0">
                <a:solidFill>
                  <a:prstClr val="black"/>
                </a:solidFill>
                <a:latin typeface="Times New Roman" pitchFamily="18" charset="0"/>
                <a:cs typeface="Times New Roman" pitchFamily="18" charset="0"/>
              </a:rPr>
              <a:t> </a:t>
            </a:r>
            <a:r>
              <a:rPr lang="en-US" b="1" dirty="0" err="1" smtClean="0">
                <a:solidFill>
                  <a:prstClr val="black"/>
                </a:solidFill>
                <a:latin typeface="Times New Roman" pitchFamily="18" charset="0"/>
                <a:cs typeface="Times New Roman" pitchFamily="18" charset="0"/>
              </a:rPr>
              <a:t>mạng</a:t>
            </a:r>
            <a:r>
              <a:rPr lang="en-US" b="1" dirty="0">
                <a:solidFill>
                  <a:prstClr val="black"/>
                </a:solidFill>
                <a:latin typeface="Times New Roman" pitchFamily="18" charset="0"/>
                <a:cs typeface="Times New Roman" pitchFamily="18" charset="0"/>
              </a:rPr>
              <a:t>,</a:t>
            </a:r>
            <a:r>
              <a:rPr lang="en-US" b="1" dirty="0" smtClean="0">
                <a:solidFill>
                  <a:prstClr val="black"/>
                </a:solidFill>
                <a:latin typeface="Times New Roman" pitchFamily="18" charset="0"/>
                <a:cs typeface="Times New Roman" pitchFamily="18" charset="0"/>
              </a:rPr>
              <a:t> </a:t>
            </a:r>
            <a:r>
              <a:rPr lang="en-US" b="1" dirty="0">
                <a:solidFill>
                  <a:prstClr val="black"/>
                </a:solidFill>
                <a:latin typeface="Times New Roman" pitchFamily="18" charset="0"/>
                <a:cs typeface="Times New Roman" pitchFamily="18" charset="0"/>
              </a:rPr>
              <a:t>an </a:t>
            </a:r>
            <a:r>
              <a:rPr lang="en-US" b="1" dirty="0" err="1">
                <a:solidFill>
                  <a:prstClr val="black"/>
                </a:solidFill>
                <a:latin typeface="Times New Roman" pitchFamily="18" charset="0"/>
                <a:cs typeface="Times New Roman" pitchFamily="18" charset="0"/>
              </a:rPr>
              <a:t>ninh</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kết</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nối</a:t>
            </a:r>
            <a:r>
              <a:rPr lang="en-US" b="1" dirty="0">
                <a:solidFill>
                  <a:prstClr val="black"/>
                </a:solidFill>
                <a:latin typeface="Times New Roman" pitchFamily="18" charset="0"/>
                <a:cs typeface="Times New Roman" pitchFamily="18" charset="0"/>
              </a:rPr>
              <a:t>, </a:t>
            </a:r>
            <a:endParaRPr lang="en-US" dirty="0"/>
          </a:p>
        </p:txBody>
      </p:sp>
      <p:sp>
        <p:nvSpPr>
          <p:cNvPr id="19" name="Rectangle 18"/>
          <p:cNvSpPr/>
          <p:nvPr/>
        </p:nvSpPr>
        <p:spPr>
          <a:xfrm>
            <a:off x="7875036" y="4704350"/>
            <a:ext cx="2459324" cy="384719"/>
          </a:xfrm>
          <a:prstGeom prst="rect">
            <a:avLst/>
          </a:prstGeom>
          <a:ln>
            <a:solidFill>
              <a:srgbClr val="FF0000"/>
            </a:solidFill>
          </a:ln>
        </p:spPr>
        <p:txBody>
          <a:bodyPr wrap="none" lIns="91438" tIns="45719" rIns="91438" bIns="45719">
            <a:spAutoFit/>
          </a:bodyPr>
          <a:lstStyle/>
          <a:p>
            <a:r>
              <a:rPr lang="en-US" b="1" dirty="0">
                <a:solidFill>
                  <a:prstClr val="black"/>
                </a:solidFill>
                <a:latin typeface="Times New Roman" pitchFamily="18" charset="0"/>
                <a:cs typeface="Times New Roman" pitchFamily="18" charset="0"/>
              </a:rPr>
              <a:t>an </a:t>
            </a:r>
            <a:r>
              <a:rPr lang="en-US" b="1" dirty="0" err="1">
                <a:solidFill>
                  <a:prstClr val="black"/>
                </a:solidFill>
                <a:latin typeface="Times New Roman" pitchFamily="18" charset="0"/>
                <a:cs typeface="Times New Roman" pitchFamily="18" charset="0"/>
              </a:rPr>
              <a:t>ninh</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doanh</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nghiệp</a:t>
            </a:r>
            <a:endParaRPr lang="en-US" dirty="0"/>
          </a:p>
        </p:txBody>
      </p:sp>
      <p:sp>
        <p:nvSpPr>
          <p:cNvPr id="20" name="Rectangle 19"/>
          <p:cNvSpPr/>
          <p:nvPr/>
        </p:nvSpPr>
        <p:spPr>
          <a:xfrm>
            <a:off x="7783470" y="2422967"/>
            <a:ext cx="2802366" cy="384719"/>
          </a:xfrm>
          <a:prstGeom prst="rect">
            <a:avLst/>
          </a:prstGeom>
          <a:ln>
            <a:solidFill>
              <a:srgbClr val="FF0000"/>
            </a:solidFill>
          </a:ln>
        </p:spPr>
        <p:txBody>
          <a:bodyPr wrap="none" lIns="91438" tIns="45719" rIns="91438" bIns="45719">
            <a:spAutoFit/>
          </a:bodyPr>
          <a:lstStyle/>
          <a:p>
            <a:r>
              <a:rPr lang="en-US" b="1" dirty="0">
                <a:solidFill>
                  <a:prstClr val="black"/>
                </a:solidFill>
                <a:latin typeface="Times New Roman" pitchFamily="18" charset="0"/>
                <a:cs typeface="Times New Roman" pitchFamily="18" charset="0"/>
              </a:rPr>
              <a:t>an </a:t>
            </a:r>
            <a:r>
              <a:rPr lang="en-US" b="1" dirty="0" err="1">
                <a:solidFill>
                  <a:prstClr val="black"/>
                </a:solidFill>
                <a:latin typeface="Times New Roman" pitchFamily="18" charset="0"/>
                <a:cs typeface="Times New Roman" pitchFamily="18" charset="0"/>
              </a:rPr>
              <a:t>ninh</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tài</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chính</a:t>
            </a:r>
            <a:r>
              <a:rPr lang="en-US" b="1" dirty="0">
                <a:solidFill>
                  <a:prstClr val="black"/>
                </a:solidFill>
                <a:latin typeface="Times New Roman" pitchFamily="18" charset="0"/>
                <a:cs typeface="Times New Roman" pitchFamily="18" charset="0"/>
              </a:rPr>
              <a:t> - </a:t>
            </a:r>
            <a:r>
              <a:rPr lang="en-US" b="1" dirty="0" err="1">
                <a:solidFill>
                  <a:prstClr val="black"/>
                </a:solidFill>
                <a:latin typeface="Times New Roman" pitchFamily="18" charset="0"/>
                <a:cs typeface="Times New Roman" pitchFamily="18" charset="0"/>
              </a:rPr>
              <a:t>tiền</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tệ</a:t>
            </a:r>
            <a:endParaRPr lang="en-US" dirty="0"/>
          </a:p>
        </p:txBody>
      </p:sp>
      <p:sp>
        <p:nvSpPr>
          <p:cNvPr id="21" name="Rectangle 20"/>
          <p:cNvSpPr/>
          <p:nvPr/>
        </p:nvSpPr>
        <p:spPr>
          <a:xfrm>
            <a:off x="8077201" y="2963774"/>
            <a:ext cx="2223682" cy="384719"/>
          </a:xfrm>
          <a:prstGeom prst="rect">
            <a:avLst/>
          </a:prstGeom>
          <a:ln>
            <a:solidFill>
              <a:srgbClr val="FF0000"/>
            </a:solidFill>
          </a:ln>
        </p:spPr>
        <p:txBody>
          <a:bodyPr wrap="none" lIns="91438" tIns="45719" rIns="91438" bIns="45719">
            <a:spAutoFit/>
          </a:bodyPr>
          <a:lstStyle/>
          <a:p>
            <a:r>
              <a:rPr lang="en-US" b="1" dirty="0">
                <a:solidFill>
                  <a:prstClr val="black"/>
                </a:solidFill>
                <a:latin typeface="Times New Roman" pitchFamily="18" charset="0"/>
                <a:cs typeface="Times New Roman" pitchFamily="18" charset="0"/>
              </a:rPr>
              <a:t>an </a:t>
            </a:r>
            <a:r>
              <a:rPr lang="en-US" b="1" dirty="0" err="1">
                <a:solidFill>
                  <a:prstClr val="black"/>
                </a:solidFill>
                <a:latin typeface="Times New Roman" pitchFamily="18" charset="0"/>
                <a:cs typeface="Times New Roman" pitchFamily="18" charset="0"/>
              </a:rPr>
              <a:t>ninh</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năng</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lượng</a:t>
            </a:r>
            <a:endParaRPr lang="en-US" dirty="0"/>
          </a:p>
        </p:txBody>
      </p:sp>
      <p:sp>
        <p:nvSpPr>
          <p:cNvPr id="22" name="Rectangle 21"/>
          <p:cNvSpPr/>
          <p:nvPr/>
        </p:nvSpPr>
        <p:spPr>
          <a:xfrm>
            <a:off x="8153188" y="3560169"/>
            <a:ext cx="2178798" cy="384719"/>
          </a:xfrm>
          <a:prstGeom prst="rect">
            <a:avLst/>
          </a:prstGeom>
          <a:ln>
            <a:solidFill>
              <a:srgbClr val="FF0000"/>
            </a:solidFill>
          </a:ln>
        </p:spPr>
        <p:txBody>
          <a:bodyPr wrap="none" lIns="91438" tIns="45719" rIns="91438" bIns="45719">
            <a:spAutoFit/>
          </a:bodyPr>
          <a:lstStyle/>
          <a:p>
            <a:r>
              <a:rPr lang="en-US" b="1" dirty="0">
                <a:solidFill>
                  <a:prstClr val="black"/>
                </a:solidFill>
                <a:latin typeface="Times New Roman" pitchFamily="18" charset="0"/>
                <a:cs typeface="Times New Roman" pitchFamily="18" charset="0"/>
              </a:rPr>
              <a:t>an </a:t>
            </a:r>
            <a:r>
              <a:rPr lang="en-US" b="1" dirty="0" err="1">
                <a:solidFill>
                  <a:prstClr val="black"/>
                </a:solidFill>
                <a:latin typeface="Times New Roman" pitchFamily="18" charset="0"/>
                <a:cs typeface="Times New Roman" pitchFamily="18" charset="0"/>
              </a:rPr>
              <a:t>ninh</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lương</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thực</a:t>
            </a:r>
            <a:endParaRPr lang="en-US" dirty="0"/>
          </a:p>
        </p:txBody>
      </p:sp>
      <p:sp>
        <p:nvSpPr>
          <p:cNvPr id="23" name="Rectangle 22"/>
          <p:cNvSpPr/>
          <p:nvPr/>
        </p:nvSpPr>
        <p:spPr>
          <a:xfrm>
            <a:off x="8153189" y="4127442"/>
            <a:ext cx="3398683" cy="384719"/>
          </a:xfrm>
          <a:prstGeom prst="rect">
            <a:avLst/>
          </a:prstGeom>
          <a:ln>
            <a:solidFill>
              <a:srgbClr val="FF0000"/>
            </a:solidFill>
          </a:ln>
        </p:spPr>
        <p:txBody>
          <a:bodyPr wrap="none" lIns="91438" tIns="45719" rIns="91438" bIns="45719">
            <a:spAutoFit/>
          </a:bodyPr>
          <a:lstStyle/>
          <a:p>
            <a:pPr lvl="0"/>
            <a:r>
              <a:rPr lang="en-US" b="1" dirty="0">
                <a:solidFill>
                  <a:prstClr val="black"/>
                </a:solidFill>
                <a:latin typeface="Times New Roman" pitchFamily="18" charset="0"/>
                <a:cs typeface="Times New Roman" pitchFamily="18" charset="0"/>
              </a:rPr>
              <a:t>an </a:t>
            </a:r>
            <a:r>
              <a:rPr lang="en-US" b="1" dirty="0" err="1">
                <a:solidFill>
                  <a:prstClr val="black"/>
                </a:solidFill>
                <a:latin typeface="Times New Roman" pitchFamily="18" charset="0"/>
                <a:cs typeface="Times New Roman" pitchFamily="18" charset="0"/>
              </a:rPr>
              <a:t>ninh</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dân</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cư</a:t>
            </a:r>
            <a:r>
              <a:rPr lang="en-US" b="1" dirty="0">
                <a:solidFill>
                  <a:prstClr val="black"/>
                </a:solidFill>
                <a:latin typeface="Times New Roman" pitchFamily="18" charset="0"/>
                <a:cs typeface="Times New Roman" pitchFamily="18" charset="0"/>
              </a:rPr>
              <a:t>, an </a:t>
            </a:r>
            <a:r>
              <a:rPr lang="en-US" b="1" dirty="0" err="1">
                <a:solidFill>
                  <a:prstClr val="black"/>
                </a:solidFill>
                <a:latin typeface="Times New Roman" pitchFamily="18" charset="0"/>
                <a:cs typeface="Times New Roman" pitchFamily="18" charset="0"/>
              </a:rPr>
              <a:t>ninh</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dân</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số</a:t>
            </a:r>
            <a:endParaRPr lang="en-US" dirty="0"/>
          </a:p>
        </p:txBody>
      </p:sp>
      <p:sp>
        <p:nvSpPr>
          <p:cNvPr id="26" name="Rectangle 25"/>
          <p:cNvSpPr/>
          <p:nvPr/>
        </p:nvSpPr>
        <p:spPr>
          <a:xfrm>
            <a:off x="7425673" y="5202863"/>
            <a:ext cx="2222079" cy="384719"/>
          </a:xfrm>
          <a:prstGeom prst="rect">
            <a:avLst/>
          </a:prstGeom>
          <a:ln>
            <a:solidFill>
              <a:srgbClr val="FF0000"/>
            </a:solidFill>
          </a:ln>
        </p:spPr>
        <p:txBody>
          <a:bodyPr wrap="none" lIns="91438" tIns="45719" rIns="91438" bIns="45719">
            <a:spAutoFit/>
          </a:bodyPr>
          <a:lstStyle/>
          <a:p>
            <a:r>
              <a:rPr lang="en-US" b="1" dirty="0">
                <a:solidFill>
                  <a:prstClr val="black"/>
                </a:solidFill>
                <a:latin typeface="Times New Roman" pitchFamily="18" charset="0"/>
                <a:cs typeface="Times New Roman" pitchFamily="18" charset="0"/>
              </a:rPr>
              <a:t>an </a:t>
            </a:r>
            <a:r>
              <a:rPr lang="en-US" b="1" dirty="0" err="1">
                <a:solidFill>
                  <a:prstClr val="black"/>
                </a:solidFill>
                <a:latin typeface="Times New Roman" pitchFamily="18" charset="0"/>
                <a:cs typeface="Times New Roman" pitchFamily="18" charset="0"/>
              </a:rPr>
              <a:t>ninh</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môi</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trường</a:t>
            </a:r>
            <a:endParaRPr lang="en-US" dirty="0"/>
          </a:p>
        </p:txBody>
      </p:sp>
    </p:spTree>
    <p:extLst>
      <p:ext uri="{BB962C8B-B14F-4D97-AF65-F5344CB8AC3E}">
        <p14:creationId xmlns:p14="http://schemas.microsoft.com/office/powerpoint/2010/main" val="2635125465"/>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57925" y="-9524"/>
            <a:ext cx="5934075" cy="686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625792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115666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2834" name="Rectangle 2"/>
          <p:cNvSpPr>
            <a:spLocks noGrp="1" noChangeArrowheads="1"/>
          </p:cNvSpPr>
          <p:nvPr>
            <p:ph type="title"/>
          </p:nvPr>
        </p:nvSpPr>
        <p:spPr>
          <a:xfrm>
            <a:off x="304800" y="76200"/>
            <a:ext cx="11582400" cy="1143000"/>
          </a:xfrm>
        </p:spPr>
        <p:txBody>
          <a:bodyPr/>
          <a:lstStyle/>
          <a:p>
            <a:pPr algn="ctr">
              <a:defRPr/>
            </a:pPr>
            <a:r>
              <a:rPr lang="af-ZA" sz="44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Nhận thức mới về đối tượng quốc phòng</a:t>
            </a:r>
            <a:endParaRPr lang="en-US" sz="44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74083" name="Rectangle 1"/>
          <p:cNvSpPr>
            <a:spLocks noChangeArrowheads="1"/>
          </p:cNvSpPr>
          <p:nvPr/>
        </p:nvSpPr>
        <p:spPr bwMode="auto">
          <a:xfrm>
            <a:off x="203200" y="1498600"/>
            <a:ext cx="11785600" cy="5539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6" tIns="60953" rIns="121906" bIns="60953">
            <a:spAutoFit/>
          </a:bodyPr>
          <a:lstStyle/>
          <a:p>
            <a:pPr algn="just" defTabSz="1219140" eaLnBrk="0" fontAlgn="base" hangingPunct="0">
              <a:spcBef>
                <a:spcPct val="0"/>
              </a:spcBef>
              <a:spcAft>
                <a:spcPct val="0"/>
              </a:spcAft>
            </a:pPr>
            <a:r>
              <a:rPr lang="af-ZA" altLang="en-US" sz="3200" b="1" dirty="0">
                <a:solidFill>
                  <a:srgbClr val="000099"/>
                </a:solidFill>
                <a:latin typeface="Arial" pitchFamily="34" charset="0"/>
              </a:rPr>
              <a:t>     =&gt; Những ai tôn trọng độc lập, chủ quyền, thiết lập và mở rộng quan hệ hữu nghị, hợp tác bình đẳng, cùng có lợi với Việt Nam đều là đối tác. </a:t>
            </a:r>
          </a:p>
          <a:p>
            <a:pPr algn="just" defTabSz="1219140" eaLnBrk="0" fontAlgn="base" hangingPunct="0">
              <a:spcBef>
                <a:spcPct val="0"/>
              </a:spcBef>
              <a:spcAft>
                <a:spcPct val="0"/>
              </a:spcAft>
            </a:pPr>
            <a:r>
              <a:rPr lang="af-ZA" altLang="en-US" sz="3200" b="1" dirty="0">
                <a:solidFill>
                  <a:srgbClr val="000099"/>
                </a:solidFill>
                <a:latin typeface="Arial" pitchFamily="34" charset="0"/>
              </a:rPr>
              <a:t>     =&gt; Bất kỳ thế lực nào có âm mưu và hành động chống phá mục tiêu của nước ta trong sự nghiệp xây dựng và bảo vệ Tổ quốc, lật đổ chế độ xã hội chủ nghĩa, xâm phạm độc lập, chủ quyền, lợi ích quốc gia - dân tộc Việt Nam đều là đối tượng của nước ta. </a:t>
            </a:r>
          </a:p>
          <a:p>
            <a:pPr algn="just" defTabSz="1219140" eaLnBrk="0" fontAlgn="base" hangingPunct="0">
              <a:spcBef>
                <a:spcPct val="0"/>
              </a:spcBef>
              <a:spcAft>
                <a:spcPct val="0"/>
              </a:spcAft>
            </a:pPr>
            <a:r>
              <a:rPr lang="af-ZA" altLang="en-US" sz="3200" b="1" dirty="0">
                <a:solidFill>
                  <a:srgbClr val="000099"/>
                </a:solidFill>
                <a:latin typeface="Arial" pitchFamily="34" charset="0"/>
              </a:rPr>
              <a:t>     =&gt; Trong mỗi đối tượng có thể có mặt cần tranh thủ, hợp tác; trong mỗi đối tác có thể có mặt mâu thuẫn với lợi ích của ta cần phải đấu tranh. </a:t>
            </a:r>
            <a:endParaRPr lang="en-US" altLang="en-US" sz="3200" b="1" dirty="0">
              <a:solidFill>
                <a:srgbClr val="000099"/>
              </a:solidFill>
              <a:latin typeface="Arial" pitchFamily="34" charset="0"/>
            </a:endParaRPr>
          </a:p>
        </p:txBody>
      </p:sp>
    </p:spTree>
    <p:extLst>
      <p:ext uri="{BB962C8B-B14F-4D97-AF65-F5344CB8AC3E}">
        <p14:creationId xmlns:p14="http://schemas.microsoft.com/office/powerpoint/2010/main" val="4161951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632834"/>
                                        </p:tgtEl>
                                        <p:attrNameLst>
                                          <p:attrName>style.visibility</p:attrName>
                                        </p:attrNameLst>
                                      </p:cBhvr>
                                      <p:to>
                                        <p:strVal val="visible"/>
                                      </p:to>
                                    </p:set>
                                    <p:anim calcmode="lin" valueType="num">
                                      <p:cBhvr>
                                        <p:cTn id="7" dur="500" fill="hold"/>
                                        <p:tgtEl>
                                          <p:spTgt spid="632834"/>
                                        </p:tgtEl>
                                        <p:attrNameLst>
                                          <p:attrName>ppt_w</p:attrName>
                                        </p:attrNameLst>
                                      </p:cBhvr>
                                      <p:tavLst>
                                        <p:tav tm="0">
                                          <p:val>
                                            <p:fltVal val="0"/>
                                          </p:val>
                                        </p:tav>
                                        <p:tav tm="100000">
                                          <p:val>
                                            <p:strVal val="#ppt_w"/>
                                          </p:val>
                                        </p:tav>
                                      </p:tavLst>
                                    </p:anim>
                                    <p:anim calcmode="lin" valueType="num">
                                      <p:cBhvr>
                                        <p:cTn id="8" dur="500" fill="hold"/>
                                        <p:tgtEl>
                                          <p:spTgt spid="632834"/>
                                        </p:tgtEl>
                                        <p:attrNameLst>
                                          <p:attrName>ppt_h</p:attrName>
                                        </p:attrNameLst>
                                      </p:cBhvr>
                                      <p:tavLst>
                                        <p:tav tm="0">
                                          <p:val>
                                            <p:fltVal val="0"/>
                                          </p:val>
                                        </p:tav>
                                        <p:tav tm="100000">
                                          <p:val>
                                            <p:strVal val="#ppt_h"/>
                                          </p:val>
                                        </p:tav>
                                      </p:tavLst>
                                    </p:anim>
                                    <p:animEffect transition="in" filter="fade">
                                      <p:cBhvr>
                                        <p:cTn id="9" dur="500"/>
                                        <p:tgtEl>
                                          <p:spTgt spid="6328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2834"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p:cNvPr>
          <p:cNvSpPr>
            <a:spLocks noGrp="1"/>
          </p:cNvSpPr>
          <p:nvPr>
            <p:ph idx="4294967295"/>
          </p:nvPr>
        </p:nvSpPr>
        <p:spPr>
          <a:xfrm>
            <a:off x="346075" y="1079500"/>
            <a:ext cx="11569700" cy="5216525"/>
          </a:xfrm>
        </p:spPr>
        <p:txBody>
          <a:bodyPr rtlCol="0">
            <a:noAutofit/>
          </a:bodyPr>
          <a:lstStyle/>
          <a:p>
            <a:pPr marL="0" indent="0" algn="just" defTabSz="914178" eaLnBrk="1" fontAlgn="auto" hangingPunct="1">
              <a:lnSpc>
                <a:spcPct val="100000"/>
              </a:lnSpc>
              <a:spcBef>
                <a:spcPts val="599"/>
              </a:spcBef>
              <a:buNone/>
              <a:defRPr/>
            </a:pPr>
            <a:r>
              <a:rPr lang="en-US" sz="2800" b="1" dirty="0">
                <a:solidFill>
                  <a:srgbClr val="0000CC"/>
                </a:solidFill>
                <a:latin typeface="Times New Roman" pitchFamily="18" charset="0"/>
                <a:cs typeface="Times New Roman" pitchFamily="18" charset="0"/>
              </a:rPr>
              <a:t>	* </a:t>
            </a:r>
            <a:r>
              <a:rPr lang="vi-VN" sz="2800" b="1" dirty="0">
                <a:solidFill>
                  <a:srgbClr val="0000CC"/>
                </a:solidFill>
                <a:latin typeface="Times New Roman" pitchFamily="18" charset="0"/>
                <a:cs typeface="Times New Roman" pitchFamily="18" charset="0"/>
              </a:rPr>
              <a:t>Triển khai đồng bộ, sáng tạo, hiệu quả hoạt động đối ngoại, chủ động và tích cực hội nhập quốc tế toàn diện, sâu rộng</a:t>
            </a:r>
            <a:endParaRPr lang="en-US" sz="2800" b="1" dirty="0">
              <a:solidFill>
                <a:srgbClr val="0000CC"/>
              </a:solidFill>
              <a:latin typeface="Times New Roman" pitchFamily="18" charset="0"/>
              <a:cs typeface="Times New Roman" pitchFamily="18" charset="0"/>
            </a:endParaRPr>
          </a:p>
          <a:p>
            <a:pPr marL="0" indent="0" algn="just" defTabSz="914178" eaLnBrk="1" fontAlgn="auto" hangingPunct="1">
              <a:lnSpc>
                <a:spcPct val="100000"/>
              </a:lnSpc>
              <a:spcBef>
                <a:spcPts val="599"/>
              </a:spcBef>
              <a:buNone/>
              <a:defRPr/>
            </a:pPr>
            <a:r>
              <a:rPr lang="en-US" sz="2800" b="1" dirty="0">
                <a:solidFill>
                  <a:srgbClr val="0000CC"/>
                </a:solidFill>
                <a:latin typeface="Times New Roman" pitchFamily="18" charset="0"/>
                <a:cs typeface="Times New Roman" pitchFamily="18" charset="0"/>
              </a:rPr>
              <a:t>	* </a:t>
            </a:r>
            <a:r>
              <a:rPr lang="vi-VN" sz="2800" b="1" dirty="0">
                <a:solidFill>
                  <a:srgbClr val="0000CC"/>
                </a:solidFill>
                <a:latin typeface="Times New Roman" pitchFamily="18" charset="0"/>
                <a:cs typeface="Times New Roman" pitchFamily="18" charset="0"/>
              </a:rPr>
              <a:t>Kết hợp sức mạnh dân tộc với sức mạnh thời đại, chủ động và tích cực hội nhập quốc tế </a:t>
            </a:r>
            <a:r>
              <a:rPr lang="vi-VN" sz="2800" b="1" i="1" dirty="0">
                <a:solidFill>
                  <a:srgbClr val="0000CC"/>
                </a:solidFill>
                <a:latin typeface="Times New Roman" pitchFamily="18" charset="0"/>
                <a:cs typeface="Times New Roman" pitchFamily="18" charset="0"/>
              </a:rPr>
              <a:t>toàn diện, sâu rộng</a:t>
            </a:r>
            <a:r>
              <a:rPr lang="vi-VN" sz="2800" b="1" dirty="0">
                <a:solidFill>
                  <a:srgbClr val="0000CC"/>
                </a:solidFill>
                <a:latin typeface="Times New Roman" pitchFamily="18" charset="0"/>
                <a:cs typeface="Times New Roman" pitchFamily="18" charset="0"/>
              </a:rPr>
              <a:t>; Việt Nam là bạn, là đối tác tin cậy và thành viên tích cực, có trách nhiệm trong cộng đồng quốc tế. </a:t>
            </a:r>
            <a:endParaRPr lang="en-US" sz="2800" b="1" dirty="0">
              <a:solidFill>
                <a:srgbClr val="0000CC"/>
              </a:solidFill>
              <a:latin typeface="Times New Roman" pitchFamily="18" charset="0"/>
              <a:cs typeface="Times New Roman" pitchFamily="18" charset="0"/>
            </a:endParaRPr>
          </a:p>
          <a:p>
            <a:pPr marL="0" indent="0" algn="just" defTabSz="914178" eaLnBrk="1" fontAlgn="auto" hangingPunct="1">
              <a:lnSpc>
                <a:spcPct val="100000"/>
              </a:lnSpc>
              <a:spcBef>
                <a:spcPts val="599"/>
              </a:spcBef>
              <a:buNone/>
              <a:defRPr/>
            </a:pPr>
            <a:r>
              <a:rPr lang="en-US" sz="2800" b="1" dirty="0">
                <a:solidFill>
                  <a:srgbClr val="0000CC"/>
                </a:solidFill>
                <a:latin typeface="Times New Roman" pitchFamily="18" charset="0"/>
                <a:cs typeface="Times New Roman" pitchFamily="18" charset="0"/>
              </a:rPr>
              <a:t>	* T</a:t>
            </a:r>
            <a:r>
              <a:rPr lang="vi-VN" sz="2800" b="1" dirty="0">
                <a:solidFill>
                  <a:srgbClr val="0000CC"/>
                </a:solidFill>
                <a:latin typeface="Times New Roman" pitchFamily="18" charset="0"/>
                <a:cs typeface="Times New Roman" pitchFamily="18" charset="0"/>
              </a:rPr>
              <a:t>iếp tục phát huy </a:t>
            </a:r>
            <a:r>
              <a:rPr lang="vi-VN" sz="2800" b="1" i="1" dirty="0">
                <a:solidFill>
                  <a:srgbClr val="0000CC"/>
                </a:solidFill>
                <a:latin typeface="Times New Roman" pitchFamily="18" charset="0"/>
                <a:cs typeface="Times New Roman" pitchFamily="18" charset="0"/>
              </a:rPr>
              <a:t>vai trò tiên phong của đối ngoại</a:t>
            </a:r>
            <a:r>
              <a:rPr lang="vi-VN" sz="2800" b="1" dirty="0">
                <a:solidFill>
                  <a:srgbClr val="0000CC"/>
                </a:solidFill>
                <a:latin typeface="Times New Roman" pitchFamily="18" charset="0"/>
                <a:cs typeface="Times New Roman" pitchFamily="18" charset="0"/>
              </a:rPr>
              <a:t> trong việc tạo lập và giữ vững môi trường, hòa bình, ổn định, huy động các nguồn lực bên ngoài để phát triển đất nước, nâng cao vị thế và uy tín của đất nước.</a:t>
            </a:r>
            <a:endParaRPr lang="en-US" sz="2800" b="1" dirty="0">
              <a:solidFill>
                <a:srgbClr val="0000CC"/>
              </a:solidFill>
              <a:latin typeface="Times New Roman" pitchFamily="18" charset="0"/>
              <a:cs typeface="Times New Roman" pitchFamily="18" charset="0"/>
            </a:endParaRPr>
          </a:p>
          <a:p>
            <a:pPr marL="0" indent="0" algn="just" defTabSz="914178" eaLnBrk="1" fontAlgn="auto" hangingPunct="1">
              <a:lnSpc>
                <a:spcPct val="100000"/>
              </a:lnSpc>
              <a:spcBef>
                <a:spcPts val="599"/>
              </a:spcBef>
              <a:buNone/>
              <a:defRPr/>
            </a:pPr>
            <a:r>
              <a:rPr lang="en-US" sz="2800" b="1" dirty="0">
                <a:solidFill>
                  <a:srgbClr val="0000CC"/>
                </a:solidFill>
                <a:latin typeface="Times New Roman" pitchFamily="18" charset="0"/>
                <a:cs typeface="Times New Roman" pitchFamily="18" charset="0"/>
              </a:rPr>
              <a:t>	* </a:t>
            </a:r>
            <a:r>
              <a:rPr lang="vi-VN" sz="2800" b="1" dirty="0">
                <a:solidFill>
                  <a:srgbClr val="0000CC"/>
                </a:solidFill>
                <a:latin typeface="Times New Roman" pitchFamily="18" charset="0"/>
                <a:cs typeface="Times New Roman" pitchFamily="18" charset="0"/>
              </a:rPr>
              <a:t>Xây dựng nền ngoại giao toàn diện, hiện đại với ba trụ cột là đối ngoại đảng, ngoại giao nhà nước và đối ngoại nhân dân.</a:t>
            </a:r>
            <a:endParaRPr lang="en-US" sz="2800" b="1" dirty="0">
              <a:solidFill>
                <a:srgbClr val="0000CC"/>
              </a:solidFill>
              <a:latin typeface="Times New Roman" pitchFamily="18" charset="0"/>
              <a:cs typeface="Times New Roman" pitchFamily="18" charset="0"/>
            </a:endParaRPr>
          </a:p>
          <a:p>
            <a:pPr marL="0" indent="0" algn="just" defTabSz="914178" eaLnBrk="1" fontAlgn="auto" hangingPunct="1">
              <a:lnSpc>
                <a:spcPct val="100000"/>
              </a:lnSpc>
              <a:spcBef>
                <a:spcPts val="599"/>
              </a:spcBef>
              <a:buNone/>
              <a:defRPr/>
            </a:pPr>
            <a:endParaRPr lang="vi-VN" sz="2800" b="1" dirty="0">
              <a:solidFill>
                <a:srgbClr val="0000CC"/>
              </a:solidFill>
              <a:latin typeface="Times New Roman" pitchFamily="18" charset="0"/>
              <a:cs typeface="Times New Roman" pitchFamily="18" charset="0"/>
            </a:endParaRPr>
          </a:p>
        </p:txBody>
      </p:sp>
      <p:sp>
        <p:nvSpPr>
          <p:cNvPr id="2" name="Title 1">
            <a:extLst/>
          </p:cNvPr>
          <p:cNvSpPr>
            <a:spLocks noGrp="1"/>
          </p:cNvSpPr>
          <p:nvPr>
            <p:ph type="title" idx="4294967295"/>
          </p:nvPr>
        </p:nvSpPr>
        <p:spPr>
          <a:xfrm>
            <a:off x="203200" y="5"/>
            <a:ext cx="11785600" cy="819151"/>
          </a:xfrm>
        </p:spPr>
        <p:txBody>
          <a:bodyPr/>
          <a:lstStyle/>
          <a:p>
            <a:pPr algn="ctr" defTabSz="914178" eaLnBrk="1" fontAlgn="auto" hangingPunct="1">
              <a:spcAft>
                <a:spcPts val="0"/>
              </a:spcAft>
              <a:defRPr/>
            </a:pPr>
            <a:r>
              <a:rPr lang="en-US" sz="3700" b="1" spc="0" dirty="0" smtClean="0">
                <a:solidFill>
                  <a:srgbClr val="FF0000"/>
                </a:solidFill>
                <a:latin typeface="Arial" pitchFamily="34" charset="0"/>
                <a:cs typeface="Arial" pitchFamily="34" charset="0"/>
              </a:rPr>
              <a:t>9. </a:t>
            </a:r>
            <a:r>
              <a:rPr lang="en-US" sz="3700" b="1" spc="0" dirty="0" err="1">
                <a:solidFill>
                  <a:srgbClr val="FF0000"/>
                </a:solidFill>
                <a:latin typeface="Arial" pitchFamily="34" charset="0"/>
                <a:cs typeface="Arial" pitchFamily="34" charset="0"/>
              </a:rPr>
              <a:t>Về</a:t>
            </a:r>
            <a:r>
              <a:rPr lang="en-US" sz="3700" b="1" spc="0" dirty="0">
                <a:solidFill>
                  <a:srgbClr val="FF0000"/>
                </a:solidFill>
                <a:latin typeface="Arial" pitchFamily="34" charset="0"/>
                <a:cs typeface="Arial" pitchFamily="34" charset="0"/>
              </a:rPr>
              <a:t> </a:t>
            </a:r>
            <a:r>
              <a:rPr lang="en-US" sz="3700" b="1" spc="0" dirty="0" err="1">
                <a:solidFill>
                  <a:srgbClr val="FF0000"/>
                </a:solidFill>
                <a:latin typeface="Arial" pitchFamily="34" charset="0"/>
                <a:cs typeface="Arial" pitchFamily="34" charset="0"/>
              </a:rPr>
              <a:t>hoạt</a:t>
            </a:r>
            <a:r>
              <a:rPr lang="en-US" sz="3700" b="1" spc="0" dirty="0">
                <a:solidFill>
                  <a:srgbClr val="FF0000"/>
                </a:solidFill>
                <a:latin typeface="Arial" pitchFamily="34" charset="0"/>
                <a:cs typeface="Arial" pitchFamily="34" charset="0"/>
              </a:rPr>
              <a:t> </a:t>
            </a:r>
            <a:r>
              <a:rPr lang="en-US" sz="3700" b="1" spc="0" dirty="0" err="1">
                <a:solidFill>
                  <a:srgbClr val="FF0000"/>
                </a:solidFill>
                <a:latin typeface="Arial" pitchFamily="34" charset="0"/>
                <a:cs typeface="Arial" pitchFamily="34" charset="0"/>
              </a:rPr>
              <a:t>động</a:t>
            </a:r>
            <a:r>
              <a:rPr lang="en-US" sz="3700" b="1" spc="0" dirty="0">
                <a:solidFill>
                  <a:srgbClr val="FF0000"/>
                </a:solidFill>
                <a:latin typeface="Arial" pitchFamily="34" charset="0"/>
                <a:cs typeface="Arial" pitchFamily="34" charset="0"/>
              </a:rPr>
              <a:t> </a:t>
            </a:r>
            <a:r>
              <a:rPr lang="en-US" sz="3700" b="1" spc="0" dirty="0" err="1">
                <a:solidFill>
                  <a:srgbClr val="FF0000"/>
                </a:solidFill>
                <a:latin typeface="Arial" pitchFamily="34" charset="0"/>
                <a:cs typeface="Arial" pitchFamily="34" charset="0"/>
              </a:rPr>
              <a:t>đối</a:t>
            </a:r>
            <a:r>
              <a:rPr lang="en-US" sz="3700" b="1" spc="0" dirty="0">
                <a:solidFill>
                  <a:srgbClr val="FF0000"/>
                </a:solidFill>
                <a:latin typeface="Arial" pitchFamily="34" charset="0"/>
                <a:cs typeface="Arial" pitchFamily="34" charset="0"/>
              </a:rPr>
              <a:t> </a:t>
            </a:r>
            <a:r>
              <a:rPr lang="en-US" sz="3700" b="1" spc="0" dirty="0" err="1">
                <a:solidFill>
                  <a:srgbClr val="FF0000"/>
                </a:solidFill>
                <a:latin typeface="Arial" pitchFamily="34" charset="0"/>
                <a:cs typeface="Arial" pitchFamily="34" charset="0"/>
              </a:rPr>
              <a:t>ngoại</a:t>
            </a:r>
            <a:endParaRPr lang="vi-VN" sz="3700" b="1" dirty="0">
              <a:solidFill>
                <a:srgbClr val="FF0000"/>
              </a:solidFill>
              <a:latin typeface="Arial" pitchFamily="34" charset="0"/>
              <a:ea typeface="Calibri" panose="020F0502020204030204" pitchFamily="34" charset="0"/>
              <a:cs typeface="Arial" pitchFamily="34" charset="0"/>
            </a:endParaRPr>
          </a:p>
        </p:txBody>
      </p:sp>
    </p:spTree>
    <p:extLst>
      <p:ext uri="{BB962C8B-B14F-4D97-AF65-F5344CB8AC3E}">
        <p14:creationId xmlns:p14="http://schemas.microsoft.com/office/powerpoint/2010/main" val="1090300848"/>
      </p:ext>
    </p:extLst>
  </p:cSld>
  <p:clrMapOvr>
    <a:masterClrMapping/>
  </p:clrMapOvr>
  <p:transition spd="slow">
    <p:push dir="u"/>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p:cNvPr>
          <p:cNvSpPr>
            <a:spLocks noGrp="1"/>
          </p:cNvSpPr>
          <p:nvPr>
            <p:ph idx="4294967295"/>
          </p:nvPr>
        </p:nvSpPr>
        <p:spPr>
          <a:xfrm>
            <a:off x="203200" y="1178984"/>
            <a:ext cx="11785600" cy="5298016"/>
          </a:xfrm>
        </p:spPr>
        <p:txBody>
          <a:bodyPr rtlCol="0">
            <a:noAutofit/>
          </a:bodyPr>
          <a:lstStyle/>
          <a:p>
            <a:pPr marL="344398" indent="-344398" algn="just" defTabSz="914178" eaLnBrk="1" fontAlgn="auto" hangingPunct="1">
              <a:lnSpc>
                <a:spcPct val="100000"/>
              </a:lnSpc>
              <a:spcBef>
                <a:spcPts val="599"/>
              </a:spcBef>
              <a:spcAft>
                <a:spcPts val="499"/>
              </a:spcAft>
              <a:buFont typeface="Wingdings" panose="05000000000000000000" pitchFamily="2" charset="2"/>
              <a:buChar char="v"/>
              <a:defRPr/>
            </a:pPr>
            <a:r>
              <a:rPr lang="vi-VN" sz="2800" b="1" dirty="0">
                <a:solidFill>
                  <a:srgbClr val="0000FF"/>
                </a:solidFill>
                <a:latin typeface="Times New Roman" pitchFamily="18" charset="0"/>
                <a:cs typeface="Times New Roman" pitchFamily="18" charset="0"/>
              </a:rPr>
              <a:t>Xác định rõ hơn vai trò, vị trí, chức năng, nhiệm vụ và quyền hạn của các cơ quan nhà nước, </a:t>
            </a:r>
            <a:r>
              <a:rPr lang="vi-VN" sz="2800" b="1" u="sng" dirty="0">
                <a:solidFill>
                  <a:srgbClr val="0000FF"/>
                </a:solidFill>
                <a:latin typeface="Times New Roman" pitchFamily="18" charset="0"/>
                <a:cs typeface="Times New Roman" pitchFamily="18" charset="0"/>
              </a:rPr>
              <a:t>giải quyết đúng đắn mối quan hệ giữa Nhà nước với thị trường</a:t>
            </a:r>
          </a:p>
          <a:p>
            <a:pPr marL="344398" indent="-344398" algn="just" defTabSz="914178" eaLnBrk="1" fontAlgn="auto" hangingPunct="1">
              <a:lnSpc>
                <a:spcPct val="100000"/>
              </a:lnSpc>
              <a:spcBef>
                <a:spcPts val="599"/>
              </a:spcBef>
              <a:spcAft>
                <a:spcPts val="499"/>
              </a:spcAft>
              <a:buFont typeface="Wingdings" panose="05000000000000000000" pitchFamily="2" charset="2"/>
              <a:buChar char="v"/>
              <a:defRPr/>
            </a:pPr>
            <a:r>
              <a:rPr lang="vi-VN" sz="2800" b="1" dirty="0">
                <a:solidFill>
                  <a:srgbClr val="0000FF"/>
                </a:solidFill>
                <a:latin typeface="Times New Roman" pitchFamily="18" charset="0"/>
                <a:cs typeface="Times New Roman" pitchFamily="18" charset="0"/>
              </a:rPr>
              <a:t>Tập trung xây dựng </a:t>
            </a:r>
            <a:r>
              <a:rPr lang="vi-VN" sz="2800" b="1" u="sng" dirty="0">
                <a:solidFill>
                  <a:srgbClr val="0000FF"/>
                </a:solidFill>
                <a:latin typeface="Times New Roman" pitchFamily="18" charset="0"/>
                <a:cs typeface="Times New Roman" pitchFamily="18" charset="0"/>
              </a:rPr>
              <a:t>nền hành chính nhà nước phục vụ nhân dân</a:t>
            </a:r>
            <a:r>
              <a:rPr lang="vi-VN" sz="2800" b="1" dirty="0">
                <a:solidFill>
                  <a:srgbClr val="0000FF"/>
                </a:solidFill>
                <a:latin typeface="Times New Roman" pitchFamily="18" charset="0"/>
                <a:cs typeface="Times New Roman" pitchFamily="18" charset="0"/>
              </a:rPr>
              <a:t>, dân chủ, pháp quyền, chuyên nghiệp, hiện đại, trong sạch, vững mạnh</a:t>
            </a:r>
            <a:endParaRPr lang="en-US" sz="2800" b="1" dirty="0">
              <a:solidFill>
                <a:srgbClr val="0000FF"/>
              </a:solidFill>
              <a:latin typeface="Times New Roman" pitchFamily="18" charset="0"/>
              <a:cs typeface="Times New Roman" pitchFamily="18" charset="0"/>
            </a:endParaRPr>
          </a:p>
          <a:p>
            <a:pPr marL="344398" indent="-344398" algn="just" defTabSz="914178" eaLnBrk="1" fontAlgn="auto" hangingPunct="1">
              <a:lnSpc>
                <a:spcPct val="100000"/>
              </a:lnSpc>
              <a:spcBef>
                <a:spcPts val="300"/>
              </a:spcBef>
              <a:spcAft>
                <a:spcPts val="300"/>
              </a:spcAft>
              <a:buFont typeface="Wingdings" panose="05000000000000000000" pitchFamily="2" charset="2"/>
              <a:buChar char="v"/>
              <a:defRPr/>
            </a:pPr>
            <a:r>
              <a:rPr lang="vi-VN" sz="2800" b="1" dirty="0">
                <a:solidFill>
                  <a:srgbClr val="0000FF"/>
                </a:solidFill>
                <a:latin typeface="Times New Roman" pitchFamily="18" charset="0"/>
                <a:cs typeface="Times New Roman" pitchFamily="18" charset="0"/>
              </a:rPr>
              <a:t>Xây dựng </a:t>
            </a:r>
            <a:r>
              <a:rPr lang="vi-VN" sz="2800" b="1" u="sng" dirty="0">
                <a:solidFill>
                  <a:srgbClr val="0000FF"/>
                </a:solidFill>
                <a:latin typeface="Times New Roman" pitchFamily="18" charset="0"/>
                <a:cs typeface="Times New Roman" pitchFamily="18" charset="0"/>
              </a:rPr>
              <a:t>nền tư pháp Việt Nam chuyên nghiệp, hiện đại, công bằng, nghiêm minh, liêm chính</a:t>
            </a:r>
            <a:r>
              <a:rPr lang="vi-VN" sz="2800" b="1" dirty="0">
                <a:solidFill>
                  <a:srgbClr val="0000FF"/>
                </a:solidFill>
                <a:latin typeface="Times New Roman" pitchFamily="18" charset="0"/>
                <a:cs typeface="Times New Roman" pitchFamily="18" charset="0"/>
              </a:rPr>
              <a:t>, phụng sự Tổ quốc, phục vụ Nhân dân</a:t>
            </a:r>
            <a:endParaRPr lang="en-US" sz="2800" b="1" dirty="0">
              <a:solidFill>
                <a:srgbClr val="0000FF"/>
              </a:solidFill>
              <a:latin typeface="Times New Roman" pitchFamily="18" charset="0"/>
              <a:cs typeface="Times New Roman" pitchFamily="18" charset="0"/>
            </a:endParaRPr>
          </a:p>
          <a:p>
            <a:pPr marL="344398" indent="-344398" algn="just" defTabSz="914178" eaLnBrk="1" fontAlgn="auto" hangingPunct="1">
              <a:lnSpc>
                <a:spcPct val="100000"/>
              </a:lnSpc>
              <a:spcBef>
                <a:spcPts val="300"/>
              </a:spcBef>
              <a:spcAft>
                <a:spcPts val="300"/>
              </a:spcAft>
              <a:buFont typeface="Wingdings" panose="05000000000000000000" pitchFamily="2" charset="2"/>
              <a:buChar char="v"/>
              <a:defRPr/>
            </a:pPr>
            <a:r>
              <a:rPr lang="en-US" sz="2800" b="1" dirty="0" err="1">
                <a:solidFill>
                  <a:srgbClr val="0000FF"/>
                </a:solidFill>
                <a:latin typeface="Times New Roman" pitchFamily="18" charset="0"/>
                <a:cs typeface="Times New Roman" pitchFamily="18" charset="0"/>
              </a:rPr>
              <a:t>Xây</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dựng</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đội</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ngũ</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cán</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bộ</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công</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chức</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viên</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chức</a:t>
            </a:r>
            <a:r>
              <a:rPr lang="en-US" sz="2800" b="1" dirty="0">
                <a:solidFill>
                  <a:srgbClr val="0000FF"/>
                </a:solidFill>
                <a:latin typeface="Times New Roman" pitchFamily="18" charset="0"/>
                <a:cs typeface="Times New Roman" pitchFamily="18" charset="0"/>
              </a:rPr>
              <a:t> </a:t>
            </a:r>
            <a:r>
              <a:rPr lang="en-US" sz="2800" b="1" u="sng" dirty="0" err="1">
                <a:solidFill>
                  <a:srgbClr val="0000FF"/>
                </a:solidFill>
                <a:latin typeface="Times New Roman" pitchFamily="18" charset="0"/>
                <a:cs typeface="Times New Roman" pitchFamily="18" charset="0"/>
              </a:rPr>
              <a:t>trong</a:t>
            </a:r>
            <a:r>
              <a:rPr lang="en-US" sz="2800" b="1" u="sng" dirty="0">
                <a:solidFill>
                  <a:srgbClr val="0000FF"/>
                </a:solidFill>
                <a:latin typeface="Times New Roman" pitchFamily="18" charset="0"/>
                <a:cs typeface="Times New Roman" pitchFamily="18" charset="0"/>
              </a:rPr>
              <a:t> </a:t>
            </a:r>
            <a:r>
              <a:rPr lang="en-US" sz="2800" b="1" u="sng" dirty="0" err="1">
                <a:solidFill>
                  <a:srgbClr val="0000FF"/>
                </a:solidFill>
                <a:latin typeface="Times New Roman" pitchFamily="18" charset="0"/>
                <a:cs typeface="Times New Roman" pitchFamily="18" charset="0"/>
              </a:rPr>
              <a:t>sạch</a:t>
            </a:r>
            <a:r>
              <a:rPr lang="en-US" sz="2800" b="1" u="sng" dirty="0">
                <a:solidFill>
                  <a:srgbClr val="0000FF"/>
                </a:solidFill>
                <a:latin typeface="Times New Roman" pitchFamily="18" charset="0"/>
                <a:cs typeface="Times New Roman" pitchFamily="18" charset="0"/>
              </a:rPr>
              <a:t>, </a:t>
            </a:r>
            <a:r>
              <a:rPr lang="en-US" sz="2800" b="1" u="sng" dirty="0" err="1">
                <a:solidFill>
                  <a:srgbClr val="0000FF"/>
                </a:solidFill>
                <a:latin typeface="Times New Roman" pitchFamily="18" charset="0"/>
                <a:cs typeface="Times New Roman" pitchFamily="18" charset="0"/>
              </a:rPr>
              <a:t>vững</a:t>
            </a:r>
            <a:r>
              <a:rPr lang="en-US" sz="2800" b="1" u="sng" dirty="0">
                <a:solidFill>
                  <a:srgbClr val="0000FF"/>
                </a:solidFill>
                <a:latin typeface="Times New Roman" pitchFamily="18" charset="0"/>
                <a:cs typeface="Times New Roman" pitchFamily="18" charset="0"/>
              </a:rPr>
              <a:t> </a:t>
            </a:r>
            <a:r>
              <a:rPr lang="en-US" sz="2800" b="1" u="sng" dirty="0" err="1">
                <a:solidFill>
                  <a:srgbClr val="0000FF"/>
                </a:solidFill>
                <a:latin typeface="Times New Roman" pitchFamily="18" charset="0"/>
                <a:cs typeface="Times New Roman" pitchFamily="18" charset="0"/>
              </a:rPr>
              <a:t>mạnh</a:t>
            </a:r>
            <a:endParaRPr lang="en-US" sz="2800" b="1" u="sng" dirty="0">
              <a:solidFill>
                <a:srgbClr val="0000FF"/>
              </a:solidFill>
              <a:latin typeface="Times New Roman" pitchFamily="18" charset="0"/>
              <a:cs typeface="Times New Roman" pitchFamily="18" charset="0"/>
            </a:endParaRPr>
          </a:p>
          <a:p>
            <a:pPr marL="344398" indent="-344398" algn="just" defTabSz="914178" eaLnBrk="1" fontAlgn="auto" hangingPunct="1">
              <a:lnSpc>
                <a:spcPct val="100000"/>
              </a:lnSpc>
              <a:spcBef>
                <a:spcPts val="300"/>
              </a:spcBef>
              <a:spcAft>
                <a:spcPts val="300"/>
              </a:spcAft>
              <a:buFont typeface="Wingdings" panose="05000000000000000000" pitchFamily="2" charset="2"/>
              <a:buChar char="v"/>
              <a:defRPr/>
            </a:pPr>
            <a:r>
              <a:rPr lang="en-US" sz="2800" b="1" dirty="0" err="1">
                <a:solidFill>
                  <a:srgbClr val="0000FF"/>
                </a:solidFill>
                <a:latin typeface="Times New Roman" pitchFamily="18" charset="0"/>
                <a:cs typeface="Times New Roman" pitchFamily="18" charset="0"/>
              </a:rPr>
              <a:t>Thực</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hiện</a:t>
            </a:r>
            <a:r>
              <a:rPr lang="en-US" sz="2800" b="1" dirty="0">
                <a:solidFill>
                  <a:srgbClr val="0000FF"/>
                </a:solidFill>
                <a:latin typeface="Times New Roman" pitchFamily="18" charset="0"/>
                <a:cs typeface="Times New Roman" pitchFamily="18" charset="0"/>
              </a:rPr>
              <a:t> </a:t>
            </a:r>
            <a:r>
              <a:rPr lang="en-US" sz="2800" b="1" u="sng" dirty="0" err="1">
                <a:solidFill>
                  <a:srgbClr val="0000FF"/>
                </a:solidFill>
                <a:latin typeface="Times New Roman" pitchFamily="18" charset="0"/>
                <a:cs typeface="Times New Roman" pitchFamily="18" charset="0"/>
              </a:rPr>
              <a:t>kiên</a:t>
            </a:r>
            <a:r>
              <a:rPr lang="en-US" sz="2800" b="1" u="sng" dirty="0">
                <a:solidFill>
                  <a:srgbClr val="0000FF"/>
                </a:solidFill>
                <a:latin typeface="Times New Roman" pitchFamily="18" charset="0"/>
                <a:cs typeface="Times New Roman" pitchFamily="18" charset="0"/>
              </a:rPr>
              <a:t> </a:t>
            </a:r>
            <a:r>
              <a:rPr lang="en-US" sz="2800" b="1" u="sng" dirty="0" err="1">
                <a:solidFill>
                  <a:srgbClr val="0000FF"/>
                </a:solidFill>
                <a:latin typeface="Times New Roman" pitchFamily="18" charset="0"/>
                <a:cs typeface="Times New Roman" pitchFamily="18" charset="0"/>
              </a:rPr>
              <a:t>trì</a:t>
            </a:r>
            <a:r>
              <a:rPr lang="en-US" sz="2800" b="1" u="sng" dirty="0">
                <a:solidFill>
                  <a:srgbClr val="0000FF"/>
                </a:solidFill>
                <a:latin typeface="Times New Roman" pitchFamily="18" charset="0"/>
                <a:cs typeface="Times New Roman" pitchFamily="18" charset="0"/>
              </a:rPr>
              <a:t>, </a:t>
            </a:r>
            <a:r>
              <a:rPr lang="en-US" sz="2800" b="1" u="sng" dirty="0" err="1">
                <a:solidFill>
                  <a:srgbClr val="0000FF"/>
                </a:solidFill>
                <a:latin typeface="Times New Roman" pitchFamily="18" charset="0"/>
                <a:cs typeface="Times New Roman" pitchFamily="18" charset="0"/>
              </a:rPr>
              <a:t>kiên</a:t>
            </a:r>
            <a:r>
              <a:rPr lang="en-US" sz="2800" b="1" u="sng" dirty="0">
                <a:solidFill>
                  <a:srgbClr val="0000FF"/>
                </a:solidFill>
                <a:latin typeface="Times New Roman" pitchFamily="18" charset="0"/>
                <a:cs typeface="Times New Roman" pitchFamily="18" charset="0"/>
              </a:rPr>
              <a:t> </a:t>
            </a:r>
            <a:r>
              <a:rPr lang="en-US" sz="2800" b="1" u="sng" dirty="0" err="1">
                <a:solidFill>
                  <a:srgbClr val="0000FF"/>
                </a:solidFill>
                <a:latin typeface="Times New Roman" pitchFamily="18" charset="0"/>
                <a:cs typeface="Times New Roman" pitchFamily="18" charset="0"/>
              </a:rPr>
              <a:t>quyết</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đấu</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tranh</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có</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hiệu</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quả</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phòng</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chống</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tham</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nhũng</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lãng</a:t>
            </a:r>
            <a:r>
              <a:rPr lang="en-US" sz="2800" b="1" dirty="0">
                <a:solidFill>
                  <a:srgbClr val="0000FF"/>
                </a:solidFill>
                <a:latin typeface="Times New Roman" pitchFamily="18" charset="0"/>
                <a:cs typeface="Times New Roman" pitchFamily="18" charset="0"/>
              </a:rPr>
              <a:t> </a:t>
            </a:r>
            <a:r>
              <a:rPr lang="en-US" sz="2800" b="1" dirty="0" err="1">
                <a:solidFill>
                  <a:srgbClr val="0000FF"/>
                </a:solidFill>
                <a:latin typeface="Times New Roman" pitchFamily="18" charset="0"/>
                <a:cs typeface="Times New Roman" pitchFamily="18" charset="0"/>
              </a:rPr>
              <a:t>phí</a:t>
            </a:r>
            <a:endParaRPr lang="en-US" sz="2800" b="1" dirty="0">
              <a:solidFill>
                <a:srgbClr val="0000FF"/>
              </a:solidFill>
              <a:latin typeface="Times New Roman" pitchFamily="18" charset="0"/>
              <a:cs typeface="Times New Roman" pitchFamily="18" charset="0"/>
            </a:endParaRPr>
          </a:p>
          <a:p>
            <a:pPr marL="0" indent="0" algn="just" defTabSz="914178" eaLnBrk="1" fontAlgn="auto" hangingPunct="1">
              <a:lnSpc>
                <a:spcPct val="100000"/>
              </a:lnSpc>
              <a:spcBef>
                <a:spcPts val="300"/>
              </a:spcBef>
              <a:spcAft>
                <a:spcPts val="300"/>
              </a:spcAft>
              <a:buNone/>
              <a:defRPr/>
            </a:pPr>
            <a:endParaRPr lang="en-US" sz="2800" b="1" u="sng" dirty="0">
              <a:solidFill>
                <a:srgbClr val="0000FF"/>
              </a:solidFill>
              <a:latin typeface="Times New Roman" pitchFamily="18" charset="0"/>
              <a:cs typeface="Times New Roman" pitchFamily="18" charset="0"/>
            </a:endParaRPr>
          </a:p>
          <a:p>
            <a:pPr marL="344398" indent="-344398" algn="just" defTabSz="914178" eaLnBrk="1" fontAlgn="auto" hangingPunct="1">
              <a:lnSpc>
                <a:spcPct val="100000"/>
              </a:lnSpc>
              <a:spcBef>
                <a:spcPts val="300"/>
              </a:spcBef>
              <a:spcAft>
                <a:spcPts val="300"/>
              </a:spcAft>
              <a:buFont typeface="Wingdings" panose="05000000000000000000" pitchFamily="2" charset="2"/>
              <a:buChar char="v"/>
              <a:defRPr/>
            </a:pPr>
            <a:endParaRPr lang="en-US" sz="2800" b="1" dirty="0">
              <a:solidFill>
                <a:srgbClr val="0000FF"/>
              </a:solidFill>
              <a:latin typeface="Times New Roman" pitchFamily="18" charset="0"/>
              <a:cs typeface="Times New Roman" pitchFamily="18" charset="0"/>
            </a:endParaRPr>
          </a:p>
          <a:p>
            <a:pPr marL="344398" indent="-344398" algn="just" defTabSz="914178" eaLnBrk="1" fontAlgn="auto" hangingPunct="1">
              <a:lnSpc>
                <a:spcPct val="100000"/>
              </a:lnSpc>
              <a:spcBef>
                <a:spcPts val="599"/>
              </a:spcBef>
              <a:spcAft>
                <a:spcPts val="499"/>
              </a:spcAft>
              <a:buFont typeface="Wingdings" panose="05000000000000000000" pitchFamily="2" charset="2"/>
              <a:buChar char="v"/>
              <a:defRPr/>
            </a:pPr>
            <a:endParaRPr lang="en-US" sz="2800" b="1" dirty="0">
              <a:solidFill>
                <a:srgbClr val="0000FF"/>
              </a:solidFill>
              <a:latin typeface="Times New Roman" pitchFamily="18" charset="0"/>
              <a:cs typeface="Times New Roman" pitchFamily="18" charset="0"/>
            </a:endParaRPr>
          </a:p>
        </p:txBody>
      </p:sp>
      <p:sp>
        <p:nvSpPr>
          <p:cNvPr id="2" name="Title 1">
            <a:extLst/>
          </p:cNvPr>
          <p:cNvSpPr>
            <a:spLocks noGrp="1"/>
          </p:cNvSpPr>
          <p:nvPr>
            <p:ph type="title" idx="4294967295"/>
          </p:nvPr>
        </p:nvSpPr>
        <p:spPr>
          <a:xfrm>
            <a:off x="101600" y="0"/>
            <a:ext cx="11887200" cy="990600"/>
          </a:xfrm>
        </p:spPr>
        <p:txBody>
          <a:bodyPr>
            <a:noAutofit/>
          </a:bodyPr>
          <a:lstStyle/>
          <a:p>
            <a:pPr algn="ctr" defTabSz="914178" eaLnBrk="1" fontAlgn="auto" hangingPunct="1">
              <a:spcAft>
                <a:spcPts val="0"/>
              </a:spcAft>
              <a:defRPr/>
            </a:pPr>
            <a:r>
              <a:rPr lang="en-US" sz="3200" b="1" spc="0" dirty="0">
                <a:solidFill>
                  <a:srgbClr val="FF0000"/>
                </a:solidFill>
                <a:latin typeface="Arial" panose="020B0604020202020204" pitchFamily="34" charset="0"/>
                <a:cs typeface="Arial" panose="020B0604020202020204" pitchFamily="34" charset="0"/>
              </a:rPr>
              <a:t>10. </a:t>
            </a:r>
            <a:r>
              <a:rPr lang="en-US" sz="3200" b="1" spc="0" dirty="0" err="1">
                <a:solidFill>
                  <a:srgbClr val="FF0000"/>
                </a:solidFill>
                <a:latin typeface="Arial" panose="020B0604020202020204" pitchFamily="34" charset="0"/>
                <a:cs typeface="Arial" panose="020B0604020202020204" pitchFamily="34" charset="0"/>
              </a:rPr>
              <a:t>Về</a:t>
            </a:r>
            <a:r>
              <a:rPr lang="vi-VN" sz="3200" b="1" spc="0" dirty="0">
                <a:solidFill>
                  <a:srgbClr val="FF0000"/>
                </a:solidFill>
                <a:latin typeface="Arial" panose="020B0604020202020204" pitchFamily="34" charset="0"/>
                <a:cs typeface="Arial" panose="020B0604020202020204" pitchFamily="34" charset="0"/>
              </a:rPr>
              <a:t> xây dựng Nhà nước pháp quyền xã hội chủ nghĩa</a:t>
            </a:r>
            <a:r>
              <a:rPr lang="en-US" sz="3200" b="1" spc="0" dirty="0">
                <a:solidFill>
                  <a:srgbClr val="FF0000"/>
                </a:solidFill>
                <a:latin typeface="Arial" panose="020B0604020202020204" pitchFamily="34" charset="0"/>
                <a:cs typeface="Arial" panose="020B0604020202020204" pitchFamily="34" charset="0"/>
              </a:rPr>
              <a:t>, </a:t>
            </a:r>
            <a:br>
              <a:rPr lang="en-US" sz="3200" b="1" spc="0" dirty="0">
                <a:solidFill>
                  <a:srgbClr val="FF0000"/>
                </a:solidFill>
                <a:latin typeface="Arial" panose="020B0604020202020204" pitchFamily="34" charset="0"/>
                <a:cs typeface="Arial" panose="020B0604020202020204" pitchFamily="34" charset="0"/>
              </a:rPr>
            </a:br>
            <a:r>
              <a:rPr lang="en-US" sz="3200" b="1" dirty="0" err="1">
                <a:solidFill>
                  <a:srgbClr val="FF0000"/>
                </a:solidFill>
                <a:latin typeface="Arial" panose="020B0604020202020204" pitchFamily="34" charset="0"/>
                <a:cs typeface="Arial" panose="020B0604020202020204" pitchFamily="34" charset="0"/>
              </a:rPr>
              <a:t>đẩy</a:t>
            </a:r>
            <a:r>
              <a:rPr lang="en-US" sz="3200" b="1" dirty="0">
                <a:solidFill>
                  <a:srgbClr val="FF0000"/>
                </a:solidFill>
                <a:latin typeface="Arial" panose="020B0604020202020204" pitchFamily="34" charset="0"/>
                <a:cs typeface="Arial" panose="020B0604020202020204" pitchFamily="34" charset="0"/>
              </a:rPr>
              <a:t> </a:t>
            </a:r>
            <a:r>
              <a:rPr lang="en-US" sz="3200" b="1" dirty="0" err="1">
                <a:solidFill>
                  <a:srgbClr val="FF0000"/>
                </a:solidFill>
                <a:latin typeface="Arial" panose="020B0604020202020204" pitchFamily="34" charset="0"/>
                <a:cs typeface="Arial" panose="020B0604020202020204" pitchFamily="34" charset="0"/>
              </a:rPr>
              <a:t>mạnh</a:t>
            </a:r>
            <a:r>
              <a:rPr lang="en-US" sz="3200" b="1" dirty="0">
                <a:solidFill>
                  <a:srgbClr val="FF0000"/>
                </a:solidFill>
                <a:latin typeface="Arial" panose="020B0604020202020204" pitchFamily="34" charset="0"/>
                <a:cs typeface="Arial" panose="020B0604020202020204" pitchFamily="34" charset="0"/>
              </a:rPr>
              <a:t> </a:t>
            </a:r>
            <a:r>
              <a:rPr lang="en-US" sz="3200" b="1" dirty="0" err="1">
                <a:solidFill>
                  <a:srgbClr val="FF0000"/>
                </a:solidFill>
                <a:latin typeface="Arial" panose="020B0604020202020204" pitchFamily="34" charset="0"/>
                <a:cs typeface="Arial" panose="020B0604020202020204" pitchFamily="34" charset="0"/>
              </a:rPr>
              <a:t>phòng</a:t>
            </a:r>
            <a:r>
              <a:rPr lang="en-US" sz="3200" b="1" dirty="0">
                <a:solidFill>
                  <a:srgbClr val="FF0000"/>
                </a:solidFill>
                <a:latin typeface="Arial" panose="020B0604020202020204" pitchFamily="34" charset="0"/>
                <a:cs typeface="Arial" panose="020B0604020202020204" pitchFamily="34" charset="0"/>
              </a:rPr>
              <a:t>, </a:t>
            </a:r>
            <a:r>
              <a:rPr lang="en-US" sz="3200" b="1" dirty="0" err="1">
                <a:solidFill>
                  <a:srgbClr val="FF0000"/>
                </a:solidFill>
                <a:latin typeface="Arial" panose="020B0604020202020204" pitchFamily="34" charset="0"/>
                <a:cs typeface="Arial" panose="020B0604020202020204" pitchFamily="34" charset="0"/>
              </a:rPr>
              <a:t>chống</a:t>
            </a:r>
            <a:r>
              <a:rPr lang="en-US" sz="3200" b="1" dirty="0">
                <a:solidFill>
                  <a:srgbClr val="FF0000"/>
                </a:solidFill>
                <a:latin typeface="Arial" panose="020B0604020202020204" pitchFamily="34" charset="0"/>
                <a:cs typeface="Arial" panose="020B0604020202020204" pitchFamily="34" charset="0"/>
              </a:rPr>
              <a:t> </a:t>
            </a:r>
            <a:r>
              <a:rPr lang="en-US" sz="3200" b="1" dirty="0" err="1">
                <a:solidFill>
                  <a:srgbClr val="FF0000"/>
                </a:solidFill>
                <a:latin typeface="Arial" panose="020B0604020202020204" pitchFamily="34" charset="0"/>
                <a:cs typeface="Arial" panose="020B0604020202020204" pitchFamily="34" charset="0"/>
              </a:rPr>
              <a:t>tham</a:t>
            </a:r>
            <a:r>
              <a:rPr lang="en-US" sz="3200" b="1" dirty="0">
                <a:solidFill>
                  <a:srgbClr val="FF0000"/>
                </a:solidFill>
                <a:latin typeface="Arial" panose="020B0604020202020204" pitchFamily="34" charset="0"/>
                <a:cs typeface="Arial" panose="020B0604020202020204" pitchFamily="34" charset="0"/>
              </a:rPr>
              <a:t> </a:t>
            </a:r>
            <a:r>
              <a:rPr lang="en-US" sz="3200" b="1" dirty="0" err="1">
                <a:solidFill>
                  <a:srgbClr val="FF0000"/>
                </a:solidFill>
                <a:latin typeface="Arial" panose="020B0604020202020204" pitchFamily="34" charset="0"/>
                <a:cs typeface="Arial" panose="020B0604020202020204" pitchFamily="34" charset="0"/>
              </a:rPr>
              <a:t>nhũng</a:t>
            </a:r>
            <a:r>
              <a:rPr lang="en-US" sz="3200" b="1" dirty="0">
                <a:solidFill>
                  <a:srgbClr val="FF0000"/>
                </a:solidFill>
                <a:latin typeface="Arial" panose="020B0604020202020204" pitchFamily="34" charset="0"/>
                <a:cs typeface="Arial" panose="020B0604020202020204" pitchFamily="34" charset="0"/>
              </a:rPr>
              <a:t>, </a:t>
            </a:r>
            <a:r>
              <a:rPr lang="en-US" sz="3200" b="1" dirty="0" err="1">
                <a:solidFill>
                  <a:srgbClr val="FF0000"/>
                </a:solidFill>
                <a:latin typeface="Arial" panose="020B0604020202020204" pitchFamily="34" charset="0"/>
                <a:cs typeface="Arial" panose="020B0604020202020204" pitchFamily="34" charset="0"/>
              </a:rPr>
              <a:t>lãng</a:t>
            </a:r>
            <a:r>
              <a:rPr lang="en-US" sz="3200" b="1" dirty="0">
                <a:solidFill>
                  <a:srgbClr val="FF0000"/>
                </a:solidFill>
                <a:latin typeface="Arial" panose="020B0604020202020204" pitchFamily="34" charset="0"/>
                <a:cs typeface="Arial" panose="020B0604020202020204" pitchFamily="34" charset="0"/>
              </a:rPr>
              <a:t> </a:t>
            </a:r>
            <a:r>
              <a:rPr lang="en-US" sz="3200" b="1" dirty="0" err="1">
                <a:solidFill>
                  <a:srgbClr val="FF0000"/>
                </a:solidFill>
                <a:latin typeface="Arial" panose="020B0604020202020204" pitchFamily="34" charset="0"/>
                <a:cs typeface="Arial" panose="020B0604020202020204" pitchFamily="34" charset="0"/>
              </a:rPr>
              <a:t>phí</a:t>
            </a:r>
            <a:endParaRPr lang="vi-VN" sz="3200" b="1" dirty="0">
              <a:solidFill>
                <a:srgbClr val="FF0000"/>
              </a:solidFill>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129290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D:\ĐẠI HỘI XIII\ANH ĐẠI HỘI XIII CỦA ĐẢNG\6NVTT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6096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221" name="Picture 5" descr="D:\ĐẠI HỘI XIII\ANH ĐẠI HỘI XIII CỦA ĐẢNG\6NVTT2.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96002" y="0"/>
            <a:ext cx="609599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844975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Title 1"/>
          <p:cNvSpPr>
            <a:spLocks noGrp="1"/>
          </p:cNvSpPr>
          <p:nvPr>
            <p:ph type="title"/>
          </p:nvPr>
        </p:nvSpPr>
        <p:spPr>
          <a:xfrm>
            <a:off x="2017654" y="42161"/>
            <a:ext cx="10025713" cy="755179"/>
          </a:xfrm>
        </p:spPr>
        <p:txBody>
          <a:bodyPr/>
          <a:lstStyle/>
          <a:p>
            <a:pPr algn="ctr"/>
            <a:r>
              <a:rPr lang="en-GB" altLang="en-US" b="1" dirty="0">
                <a:solidFill>
                  <a:srgbClr val="FFFF00"/>
                </a:solidFill>
                <a:latin typeface="Times New Roman" pitchFamily="18" charset="0"/>
                <a:cs typeface="Times New Roman" pitchFamily="18" charset="0"/>
              </a:rPr>
              <a:t>6 </a:t>
            </a:r>
            <a:r>
              <a:rPr lang="en-GB" altLang="en-US" b="1" dirty="0" err="1">
                <a:solidFill>
                  <a:srgbClr val="FFFF00"/>
                </a:solidFill>
                <a:latin typeface="Times New Roman" pitchFamily="18" charset="0"/>
                <a:cs typeface="Times New Roman" pitchFamily="18" charset="0"/>
              </a:rPr>
              <a:t>nhiệm</a:t>
            </a:r>
            <a:r>
              <a:rPr lang="en-GB" altLang="en-US" b="1" dirty="0">
                <a:solidFill>
                  <a:srgbClr val="FFFF00"/>
                </a:solidFill>
                <a:latin typeface="Times New Roman" pitchFamily="18" charset="0"/>
                <a:cs typeface="Times New Roman" pitchFamily="18" charset="0"/>
              </a:rPr>
              <a:t> </a:t>
            </a:r>
            <a:r>
              <a:rPr lang="en-GB" altLang="en-US" b="1" dirty="0" err="1">
                <a:solidFill>
                  <a:srgbClr val="FFFF00"/>
                </a:solidFill>
                <a:latin typeface="Times New Roman" pitchFamily="18" charset="0"/>
                <a:cs typeface="Times New Roman" pitchFamily="18" charset="0"/>
              </a:rPr>
              <a:t>vụ</a:t>
            </a:r>
            <a:r>
              <a:rPr lang="en-GB" altLang="en-US" b="1" dirty="0">
                <a:solidFill>
                  <a:srgbClr val="FFFF00"/>
                </a:solidFill>
                <a:latin typeface="Times New Roman" pitchFamily="18" charset="0"/>
                <a:cs typeface="Times New Roman" pitchFamily="18" charset="0"/>
              </a:rPr>
              <a:t> </a:t>
            </a:r>
            <a:r>
              <a:rPr lang="en-GB" altLang="en-US" b="1" dirty="0" err="1">
                <a:solidFill>
                  <a:srgbClr val="FFFF00"/>
                </a:solidFill>
                <a:latin typeface="Times New Roman" pitchFamily="18" charset="0"/>
                <a:cs typeface="Times New Roman" pitchFamily="18" charset="0"/>
              </a:rPr>
              <a:t>trọng</a:t>
            </a:r>
            <a:r>
              <a:rPr lang="en-GB" altLang="en-US" b="1" dirty="0">
                <a:solidFill>
                  <a:srgbClr val="FFFF00"/>
                </a:solidFill>
                <a:latin typeface="Times New Roman" pitchFamily="18" charset="0"/>
                <a:cs typeface="Times New Roman" pitchFamily="18" charset="0"/>
              </a:rPr>
              <a:t> </a:t>
            </a:r>
            <a:r>
              <a:rPr lang="en-GB" altLang="en-US" b="1" dirty="0" err="1">
                <a:solidFill>
                  <a:srgbClr val="FFFF00"/>
                </a:solidFill>
                <a:latin typeface="Times New Roman" pitchFamily="18" charset="0"/>
                <a:cs typeface="Times New Roman" pitchFamily="18" charset="0"/>
              </a:rPr>
              <a:t>tâm</a:t>
            </a:r>
            <a:r>
              <a:rPr lang="en-GB" altLang="en-US" b="1" dirty="0">
                <a:solidFill>
                  <a:srgbClr val="FFFF00"/>
                </a:solidFill>
                <a:latin typeface="Times New Roman" pitchFamily="18" charset="0"/>
                <a:cs typeface="Times New Roman" pitchFamily="18" charset="0"/>
              </a:rPr>
              <a:t> </a:t>
            </a:r>
          </a:p>
        </p:txBody>
      </p:sp>
      <p:sp>
        <p:nvSpPr>
          <p:cNvPr id="5" name="Rounded Rectangle 4"/>
          <p:cNvSpPr/>
          <p:nvPr/>
        </p:nvSpPr>
        <p:spPr>
          <a:xfrm>
            <a:off x="4400552" y="1738611"/>
            <a:ext cx="3448049" cy="4291101"/>
          </a:xfrm>
          <a:prstGeom prst="roundRect">
            <a:avLst/>
          </a:prstGeom>
        </p:spPr>
        <p:style>
          <a:lnRef idx="2">
            <a:schemeClr val="accent6"/>
          </a:lnRef>
          <a:fillRef idx="1">
            <a:schemeClr val="lt1"/>
          </a:fillRef>
          <a:effectRef idx="0">
            <a:schemeClr val="accent6"/>
          </a:effectRef>
          <a:fontRef idx="minor">
            <a:schemeClr val="dk1"/>
          </a:fontRef>
        </p:style>
        <p:txBody>
          <a:bodyPr spcFirstLastPara="0" vert="horz" wrap="square" lIns="627351" tIns="636953" rIns="627351" bIns="636953" numCol="1" spcCol="1271" anchor="ctr" anchorCtr="0">
            <a:noAutofit/>
          </a:bodyPr>
          <a:lstStyle/>
          <a:p>
            <a:pPr algn="ctr" defTabSz="1066667">
              <a:lnSpc>
                <a:spcPct val="90000"/>
              </a:lnSpc>
              <a:spcAft>
                <a:spcPct val="35000"/>
              </a:spcAft>
            </a:pPr>
            <a:r>
              <a:rPr lang="en-US" sz="3600" b="1" spc="-191" dirty="0">
                <a:solidFill>
                  <a:srgbClr val="002060"/>
                </a:solidFill>
                <a:latin typeface="Times New Roman" panose="02020603050405020304" pitchFamily="18" charset="0"/>
                <a:cs typeface="Times New Roman" panose="02020603050405020304" pitchFamily="18" charset="0"/>
              </a:rPr>
              <a:t>     </a:t>
            </a:r>
            <a:endParaRPr lang="en-GB" sz="3600" b="1" spc="-191" dirty="0">
              <a:solidFill>
                <a:srgbClr val="002060"/>
              </a:solidFill>
              <a:latin typeface="Times New Roman" panose="02020603050405020304" pitchFamily="18" charset="0"/>
              <a:cs typeface="Times New Roman" panose="02020603050405020304" pitchFamily="18" charset="0"/>
            </a:endParaRPr>
          </a:p>
        </p:txBody>
      </p:sp>
      <p:sp>
        <p:nvSpPr>
          <p:cNvPr id="6" name="Freeform 5"/>
          <p:cNvSpPr/>
          <p:nvPr/>
        </p:nvSpPr>
        <p:spPr>
          <a:xfrm>
            <a:off x="5571122" y="1082309"/>
            <a:ext cx="1106905" cy="1094884"/>
          </a:xfrm>
          <a:custGeom>
            <a:avLst/>
            <a:gdLst>
              <a:gd name="connsiteX0" fmla="*/ 0 w 1692861"/>
              <a:gd name="connsiteY0" fmla="*/ 788415 h 1576829"/>
              <a:gd name="connsiteX1" fmla="*/ 846431 w 1692861"/>
              <a:gd name="connsiteY1" fmla="*/ 0 h 1576829"/>
              <a:gd name="connsiteX2" fmla="*/ 1692862 w 1692861"/>
              <a:gd name="connsiteY2" fmla="*/ 788415 h 1576829"/>
              <a:gd name="connsiteX3" fmla="*/ 846431 w 1692861"/>
              <a:gd name="connsiteY3" fmla="*/ 1576830 h 1576829"/>
              <a:gd name="connsiteX4" fmla="*/ 0 w 1692861"/>
              <a:gd name="connsiteY4" fmla="*/ 788415 h 1576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861" h="1576829">
                <a:moveTo>
                  <a:pt x="0" y="788415"/>
                </a:moveTo>
                <a:cubicBezTo>
                  <a:pt x="0" y="352985"/>
                  <a:pt x="378960" y="0"/>
                  <a:pt x="846431" y="0"/>
                </a:cubicBezTo>
                <a:cubicBezTo>
                  <a:pt x="1313902" y="0"/>
                  <a:pt x="1692862" y="352985"/>
                  <a:pt x="1692862" y="788415"/>
                </a:cubicBezTo>
                <a:cubicBezTo>
                  <a:pt x="1692862" y="1223845"/>
                  <a:pt x="1313902" y="1576830"/>
                  <a:pt x="846431" y="1576830"/>
                </a:cubicBezTo>
                <a:cubicBezTo>
                  <a:pt x="378960" y="1576830"/>
                  <a:pt x="0" y="1223845"/>
                  <a:pt x="0" y="788415"/>
                </a:cubicBezTo>
                <a:close/>
              </a:path>
            </a:pathLst>
          </a:cu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78361" tIns="261368" rIns="278361" bIns="261368" numCol="1" spcCol="1271" anchor="ctr" anchorCtr="0">
            <a:noAutofit/>
          </a:bodyPr>
          <a:lstStyle/>
          <a:p>
            <a:pPr algn="ctr" defTabSz="1066667">
              <a:lnSpc>
                <a:spcPct val="90000"/>
              </a:lnSpc>
              <a:spcBef>
                <a:spcPct val="0"/>
              </a:spcBef>
              <a:spcAft>
                <a:spcPct val="35000"/>
              </a:spcAft>
            </a:pPr>
            <a:r>
              <a:rPr lang="en-GB" sz="4800" b="1">
                <a:solidFill>
                  <a:srgbClr val="FFFF00"/>
                </a:solidFill>
                <a:effectLst>
                  <a:outerShdw blurRad="38100" dist="38100" dir="2700000" algn="tl">
                    <a:srgbClr val="000000">
                      <a:alpha val="43137"/>
                    </a:srgbClr>
                  </a:outerShdw>
                </a:effectLst>
                <a:cs typeface="Times New Roman" panose="02020603050405020304" pitchFamily="18" charset="0"/>
              </a:rPr>
              <a:t>1</a:t>
            </a:r>
          </a:p>
        </p:txBody>
      </p:sp>
      <p:sp>
        <p:nvSpPr>
          <p:cNvPr id="2" name="Rectangle 1"/>
          <p:cNvSpPr/>
          <p:nvPr/>
        </p:nvSpPr>
        <p:spPr>
          <a:xfrm>
            <a:off x="421481" y="4490933"/>
            <a:ext cx="3614739" cy="1508103"/>
          </a:xfrm>
          <a:prstGeom prst="rect">
            <a:avLst/>
          </a:prstGeom>
          <a:ln>
            <a:solidFill>
              <a:srgbClr val="0000CC"/>
            </a:solidFill>
          </a:ln>
        </p:spPr>
        <p:txBody>
          <a:bodyPr wrap="square" lIns="91438" tIns="45719" rIns="91438" bIns="45719">
            <a:spAutoFit/>
          </a:bodyPr>
          <a:lstStyle/>
          <a:p>
            <a:pPr algn="ct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Củng</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cố</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lòng</a:t>
            </a:r>
            <a:r>
              <a:rPr lang="en-US" sz="2300" b="1" dirty="0">
                <a:solidFill>
                  <a:srgbClr val="0000CC"/>
                </a:solidFill>
                <a:latin typeface="Arial" pitchFamily="34" charset="0"/>
                <a:cs typeface="Arial" pitchFamily="34" charset="0"/>
              </a:rPr>
              <a:t> tin, </a:t>
            </a:r>
            <a:r>
              <a:rPr lang="en-US" sz="2300" b="1" dirty="0" err="1">
                <a:solidFill>
                  <a:srgbClr val="0000CC"/>
                </a:solidFill>
                <a:latin typeface="Arial" pitchFamily="34" charset="0"/>
                <a:cs typeface="Arial" pitchFamily="34" charset="0"/>
              </a:rPr>
              <a:t>sự</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gắn</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bó</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của</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nhân</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dân</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với</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Đảng</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Nhà</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nước</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chế</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độ</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xã</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hội</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chủ</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nghĩa</a:t>
            </a:r>
            <a:r>
              <a:rPr lang="en-US" sz="2300" b="1" dirty="0">
                <a:solidFill>
                  <a:srgbClr val="0000CC"/>
                </a:solidFill>
                <a:latin typeface="Arial" pitchFamily="34" charset="0"/>
                <a:cs typeface="Arial" pitchFamily="34" charset="0"/>
              </a:rPr>
              <a:t>.</a:t>
            </a:r>
          </a:p>
        </p:txBody>
      </p:sp>
      <p:sp>
        <p:nvSpPr>
          <p:cNvPr id="7" name="Rectangle 6"/>
          <p:cNvSpPr/>
          <p:nvPr/>
        </p:nvSpPr>
        <p:spPr>
          <a:xfrm>
            <a:off x="409575" y="1320314"/>
            <a:ext cx="3638551" cy="1154160"/>
          </a:xfrm>
          <a:prstGeom prst="rect">
            <a:avLst/>
          </a:prstGeom>
          <a:ln>
            <a:solidFill>
              <a:srgbClr val="0000CC"/>
            </a:solidFill>
          </a:ln>
        </p:spPr>
        <p:txBody>
          <a:bodyPr wrap="square" lIns="91438" tIns="45719" rIns="91438" bIns="45719">
            <a:spAutoFit/>
          </a:bodyPr>
          <a:lstStyle/>
          <a:p>
            <a:pPr algn="ctr"/>
            <a:r>
              <a:rPr lang="en-US" sz="2300" b="1" dirty="0" err="1">
                <a:solidFill>
                  <a:srgbClr val="0000CC"/>
                </a:solidFill>
                <a:latin typeface="Arial" pitchFamily="34" charset="0"/>
                <a:cs typeface="Arial" pitchFamily="34" charset="0"/>
              </a:rPr>
              <a:t>Đổi</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mới</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phương</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thức</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lãnh</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đạo</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cầm</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quyền</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của</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Đảng</a:t>
            </a:r>
            <a:endParaRPr lang="en-US" sz="2300" b="1" dirty="0">
              <a:solidFill>
                <a:srgbClr val="0000CC"/>
              </a:solidFill>
              <a:latin typeface="Arial" pitchFamily="34" charset="0"/>
              <a:cs typeface="Arial" pitchFamily="34" charset="0"/>
            </a:endParaRPr>
          </a:p>
        </p:txBody>
      </p:sp>
      <p:sp>
        <p:nvSpPr>
          <p:cNvPr id="9" name="Rectangle 8"/>
          <p:cNvSpPr/>
          <p:nvPr/>
        </p:nvSpPr>
        <p:spPr>
          <a:xfrm>
            <a:off x="419101" y="2732970"/>
            <a:ext cx="3638551" cy="1508103"/>
          </a:xfrm>
          <a:prstGeom prst="rect">
            <a:avLst/>
          </a:prstGeom>
          <a:ln>
            <a:solidFill>
              <a:srgbClr val="0000CC"/>
            </a:solidFill>
          </a:ln>
        </p:spPr>
        <p:txBody>
          <a:bodyPr wrap="square" lIns="91438" tIns="45719" rIns="91438" bIns="45719">
            <a:spAutoFit/>
          </a:bodyPr>
          <a:lstStyle/>
          <a:p>
            <a:pPr algn="ctr"/>
            <a:r>
              <a:rPr lang="en-US" sz="2300" b="1" dirty="0" err="1">
                <a:solidFill>
                  <a:srgbClr val="0000CC"/>
                </a:solidFill>
                <a:latin typeface="Arial" pitchFamily="34" charset="0"/>
                <a:cs typeface="Arial" pitchFamily="34" charset="0"/>
              </a:rPr>
              <a:t>Xây</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dựng</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tổ</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chức</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bộ</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máy</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của</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hệ</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thống</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chính</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trị</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tinh</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gọn</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hoạt</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động</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hiệu</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lực</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hiệu</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quả</a:t>
            </a:r>
            <a:r>
              <a:rPr lang="en-US" sz="2300" b="1" dirty="0">
                <a:solidFill>
                  <a:srgbClr val="0000CC"/>
                </a:solidFill>
                <a:latin typeface="Arial" pitchFamily="34" charset="0"/>
                <a:cs typeface="Arial" pitchFamily="34" charset="0"/>
              </a:rPr>
              <a:t>. </a:t>
            </a:r>
          </a:p>
        </p:txBody>
      </p:sp>
      <p:sp>
        <p:nvSpPr>
          <p:cNvPr id="10" name="Rectangle 9"/>
          <p:cNvSpPr/>
          <p:nvPr/>
        </p:nvSpPr>
        <p:spPr>
          <a:xfrm>
            <a:off x="8234362" y="3580160"/>
            <a:ext cx="3738564" cy="2923875"/>
          </a:xfrm>
          <a:prstGeom prst="rect">
            <a:avLst/>
          </a:prstGeom>
          <a:ln>
            <a:solidFill>
              <a:srgbClr val="0000CC"/>
            </a:solidFill>
          </a:ln>
        </p:spPr>
        <p:txBody>
          <a:bodyPr wrap="square" lIns="91438" tIns="45719" rIns="91438" bIns="45719">
            <a:spAutoFit/>
          </a:bodyPr>
          <a:lstStyle/>
          <a:p>
            <a:pPr algn="ctr"/>
            <a:r>
              <a:rPr lang="en-US" sz="2300" b="1" dirty="0" err="1">
                <a:solidFill>
                  <a:srgbClr val="0000CC"/>
                </a:solidFill>
                <a:latin typeface="Arial" pitchFamily="34" charset="0"/>
                <a:cs typeface="Arial" pitchFamily="34" charset="0"/>
              </a:rPr>
              <a:t>Tiếp</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tục</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đẩy</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mạnh</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đấu</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tranh</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phòng</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chống</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quan</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liêu</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tham</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nhũng</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lãng</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phí</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tiêu</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cực</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lợi</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ích</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nhóm</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những</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biểu</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hiện</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tự</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diễn</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biến</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tự</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chuyển</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hoá</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trong</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nội</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bộ</a:t>
            </a:r>
            <a:r>
              <a:rPr lang="en-US" sz="2300" b="1" dirty="0">
                <a:solidFill>
                  <a:srgbClr val="0000CC"/>
                </a:solidFill>
                <a:latin typeface="Arial" pitchFamily="34" charset="0"/>
                <a:cs typeface="Arial" pitchFamily="34" charset="0"/>
              </a:rPr>
              <a:t>. </a:t>
            </a:r>
          </a:p>
        </p:txBody>
      </p:sp>
      <p:sp>
        <p:nvSpPr>
          <p:cNvPr id="11" name="Rectangle 10"/>
          <p:cNvSpPr/>
          <p:nvPr/>
        </p:nvSpPr>
        <p:spPr>
          <a:xfrm>
            <a:off x="8234362" y="1215538"/>
            <a:ext cx="3738564" cy="2215989"/>
          </a:xfrm>
          <a:prstGeom prst="rect">
            <a:avLst/>
          </a:prstGeom>
          <a:ln>
            <a:solidFill>
              <a:srgbClr val="0000CC"/>
            </a:solidFill>
          </a:ln>
        </p:spPr>
        <p:txBody>
          <a:bodyPr wrap="square" lIns="91438" tIns="45719" rIns="91438" bIns="45719">
            <a:spAutoFit/>
          </a:bodyPr>
          <a:lstStyle/>
          <a:p>
            <a:pPr algn="ctr"/>
            <a:r>
              <a:rPr lang="en-US" sz="2300" b="1" dirty="0" err="1">
                <a:solidFill>
                  <a:srgbClr val="0000CC"/>
                </a:solidFill>
                <a:latin typeface="Arial" pitchFamily="34" charset="0"/>
                <a:cs typeface="Arial" pitchFamily="34" charset="0"/>
              </a:rPr>
              <a:t>Xây</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dựng</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đội</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ngũ</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đảng</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viên</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và</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cán</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bộ</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các</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cấp</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nhất</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là</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cấp</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chiến</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lược</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người</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đứng</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đầu</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đủ</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phẩm</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chất</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năng</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lực</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uy</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tín</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ngang</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tầm</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nhiệm</a:t>
            </a:r>
            <a:r>
              <a:rPr lang="en-US" sz="2300" b="1" dirty="0">
                <a:solidFill>
                  <a:srgbClr val="0000CC"/>
                </a:solidFill>
                <a:latin typeface="Arial" pitchFamily="34" charset="0"/>
                <a:cs typeface="Arial" pitchFamily="34" charset="0"/>
              </a:rPr>
              <a:t> </a:t>
            </a:r>
            <a:r>
              <a:rPr lang="en-US" sz="2300" b="1" dirty="0" err="1">
                <a:solidFill>
                  <a:srgbClr val="0000CC"/>
                </a:solidFill>
                <a:latin typeface="Arial" pitchFamily="34" charset="0"/>
                <a:cs typeface="Arial" pitchFamily="34" charset="0"/>
              </a:rPr>
              <a:t>vụ</a:t>
            </a:r>
            <a:r>
              <a:rPr lang="en-US" sz="2300" b="1" dirty="0">
                <a:solidFill>
                  <a:srgbClr val="0000CC"/>
                </a:solidFill>
                <a:latin typeface="Arial" pitchFamily="34" charset="0"/>
                <a:cs typeface="Arial" pitchFamily="34" charset="0"/>
              </a:rPr>
              <a:t>.</a:t>
            </a:r>
          </a:p>
        </p:txBody>
      </p:sp>
      <p:sp>
        <p:nvSpPr>
          <p:cNvPr id="16" name="Right Arrow 15"/>
          <p:cNvSpPr/>
          <p:nvPr/>
        </p:nvSpPr>
        <p:spPr>
          <a:xfrm rot="10800000">
            <a:off x="4036217" y="5244984"/>
            <a:ext cx="351227" cy="190616"/>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sp>
        <p:nvSpPr>
          <p:cNvPr id="19" name="Right Arrow 18"/>
          <p:cNvSpPr/>
          <p:nvPr/>
        </p:nvSpPr>
        <p:spPr>
          <a:xfrm rot="10800000">
            <a:off x="4049325" y="3487021"/>
            <a:ext cx="351227" cy="190616"/>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sp>
        <p:nvSpPr>
          <p:cNvPr id="20" name="Right Arrow 19"/>
          <p:cNvSpPr/>
          <p:nvPr/>
        </p:nvSpPr>
        <p:spPr>
          <a:xfrm rot="10800000">
            <a:off x="4036217" y="2081885"/>
            <a:ext cx="351227" cy="190616"/>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sp>
        <p:nvSpPr>
          <p:cNvPr id="22" name="Right Arrow 21"/>
          <p:cNvSpPr/>
          <p:nvPr/>
        </p:nvSpPr>
        <p:spPr>
          <a:xfrm>
            <a:off x="7848596" y="2637662"/>
            <a:ext cx="351227" cy="190616"/>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sp>
        <p:nvSpPr>
          <p:cNvPr id="23" name="Right Arrow 22"/>
          <p:cNvSpPr/>
          <p:nvPr/>
        </p:nvSpPr>
        <p:spPr>
          <a:xfrm>
            <a:off x="7848597" y="4686184"/>
            <a:ext cx="351227" cy="190616"/>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pic>
        <p:nvPicPr>
          <p:cNvPr id="18" name="Picture 6" descr="See the source image">
            <a:extLst>
              <a:ext uri="{FF2B5EF4-FFF2-40B4-BE49-F238E27FC236}">
                <a16:creationId xmlns:a16="http://schemas.microsoft.com/office/drawing/2014/main" xmlns="" id="{3A75FBD6-313A-4F36-91E4-76FCC18BBD7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725230" y="2421135"/>
            <a:ext cx="4509132" cy="3142901"/>
          </a:xfrm>
          <a:prstGeom prst="rect">
            <a:avLst/>
          </a:prstGeom>
          <a:noFill/>
          <a:effectLst>
            <a:softEdge rad="1270000"/>
          </a:effectLst>
          <a:extLst>
            <a:ext uri="{909E8E84-426E-40DD-AFC4-6F175D3DCCD1}">
              <a14:hiddenFill xmlns:a14="http://schemas.microsoft.com/office/drawing/2010/main">
                <a:solidFill>
                  <a:srgbClr val="FFFFFF"/>
                </a:solidFill>
              </a14:hiddenFill>
            </a:ext>
          </a:extLst>
        </p:spPr>
      </p:pic>
      <p:sp>
        <p:nvSpPr>
          <p:cNvPr id="24" name="Rectangle 23"/>
          <p:cNvSpPr/>
          <p:nvPr/>
        </p:nvSpPr>
        <p:spPr>
          <a:xfrm>
            <a:off x="4467226" y="2205337"/>
            <a:ext cx="3381375" cy="3637919"/>
          </a:xfrm>
          <a:prstGeom prst="rect">
            <a:avLst/>
          </a:prstGeom>
        </p:spPr>
        <p:txBody>
          <a:bodyPr wrap="square" lIns="91438" tIns="45719" rIns="91438" bIns="45719">
            <a:spAutoFit/>
          </a:bodyPr>
          <a:lstStyle/>
          <a:p>
            <a:pPr algn="ctr" defTabSz="1066667">
              <a:lnSpc>
                <a:spcPct val="90000"/>
              </a:lnSpc>
            </a:pPr>
            <a:r>
              <a:rPr lang="en-US" sz="3200" b="1" spc="-191" dirty="0" err="1">
                <a:solidFill>
                  <a:srgbClr val="0000CC"/>
                </a:solidFill>
                <a:latin typeface="Times New Roman" panose="02020603050405020304" pitchFamily="18" charset="0"/>
                <a:cs typeface="Times New Roman" panose="02020603050405020304" pitchFamily="18" charset="0"/>
              </a:rPr>
              <a:t>Tiếp</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tục</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đẩy</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mạnh</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xây</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dựng</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chỉnh</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đốn</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Đảng</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xây</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dựng</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Nhà</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nước</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pháp</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quyền</a:t>
            </a:r>
            <a:r>
              <a:rPr lang="en-US" sz="3200" b="1" spc="-191" dirty="0">
                <a:solidFill>
                  <a:srgbClr val="0000CC"/>
                </a:solidFill>
                <a:latin typeface="Times New Roman" panose="02020603050405020304" pitchFamily="18" charset="0"/>
                <a:cs typeface="Times New Roman" panose="02020603050405020304" pitchFamily="18" charset="0"/>
              </a:rPr>
              <a:t> XHCN </a:t>
            </a:r>
            <a:r>
              <a:rPr lang="en-US" sz="3200" b="1" spc="-191" dirty="0" err="1">
                <a:solidFill>
                  <a:srgbClr val="0000CC"/>
                </a:solidFill>
                <a:latin typeface="Times New Roman" panose="02020603050405020304" pitchFamily="18" charset="0"/>
                <a:cs typeface="Times New Roman" panose="02020603050405020304" pitchFamily="18" charset="0"/>
              </a:rPr>
              <a:t>và</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hệ</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thống</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chính</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trị</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toàn</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diện</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trong</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sạch</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vững</a:t>
            </a:r>
            <a:r>
              <a:rPr lang="en-US" sz="3200" b="1" spc="-191" dirty="0">
                <a:solidFill>
                  <a:srgbClr val="0000CC"/>
                </a:solidFill>
                <a:latin typeface="Times New Roman" panose="02020603050405020304" pitchFamily="18" charset="0"/>
                <a:cs typeface="Times New Roman" panose="02020603050405020304" pitchFamily="18" charset="0"/>
              </a:rPr>
              <a:t> </a:t>
            </a:r>
            <a:r>
              <a:rPr lang="en-US" sz="3200" b="1" spc="-191" dirty="0" err="1">
                <a:solidFill>
                  <a:srgbClr val="0000CC"/>
                </a:solidFill>
                <a:latin typeface="Times New Roman" panose="02020603050405020304" pitchFamily="18" charset="0"/>
                <a:cs typeface="Times New Roman" panose="02020603050405020304" pitchFamily="18" charset="0"/>
              </a:rPr>
              <a:t>mạnh</a:t>
            </a:r>
            <a:r>
              <a:rPr lang="en-US" sz="3200" b="1" spc="-191" dirty="0">
                <a:solidFill>
                  <a:srgbClr val="0000CC"/>
                </a:solidFill>
                <a:latin typeface="Times New Roman" panose="02020603050405020304" pitchFamily="18" charset="0"/>
                <a:cs typeface="Times New Roman" panose="02020603050405020304" pitchFamily="18" charset="0"/>
              </a:rPr>
              <a:t> </a:t>
            </a:r>
            <a:endParaRPr lang="en-GB" sz="3200" b="1" spc="-191" dirty="0">
              <a:solidFill>
                <a:srgbClr val="0000CC"/>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4880396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26060" y="975360"/>
            <a:ext cx="7806691" cy="5394960"/>
          </a:xfrm>
          <a:prstGeom prst="roundRect">
            <a:avLst/>
          </a:prstGeom>
          <a:solidFill>
            <a:schemeClr val="accent6">
              <a:lumMod val="20000"/>
              <a:lumOff val="80000"/>
            </a:schemeClr>
          </a:solidFill>
        </p:spPr>
        <p:style>
          <a:lnRef idx="1">
            <a:schemeClr val="accent6"/>
          </a:lnRef>
          <a:fillRef idx="2">
            <a:schemeClr val="accent6"/>
          </a:fillRef>
          <a:effectRef idx="1">
            <a:schemeClr val="accent6"/>
          </a:effectRef>
          <a:fontRef idx="minor">
            <a:schemeClr val="dk1"/>
          </a:fontRef>
        </p:style>
        <p:txBody>
          <a:bodyPr lIns="91430" tIns="45718" rIns="91430" bIns="45718" rtlCol="0" anchor="ctr"/>
          <a:lstStyle/>
          <a:p>
            <a:pPr algn="just">
              <a:buClr>
                <a:srgbClr val="FF0000"/>
              </a:buClr>
            </a:pPr>
            <a:r>
              <a:rPr lang="en-US" b="1" dirty="0">
                <a:solidFill>
                  <a:srgbClr val="FF0000"/>
                </a:solidFill>
                <a:latin typeface="Arial" pitchFamily="34" charset="0"/>
                <a:cs typeface="Arial" pitchFamily="34" charset="0"/>
              </a:rPr>
              <a:t>1. </a:t>
            </a:r>
            <a:r>
              <a:rPr lang="vi-VN" b="1" dirty="0">
                <a:solidFill>
                  <a:srgbClr val="0000CC"/>
                </a:solidFill>
                <a:latin typeface="Arial" pitchFamily="34" charset="0"/>
                <a:cs typeface="Arial" pitchFamily="34" charset="0"/>
              </a:rPr>
              <a:t>Tăng cường xây dựng Đảng về chính trị</a:t>
            </a:r>
            <a:endParaRPr lang="en-US" b="1" dirty="0">
              <a:solidFill>
                <a:srgbClr val="0000CC"/>
              </a:solidFill>
              <a:latin typeface="Arial" pitchFamily="34" charset="0"/>
              <a:cs typeface="Arial" pitchFamily="34" charset="0"/>
            </a:endParaRPr>
          </a:p>
          <a:p>
            <a:pPr algn="just">
              <a:buClr>
                <a:srgbClr val="FF0000"/>
              </a:buClr>
            </a:pPr>
            <a:r>
              <a:rPr lang="en-US" b="1" dirty="0">
                <a:solidFill>
                  <a:srgbClr val="FF0000"/>
                </a:solidFill>
                <a:latin typeface="Arial" pitchFamily="34" charset="0"/>
                <a:cs typeface="Arial" pitchFamily="34" charset="0"/>
              </a:rPr>
              <a:t>2.</a:t>
            </a:r>
            <a:r>
              <a:rPr lang="en-US" b="1" dirty="0">
                <a:solidFill>
                  <a:srgbClr val="0000CC"/>
                </a:solidFill>
                <a:latin typeface="Arial" pitchFamily="34" charset="0"/>
                <a:cs typeface="Arial" pitchFamily="34" charset="0"/>
              </a:rPr>
              <a:t> C</a:t>
            </a:r>
            <a:r>
              <a:rPr lang="vi-VN" b="1" dirty="0">
                <a:solidFill>
                  <a:srgbClr val="0000CC"/>
                </a:solidFill>
                <a:latin typeface="Arial" pitchFamily="34" charset="0"/>
                <a:cs typeface="Arial" pitchFamily="34" charset="0"/>
              </a:rPr>
              <a:t>oi trọng xây dựng Đảng về tư tưởng</a:t>
            </a:r>
            <a:endParaRPr lang="en-US" b="1" dirty="0">
              <a:solidFill>
                <a:srgbClr val="0000CC"/>
              </a:solidFill>
              <a:latin typeface="Arial" pitchFamily="34" charset="0"/>
              <a:cs typeface="Arial" pitchFamily="34" charset="0"/>
            </a:endParaRPr>
          </a:p>
          <a:p>
            <a:pPr algn="just">
              <a:buClr>
                <a:srgbClr val="FF0000"/>
              </a:buClr>
            </a:pPr>
            <a:r>
              <a:rPr lang="en-US" b="1" dirty="0">
                <a:solidFill>
                  <a:srgbClr val="FF0000"/>
                </a:solidFill>
                <a:latin typeface="Arial" pitchFamily="34" charset="0"/>
                <a:cs typeface="Arial" pitchFamily="34" charset="0"/>
              </a:rPr>
              <a:t>3.</a:t>
            </a:r>
            <a:r>
              <a:rPr lang="en-US" b="1" dirty="0">
                <a:solidFill>
                  <a:srgbClr val="0000CC"/>
                </a:solidFill>
                <a:latin typeface="Arial" pitchFamily="34" charset="0"/>
                <a:cs typeface="Arial" pitchFamily="34" charset="0"/>
              </a:rPr>
              <a:t> </a:t>
            </a:r>
            <a:r>
              <a:rPr lang="vi-VN" b="1" dirty="0">
                <a:solidFill>
                  <a:srgbClr val="0000CC"/>
                </a:solidFill>
                <a:latin typeface="Arial" pitchFamily="34" charset="0"/>
                <a:cs typeface="Arial" pitchFamily="34" charset="0"/>
              </a:rPr>
              <a:t>Tập trung xây dựng Đảng về đạo đức</a:t>
            </a:r>
            <a:endParaRPr lang="en-US" b="1" dirty="0">
              <a:solidFill>
                <a:srgbClr val="0000CC"/>
              </a:solidFill>
              <a:latin typeface="Arial" pitchFamily="34" charset="0"/>
              <a:cs typeface="Arial" pitchFamily="34" charset="0"/>
            </a:endParaRPr>
          </a:p>
          <a:p>
            <a:pPr algn="just">
              <a:buClr>
                <a:srgbClr val="FF0000"/>
              </a:buClr>
            </a:pPr>
            <a:r>
              <a:rPr lang="en-US" b="1" dirty="0">
                <a:solidFill>
                  <a:srgbClr val="FF0000"/>
                </a:solidFill>
                <a:latin typeface="Arial" pitchFamily="34" charset="0"/>
                <a:cs typeface="Arial" pitchFamily="34" charset="0"/>
              </a:rPr>
              <a:t>4.</a:t>
            </a:r>
            <a:r>
              <a:rPr lang="en-US" b="1" dirty="0">
                <a:solidFill>
                  <a:srgbClr val="0000CC"/>
                </a:solidFill>
                <a:latin typeface="Arial" pitchFamily="34" charset="0"/>
                <a:cs typeface="Arial" pitchFamily="34" charset="0"/>
              </a:rPr>
              <a:t> </a:t>
            </a:r>
            <a:r>
              <a:rPr lang="vi-VN" b="1" dirty="0">
                <a:solidFill>
                  <a:srgbClr val="0000CC"/>
                </a:solidFill>
                <a:latin typeface="Arial" pitchFamily="34" charset="0"/>
                <a:cs typeface="Arial" pitchFamily="34" charset="0"/>
              </a:rPr>
              <a:t>Đ</a:t>
            </a:r>
            <a:r>
              <a:rPr lang="en-US" b="1" dirty="0" err="1">
                <a:solidFill>
                  <a:srgbClr val="0000CC"/>
                </a:solidFill>
                <a:latin typeface="Arial" pitchFamily="34" charset="0"/>
                <a:cs typeface="Arial" pitchFamily="34" charset="0"/>
              </a:rPr>
              <a:t>ẩy</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mạnh</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xây</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dựng</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Đảng</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về</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tổ</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chức</a:t>
            </a:r>
            <a:r>
              <a:rPr lang="en-US" b="1" dirty="0">
                <a:solidFill>
                  <a:srgbClr val="0000CC"/>
                </a:solidFill>
                <a:latin typeface="Arial" pitchFamily="34" charset="0"/>
                <a:cs typeface="Arial" pitchFamily="34" charset="0"/>
              </a:rPr>
              <a:t>; đ</a:t>
            </a:r>
            <a:r>
              <a:rPr lang="vi-VN" b="1" dirty="0">
                <a:solidFill>
                  <a:srgbClr val="0000CC"/>
                </a:solidFill>
                <a:latin typeface="Arial" pitchFamily="34" charset="0"/>
                <a:cs typeface="Arial" pitchFamily="34" charset="0"/>
              </a:rPr>
              <a:t>ổi mới, hoàn thiện tổ chức bộ máy </a:t>
            </a:r>
            <a:r>
              <a:rPr lang="en-US" b="1" dirty="0" err="1">
                <a:solidFill>
                  <a:srgbClr val="0000CC"/>
                </a:solidFill>
                <a:latin typeface="Arial" pitchFamily="34" charset="0"/>
                <a:cs typeface="Arial" pitchFamily="34" charset="0"/>
              </a:rPr>
              <a:t>và</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nâng</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cao</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hiệu</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quả</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hoạt</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động</a:t>
            </a:r>
            <a:r>
              <a:rPr lang="en-US" b="1" dirty="0">
                <a:solidFill>
                  <a:srgbClr val="0000CC"/>
                </a:solidFill>
                <a:latin typeface="Arial" pitchFamily="34" charset="0"/>
                <a:cs typeface="Arial" pitchFamily="34" charset="0"/>
              </a:rPr>
              <a:t> </a:t>
            </a:r>
            <a:r>
              <a:rPr lang="vi-VN" b="1" dirty="0">
                <a:solidFill>
                  <a:srgbClr val="0000CC"/>
                </a:solidFill>
                <a:latin typeface="Arial" pitchFamily="34" charset="0"/>
                <a:cs typeface="Arial" pitchFamily="34" charset="0"/>
              </a:rPr>
              <a:t>của hệ thống chính tr</a:t>
            </a:r>
            <a:r>
              <a:rPr lang="en-US" b="1" dirty="0">
                <a:solidFill>
                  <a:srgbClr val="0000CC"/>
                </a:solidFill>
                <a:latin typeface="Arial" pitchFamily="34" charset="0"/>
                <a:cs typeface="Arial" pitchFamily="34" charset="0"/>
              </a:rPr>
              <a:t>ị</a:t>
            </a:r>
          </a:p>
          <a:p>
            <a:pPr algn="just">
              <a:buClr>
                <a:srgbClr val="FF0000"/>
              </a:buClr>
            </a:pPr>
            <a:r>
              <a:rPr lang="en-US" b="1" dirty="0">
                <a:solidFill>
                  <a:srgbClr val="FF0000"/>
                </a:solidFill>
                <a:latin typeface="Arial" pitchFamily="34" charset="0"/>
                <a:cs typeface="Arial" pitchFamily="34" charset="0"/>
              </a:rPr>
              <a:t>5.</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Củng</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cố</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nâng</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cao</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chất</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lượng</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tổ</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chức</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cơ</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sở</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đảng</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và</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đội</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ngũ</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đảng</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viên</a:t>
            </a:r>
            <a:endParaRPr lang="en-US" b="1" dirty="0">
              <a:solidFill>
                <a:srgbClr val="0000CC"/>
              </a:solidFill>
              <a:latin typeface="Arial" pitchFamily="34" charset="0"/>
              <a:cs typeface="Arial" pitchFamily="34" charset="0"/>
            </a:endParaRPr>
          </a:p>
          <a:p>
            <a:pPr algn="just">
              <a:buClr>
                <a:srgbClr val="FF0000"/>
              </a:buClr>
            </a:pPr>
            <a:r>
              <a:rPr lang="en-US" b="1" dirty="0">
                <a:solidFill>
                  <a:srgbClr val="FF0000"/>
                </a:solidFill>
                <a:latin typeface="Arial" pitchFamily="34" charset="0"/>
                <a:cs typeface="Arial" pitchFamily="34" charset="0"/>
              </a:rPr>
              <a:t>6.</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Tập</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trung</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xây</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dựng</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đội</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ngũ</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cán</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bộ</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các</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cấp</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nhất</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là</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cấp</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chiến</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lược</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và</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người</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đứng</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đầu</a:t>
            </a:r>
            <a:r>
              <a:rPr lang="en-US" b="1" dirty="0">
                <a:solidFill>
                  <a:srgbClr val="0000CC"/>
                </a:solidFill>
                <a:latin typeface="Arial" pitchFamily="34" charset="0"/>
                <a:cs typeface="Arial" pitchFamily="34" charset="0"/>
              </a:rPr>
              <a:t> </a:t>
            </a:r>
          </a:p>
          <a:p>
            <a:pPr algn="just">
              <a:buClr>
                <a:srgbClr val="FF0000"/>
              </a:buClr>
            </a:pPr>
            <a:r>
              <a:rPr lang="en-US" b="1" dirty="0">
                <a:solidFill>
                  <a:srgbClr val="FF0000"/>
                </a:solidFill>
                <a:latin typeface="Arial" pitchFamily="34" charset="0"/>
                <a:cs typeface="Arial" pitchFamily="34" charset="0"/>
              </a:rPr>
              <a:t>7.</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Đổi</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mới</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mạnh</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mẽ</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nâng</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cao</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hiệu</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lực</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hiệu</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quả</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công</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tác</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kiểm</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tra</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giám</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sát</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kỷ</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luật</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đảng</a:t>
            </a:r>
            <a:endParaRPr lang="en-US" b="1" dirty="0">
              <a:solidFill>
                <a:srgbClr val="0000CC"/>
              </a:solidFill>
              <a:latin typeface="Arial" pitchFamily="34" charset="0"/>
              <a:cs typeface="Arial" pitchFamily="34" charset="0"/>
            </a:endParaRPr>
          </a:p>
          <a:p>
            <a:pPr algn="just">
              <a:buClr>
                <a:srgbClr val="FF0000"/>
              </a:buClr>
            </a:pPr>
            <a:r>
              <a:rPr lang="en-US" b="1" dirty="0">
                <a:solidFill>
                  <a:srgbClr val="FF0000"/>
                </a:solidFill>
                <a:latin typeface="Arial" pitchFamily="34" charset="0"/>
                <a:cs typeface="Arial" pitchFamily="34" charset="0"/>
              </a:rPr>
              <a:t>8.</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Thắt</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chặt</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hơn</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nữa</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mối</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quan</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hệ</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mật</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thiết</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giữa</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Đảng</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với</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nhân</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dân</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dựa</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vào</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nhân</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dân</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để</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xây</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dựng</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Đảng</a:t>
            </a:r>
            <a:endParaRPr lang="en-US" b="1" dirty="0">
              <a:solidFill>
                <a:srgbClr val="0000CC"/>
              </a:solidFill>
              <a:latin typeface="Arial" pitchFamily="34" charset="0"/>
              <a:cs typeface="Arial" pitchFamily="34" charset="0"/>
            </a:endParaRPr>
          </a:p>
          <a:p>
            <a:pPr algn="just">
              <a:buClr>
                <a:srgbClr val="FF0000"/>
              </a:buClr>
            </a:pPr>
            <a:r>
              <a:rPr lang="en-US" b="1" dirty="0">
                <a:solidFill>
                  <a:srgbClr val="FF0000"/>
                </a:solidFill>
                <a:latin typeface="Arial" pitchFamily="34" charset="0"/>
                <a:cs typeface="Arial" pitchFamily="34" charset="0"/>
              </a:rPr>
              <a:t>9.</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Kiên</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quyết</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kiên</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trì</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đấu</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tranh</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phòng</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chống</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tham</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nhũng</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lãng</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phí</a:t>
            </a:r>
            <a:endParaRPr lang="en-US" b="1" dirty="0">
              <a:solidFill>
                <a:srgbClr val="0000CC"/>
              </a:solidFill>
              <a:latin typeface="Arial" pitchFamily="34" charset="0"/>
              <a:cs typeface="Arial" pitchFamily="34" charset="0"/>
            </a:endParaRPr>
          </a:p>
          <a:p>
            <a:pPr algn="just">
              <a:buClr>
                <a:srgbClr val="FF0000"/>
              </a:buClr>
            </a:pPr>
            <a:r>
              <a:rPr lang="en-US" b="1" dirty="0">
                <a:solidFill>
                  <a:srgbClr val="FF0000"/>
                </a:solidFill>
                <a:latin typeface="Arial" pitchFamily="34" charset="0"/>
                <a:cs typeface="Arial" pitchFamily="34" charset="0"/>
              </a:rPr>
              <a:t>10.</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Tiếp</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tục</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đổi</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mới</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phương</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thức</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lãnh</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đạo</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của</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Đảng</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trong</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điều</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kiện</a:t>
            </a:r>
            <a:r>
              <a:rPr lang="en-US" b="1" dirty="0">
                <a:solidFill>
                  <a:srgbClr val="0000CC"/>
                </a:solidFill>
                <a:latin typeface="Arial" pitchFamily="34" charset="0"/>
                <a:cs typeface="Arial" pitchFamily="34" charset="0"/>
              </a:rPr>
              <a:t> </a:t>
            </a:r>
            <a:r>
              <a:rPr lang="en-US" b="1" dirty="0" err="1">
                <a:solidFill>
                  <a:srgbClr val="0000CC"/>
                </a:solidFill>
                <a:latin typeface="Arial" pitchFamily="34" charset="0"/>
                <a:cs typeface="Arial" pitchFamily="34" charset="0"/>
              </a:rPr>
              <a:t>mới</a:t>
            </a:r>
            <a:r>
              <a:rPr lang="en-US" b="1" dirty="0">
                <a:solidFill>
                  <a:srgbClr val="0000CC"/>
                </a:solidFill>
                <a:latin typeface="Arial" pitchFamily="34" charset="0"/>
                <a:cs typeface="Arial" pitchFamily="34" charset="0"/>
              </a:rPr>
              <a:t> </a:t>
            </a:r>
            <a:endParaRPr lang="en-GB" b="1" dirty="0">
              <a:solidFill>
                <a:srgbClr val="0000CC"/>
              </a:solidFill>
              <a:latin typeface="Arial" pitchFamily="34" charset="0"/>
              <a:cs typeface="Arial" pitchFamily="34" charset="0"/>
            </a:endParaRPr>
          </a:p>
        </p:txBody>
      </p:sp>
      <p:sp>
        <p:nvSpPr>
          <p:cNvPr id="2" name="Rectangle 1"/>
          <p:cNvSpPr/>
          <p:nvPr/>
        </p:nvSpPr>
        <p:spPr>
          <a:xfrm>
            <a:off x="2164080" y="-10231"/>
            <a:ext cx="9464040" cy="830993"/>
          </a:xfrm>
          <a:prstGeom prst="rect">
            <a:avLst/>
          </a:prstGeom>
        </p:spPr>
        <p:txBody>
          <a:bodyPr wrap="square" lIns="91430" tIns="45718" rIns="91430" bIns="45718">
            <a:spAutoFit/>
          </a:bodyPr>
          <a:lstStyle/>
          <a:p>
            <a:pPr algn="ctr"/>
            <a:r>
              <a:rPr lang="en-US" sz="2400" b="1" dirty="0">
                <a:solidFill>
                  <a:srgbClr val="FFFF00"/>
                </a:solidFill>
                <a:latin typeface="Arial" pitchFamily="34" charset="0"/>
                <a:cs typeface="Arial" pitchFamily="34" charset="0"/>
              </a:rPr>
              <a:t>Đ</a:t>
            </a:r>
            <a:r>
              <a:rPr lang="vi-VN" sz="2400" b="1" dirty="0">
                <a:solidFill>
                  <a:srgbClr val="FFFF00"/>
                </a:solidFill>
                <a:latin typeface="Arial" pitchFamily="34" charset="0"/>
                <a:cs typeface="Arial" pitchFamily="34" charset="0"/>
              </a:rPr>
              <a:t>ẩy mạnh xây dựng, chỉnh đốn Đảng toàn diện về </a:t>
            </a:r>
            <a:endParaRPr lang="en-US" sz="2400" b="1" dirty="0">
              <a:solidFill>
                <a:srgbClr val="FFFF00"/>
              </a:solidFill>
              <a:latin typeface="Arial" pitchFamily="34" charset="0"/>
              <a:cs typeface="Arial" pitchFamily="34" charset="0"/>
            </a:endParaRPr>
          </a:p>
          <a:p>
            <a:pPr algn="ctr"/>
            <a:r>
              <a:rPr lang="vi-VN" sz="2400" b="1" i="1" dirty="0">
                <a:solidFill>
                  <a:schemeClr val="bg1"/>
                </a:solidFill>
                <a:latin typeface="Arial" pitchFamily="34" charset="0"/>
                <a:cs typeface="Arial" pitchFamily="34" charset="0"/>
              </a:rPr>
              <a:t>chính trị, tư tưởng, đạo đức, tổ chức và cán bộ</a:t>
            </a:r>
            <a:r>
              <a:rPr lang="vi-VN" sz="2400" b="1" dirty="0">
                <a:solidFill>
                  <a:schemeClr val="bg1"/>
                </a:solidFill>
                <a:latin typeface="Arial" pitchFamily="34" charset="0"/>
                <a:cs typeface="Arial" pitchFamily="34" charset="0"/>
              </a:rPr>
              <a:t>. </a:t>
            </a:r>
            <a:endParaRPr lang="en-US" sz="2400" b="1" dirty="0">
              <a:solidFill>
                <a:schemeClr val="bg1"/>
              </a:solidFill>
              <a:latin typeface="Arial" pitchFamily="34" charset="0"/>
              <a:cs typeface="Arial" pitchFamily="34" charset="0"/>
            </a:endParaRPr>
          </a:p>
        </p:txBody>
      </p:sp>
      <p:sp>
        <p:nvSpPr>
          <p:cNvPr id="3" name="Pentagon 2"/>
          <p:cNvSpPr/>
          <p:nvPr/>
        </p:nvSpPr>
        <p:spPr>
          <a:xfrm>
            <a:off x="8214360" y="975360"/>
            <a:ext cx="3870960" cy="1249680"/>
          </a:xfrm>
          <a:prstGeom prst="homePlat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marL="285717" indent="-285717">
              <a:buClr>
                <a:srgbClr val="FF0000"/>
              </a:buClr>
              <a:buFont typeface="Wingdings" pitchFamily="2" charset="2"/>
              <a:buChar char="q"/>
            </a:pPr>
            <a:r>
              <a:rPr lang="vi-VN" sz="1600" b="1" dirty="0">
                <a:solidFill>
                  <a:srgbClr val="002060"/>
                </a:solidFill>
              </a:rPr>
              <a:t>Tăng cường giáo dục truyền thống văn hoá, lịch sử và cách mạng; nâng cao trình độ lý luận chính trị cho cán bộ, đảng viên </a:t>
            </a:r>
          </a:p>
        </p:txBody>
      </p:sp>
      <p:sp>
        <p:nvSpPr>
          <p:cNvPr id="9" name="Pentagon 8"/>
          <p:cNvSpPr/>
          <p:nvPr/>
        </p:nvSpPr>
        <p:spPr>
          <a:xfrm>
            <a:off x="8244840" y="2400300"/>
            <a:ext cx="3733800" cy="701040"/>
          </a:xfrm>
          <a:prstGeom prst="homePlat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marL="285717" indent="-285717">
              <a:buClr>
                <a:srgbClr val="FF0000"/>
              </a:buClr>
              <a:buFont typeface="Wingdings" pitchFamily="2" charset="2"/>
              <a:buChar char="q"/>
            </a:pPr>
            <a:r>
              <a:rPr lang="en-US" sz="1600" b="1" dirty="0" err="1">
                <a:solidFill>
                  <a:srgbClr val="002060"/>
                </a:solidFill>
                <a:latin typeface="Arial" pitchFamily="34" charset="0"/>
                <a:cs typeface="Arial" pitchFamily="34" charset="0"/>
              </a:rPr>
              <a:t>Phát</a:t>
            </a:r>
            <a:r>
              <a:rPr lang="en-US" sz="1600" b="1" dirty="0">
                <a:solidFill>
                  <a:srgbClr val="002060"/>
                </a:solidFill>
                <a:latin typeface="Arial" pitchFamily="34" charset="0"/>
                <a:cs typeface="Arial" pitchFamily="34" charset="0"/>
              </a:rPr>
              <a:t> </a:t>
            </a:r>
            <a:r>
              <a:rPr lang="en-US" sz="1600" b="1" dirty="0" err="1">
                <a:solidFill>
                  <a:srgbClr val="002060"/>
                </a:solidFill>
                <a:latin typeface="Arial" pitchFamily="34" charset="0"/>
                <a:cs typeface="Arial" pitchFamily="34" charset="0"/>
              </a:rPr>
              <a:t>huy</a:t>
            </a:r>
            <a:r>
              <a:rPr lang="en-US" sz="1600" b="1" dirty="0">
                <a:solidFill>
                  <a:srgbClr val="002060"/>
                </a:solidFill>
                <a:latin typeface="Arial" pitchFamily="34" charset="0"/>
                <a:cs typeface="Arial" pitchFamily="34" charset="0"/>
              </a:rPr>
              <a:t> </a:t>
            </a:r>
            <a:r>
              <a:rPr lang="en-US" sz="1600" b="1" dirty="0" err="1">
                <a:solidFill>
                  <a:srgbClr val="002060"/>
                </a:solidFill>
                <a:latin typeface="Arial" pitchFamily="34" charset="0"/>
                <a:cs typeface="Arial" pitchFamily="34" charset="0"/>
              </a:rPr>
              <a:t>trách</a:t>
            </a:r>
            <a:r>
              <a:rPr lang="en-US" sz="1600" b="1" dirty="0">
                <a:solidFill>
                  <a:srgbClr val="002060"/>
                </a:solidFill>
                <a:latin typeface="Arial" pitchFamily="34" charset="0"/>
                <a:cs typeface="Arial" pitchFamily="34" charset="0"/>
              </a:rPr>
              <a:t> </a:t>
            </a:r>
            <a:r>
              <a:rPr lang="en-US" sz="1600" b="1" dirty="0" err="1">
                <a:solidFill>
                  <a:srgbClr val="002060"/>
                </a:solidFill>
                <a:latin typeface="Arial" pitchFamily="34" charset="0"/>
                <a:cs typeface="Arial" pitchFamily="34" charset="0"/>
              </a:rPr>
              <a:t>nhiệm</a:t>
            </a:r>
            <a:r>
              <a:rPr lang="en-US" sz="1600" b="1" dirty="0">
                <a:solidFill>
                  <a:srgbClr val="002060"/>
                </a:solidFill>
                <a:latin typeface="Arial" pitchFamily="34" charset="0"/>
                <a:cs typeface="Arial" pitchFamily="34" charset="0"/>
              </a:rPr>
              <a:t> </a:t>
            </a:r>
            <a:r>
              <a:rPr lang="en-US" sz="1600" b="1" dirty="0" err="1">
                <a:solidFill>
                  <a:srgbClr val="002060"/>
                </a:solidFill>
                <a:latin typeface="Arial" pitchFamily="34" charset="0"/>
                <a:cs typeface="Arial" pitchFamily="34" charset="0"/>
              </a:rPr>
              <a:t>nêu</a:t>
            </a:r>
            <a:r>
              <a:rPr lang="en-US" sz="1600" b="1" dirty="0">
                <a:solidFill>
                  <a:srgbClr val="002060"/>
                </a:solidFill>
                <a:latin typeface="Arial" pitchFamily="34" charset="0"/>
                <a:cs typeface="Arial" pitchFamily="34" charset="0"/>
              </a:rPr>
              <a:t> </a:t>
            </a:r>
            <a:r>
              <a:rPr lang="en-US" sz="1600" b="1" dirty="0" err="1">
                <a:solidFill>
                  <a:srgbClr val="002060"/>
                </a:solidFill>
                <a:latin typeface="Arial" pitchFamily="34" charset="0"/>
                <a:cs typeface="Arial" pitchFamily="34" charset="0"/>
              </a:rPr>
              <a:t>gương</a:t>
            </a:r>
            <a:r>
              <a:rPr lang="en-US" sz="1600" b="1" dirty="0">
                <a:solidFill>
                  <a:srgbClr val="002060"/>
                </a:solidFill>
                <a:latin typeface="Arial" pitchFamily="34" charset="0"/>
                <a:cs typeface="Arial" pitchFamily="34" charset="0"/>
              </a:rPr>
              <a:t> </a:t>
            </a:r>
            <a:endParaRPr lang="vi-VN" sz="1600" b="1" dirty="0">
              <a:solidFill>
                <a:srgbClr val="002060"/>
              </a:solidFill>
              <a:latin typeface="Arial" pitchFamily="34" charset="0"/>
              <a:cs typeface="Arial" pitchFamily="34" charset="0"/>
            </a:endParaRPr>
          </a:p>
        </p:txBody>
      </p:sp>
      <p:sp>
        <p:nvSpPr>
          <p:cNvPr id="10" name="Pentagon 9"/>
          <p:cNvSpPr/>
          <p:nvPr/>
        </p:nvSpPr>
        <p:spPr>
          <a:xfrm>
            <a:off x="8214360" y="3352800"/>
            <a:ext cx="3870960" cy="975360"/>
          </a:xfrm>
          <a:prstGeom prst="homePlat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marL="285717" indent="-285717">
              <a:buClr>
                <a:srgbClr val="FF0000"/>
              </a:buClr>
              <a:buFont typeface="Wingdings" pitchFamily="2" charset="2"/>
              <a:buChar char="q"/>
            </a:pPr>
            <a:r>
              <a:rPr lang="vi-VN" sz="1600" b="1" dirty="0">
                <a:solidFill>
                  <a:srgbClr val="002060"/>
                </a:solidFill>
              </a:rPr>
              <a:t>Bảo vệ nền tảng tư tưởng của Đảng, đấu tranh, phản bác các quan điểm sai trái, thù địch</a:t>
            </a:r>
          </a:p>
        </p:txBody>
      </p:sp>
      <p:sp>
        <p:nvSpPr>
          <p:cNvPr id="11" name="Pentagon 10"/>
          <p:cNvSpPr/>
          <p:nvPr/>
        </p:nvSpPr>
        <p:spPr>
          <a:xfrm>
            <a:off x="8214360" y="4632960"/>
            <a:ext cx="3870960" cy="1737360"/>
          </a:xfrm>
          <a:prstGeom prst="homePlat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marL="285717" indent="-285717">
              <a:buClr>
                <a:srgbClr val="FF0000"/>
              </a:buClr>
              <a:buFont typeface="Wingdings" pitchFamily="2" charset="2"/>
              <a:buChar char="q"/>
            </a:pPr>
            <a:r>
              <a:rPr lang="en-US" sz="1600" b="1" dirty="0">
                <a:solidFill>
                  <a:srgbClr val="002060"/>
                </a:solidFill>
              </a:rPr>
              <a:t>K</a:t>
            </a:r>
            <a:r>
              <a:rPr lang="vi-VN" sz="1600" b="1" dirty="0">
                <a:solidFill>
                  <a:srgbClr val="002060"/>
                </a:solidFill>
              </a:rPr>
              <a:t>huyến khích, bảo vệ cán bộ, đảng viên dám nghĩ, dám nói, dám làm, dám chịu trách nhiệm, dám đổi mới sáng tạo, quyết liệt trong hành động</a:t>
            </a:r>
          </a:p>
        </p:txBody>
      </p:sp>
      <p:pic>
        <p:nvPicPr>
          <p:cNvPr id="8" name="Picture 6" descr="See the source image">
            <a:extLst>
              <a:ext uri="{FF2B5EF4-FFF2-40B4-BE49-F238E27FC236}">
                <a16:creationId xmlns:a16="http://schemas.microsoft.com/office/drawing/2014/main" xmlns="" id="{3A75FBD6-313A-4F36-91E4-76FCC18BBD7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725230" y="2421135"/>
            <a:ext cx="4509132" cy="3142901"/>
          </a:xfrm>
          <a:prstGeom prst="rect">
            <a:avLst/>
          </a:prstGeom>
          <a:noFill/>
          <a:effectLst>
            <a:softEdge rad="1270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56278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3076576" y="923925"/>
            <a:ext cx="8848725" cy="1619251"/>
          </a:xfrm>
          <a:prstGeom prst="rect">
            <a:avLst/>
          </a:prstGeom>
        </p:spPr>
        <p:style>
          <a:lnRef idx="1">
            <a:schemeClr val="accent4"/>
          </a:lnRef>
          <a:fillRef idx="2">
            <a:schemeClr val="accent4"/>
          </a:fillRef>
          <a:effectRef idx="1">
            <a:schemeClr val="accent4"/>
          </a:effectRef>
          <a:fontRef idx="minor">
            <a:schemeClr val="dk1"/>
          </a:fontRef>
        </p:style>
        <p:txBody>
          <a:bodyPr vert="horz" wrap="square" lIns="91430" tIns="45718" rIns="91430" bIns="45718" numCol="1" anchor="t" anchorCtr="0" compatLnSpc="1">
            <a:prstTxWarp prst="textNoShape">
              <a:avLst/>
            </a:prstTxWarp>
          </a:bodyPr>
          <a:lstStyle>
            <a:lvl1pPr marL="342900" indent="-3429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1pPr>
            <a:lvl2pPr marL="742950" indent="-28575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2pPr>
            <a:lvl3pPr marL="1143000" indent="-2286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3pPr>
            <a:lvl4pPr marL="1600200" indent="-2286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4pPr>
            <a:lvl5pPr marL="2057400" indent="-2286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None/>
            </a:pP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Đấu</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tranh</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ngăn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chặn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đẩy</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lùi</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có</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hiệu</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quả</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tình</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trạng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suy</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thoái</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về</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tư</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tưởng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chính</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trị</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đạo</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đức</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lối</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sống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những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biểu</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hiện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tự</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diễn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biến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tự</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chuyển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hóa</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trong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nội</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bộ</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gắn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với</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đẩy</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mạnh</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học</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tập</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làm</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theo</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tư</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tưởng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đạo</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đức</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phong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cách</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Hồ</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Chí</a:t>
            </a:r>
            <a:r>
              <a:rPr lang="en-US" sz="2000" b="1" dirty="0">
                <a:solidFill>
                  <a:srgbClr val="0000CC"/>
                </a:solidFill>
                <a:latin typeface="Arial" pitchFamily="34" charset="0"/>
                <a:cs typeface="Arial" pitchFamily="34" charset="0"/>
              </a:rPr>
              <a:t> Minh </a:t>
            </a:r>
            <a:r>
              <a:rPr lang="en-US" sz="2000" b="1" dirty="0" err="1">
                <a:solidFill>
                  <a:srgbClr val="0000CC"/>
                </a:solidFill>
                <a:latin typeface="Arial" pitchFamily="34" charset="0"/>
                <a:cs typeface="Arial" pitchFamily="34" charset="0"/>
              </a:rPr>
              <a:t>và</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thực</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hiện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các</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quy</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định</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về</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trách</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nhiệm</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nêu</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gương</a:t>
            </a:r>
            <a:r>
              <a:rPr lang="en-US" sz="2000" b="1" dirty="0">
                <a:solidFill>
                  <a:srgbClr val="0000CC"/>
                </a:solidFill>
                <a:latin typeface="Arial" pitchFamily="34" charset="0"/>
                <a:cs typeface="Arial" pitchFamily="34" charset="0"/>
              </a:rPr>
              <a:t>. </a:t>
            </a:r>
          </a:p>
        </p:txBody>
      </p:sp>
      <p:sp>
        <p:nvSpPr>
          <p:cNvPr id="6" name="Content Placeholder 2"/>
          <p:cNvSpPr txBox="1">
            <a:spLocks/>
          </p:cNvSpPr>
          <p:nvPr/>
        </p:nvSpPr>
        <p:spPr bwMode="auto">
          <a:xfrm>
            <a:off x="3076576" y="2827021"/>
            <a:ext cx="8848725" cy="1383031"/>
          </a:xfrm>
          <a:prstGeom prst="rect">
            <a:avLst/>
          </a:prstGeom>
        </p:spPr>
        <p:style>
          <a:lnRef idx="1">
            <a:schemeClr val="accent4"/>
          </a:lnRef>
          <a:fillRef idx="2">
            <a:schemeClr val="accent4"/>
          </a:fillRef>
          <a:effectRef idx="1">
            <a:schemeClr val="accent4"/>
          </a:effectRef>
          <a:fontRef idx="minor">
            <a:schemeClr val="dk1"/>
          </a:fontRef>
        </p:style>
        <p:txBody>
          <a:bodyPr vert="horz" wrap="square" lIns="91430" tIns="45718" rIns="91430" bIns="45718" numCol="1" anchor="t" anchorCtr="0" compatLnSpc="1">
            <a:prstTxWarp prst="textNoShape">
              <a:avLst/>
            </a:prstTxWarp>
          </a:bodyPr>
          <a:lstStyle>
            <a:lvl1pPr marL="342900" indent="-3429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1pPr>
            <a:lvl2pPr marL="742950" indent="-28575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2pPr>
            <a:lvl3pPr marL="1143000" indent="-2286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3pPr>
            <a:lvl4pPr marL="1600200" indent="-2286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4pPr>
            <a:lvl5pPr marL="2057400" indent="-2286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None/>
            </a:pP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Đổi</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mới</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mạnh</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mẽ</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và</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nâng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cao</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chất</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lượng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hiệu</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quả</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công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tác</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cán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bộ</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tập</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trung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xây</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dựng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đội</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ngũ</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cán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bộ</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các</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cấp</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nhất</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là</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cấp</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chiến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lược</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người</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đứng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đầu</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các</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cấp</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đủ</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phẩm</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chất</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năng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lực</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và</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uy</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tín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ngang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tầm</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nhiệm</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vụ</a:t>
            </a:r>
            <a:r>
              <a:rPr lang="en-US" sz="2000" b="1" dirty="0">
                <a:solidFill>
                  <a:srgbClr val="0000CC"/>
                </a:solidFill>
                <a:latin typeface="Arial" pitchFamily="34" charset="0"/>
                <a:cs typeface="Arial" pitchFamily="34" charset="0"/>
              </a:rPr>
              <a:t>. </a:t>
            </a:r>
          </a:p>
          <a:p>
            <a:pPr marL="0" indent="0">
              <a:buClr>
                <a:srgbClr val="FF0000"/>
              </a:buClr>
              <a:buNone/>
            </a:pPr>
            <a:endParaRPr lang="vi-VN" altLang="en-US" sz="2000" b="1" dirty="0">
              <a:solidFill>
                <a:srgbClr val="0000CC"/>
              </a:solidFill>
              <a:latin typeface="Arial" pitchFamily="34" charset="0"/>
              <a:cs typeface="Arial" pitchFamily="34" charset="0"/>
            </a:endParaRPr>
          </a:p>
        </p:txBody>
      </p:sp>
      <p:sp>
        <p:nvSpPr>
          <p:cNvPr id="7" name="Content Placeholder 2"/>
          <p:cNvSpPr txBox="1">
            <a:spLocks/>
          </p:cNvSpPr>
          <p:nvPr/>
        </p:nvSpPr>
        <p:spPr>
          <a:xfrm>
            <a:off x="320041" y="1045597"/>
            <a:ext cx="2108835" cy="4983480"/>
          </a:xfrm>
          <a:prstGeom prst="roundRect">
            <a:avLst/>
          </a:prstGeom>
          <a:ln/>
        </p:spPr>
        <p:style>
          <a:lnRef idx="1">
            <a:schemeClr val="accent6"/>
          </a:lnRef>
          <a:fillRef idx="2">
            <a:schemeClr val="accent6"/>
          </a:fillRef>
          <a:effectRef idx="1">
            <a:schemeClr val="accent6"/>
          </a:effectRef>
          <a:fontRef idx="minor">
            <a:schemeClr val="dk1"/>
          </a:fontRef>
        </p:style>
        <p:txBody>
          <a:bodyPr lIns="91430" tIns="45718" rIns="91430" bIns="45718"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buNone/>
            </a:pPr>
            <a:r>
              <a:rPr lang="en-US" altLang="en-US" sz="3600" b="1" spc="-5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BA NHIỆM VỤ TRỌNG TÂM</a:t>
            </a:r>
            <a:endParaRPr lang="vi-VN" altLang="en-US" sz="3600" b="1" spc="-5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cxnSp>
        <p:nvCxnSpPr>
          <p:cNvPr id="8" name="Straight Connector 7"/>
          <p:cNvCxnSpPr/>
          <p:nvPr/>
        </p:nvCxnSpPr>
        <p:spPr>
          <a:xfrm flipV="1">
            <a:off x="2425066" y="1685926"/>
            <a:ext cx="651511" cy="1525132"/>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398395" y="3211057"/>
            <a:ext cx="678180" cy="3"/>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1" name="Content Placeholder 2"/>
          <p:cNvSpPr txBox="1">
            <a:spLocks/>
          </p:cNvSpPr>
          <p:nvPr/>
        </p:nvSpPr>
        <p:spPr bwMode="auto">
          <a:xfrm>
            <a:off x="3076576" y="4592955"/>
            <a:ext cx="8848725" cy="1607820"/>
          </a:xfrm>
          <a:prstGeom prst="rect">
            <a:avLst/>
          </a:prstGeom>
        </p:spPr>
        <p:style>
          <a:lnRef idx="1">
            <a:schemeClr val="accent4"/>
          </a:lnRef>
          <a:fillRef idx="2">
            <a:schemeClr val="accent4"/>
          </a:fillRef>
          <a:effectRef idx="1">
            <a:schemeClr val="accent4"/>
          </a:effectRef>
          <a:fontRef idx="minor">
            <a:schemeClr val="dk1"/>
          </a:fontRef>
        </p:style>
        <p:txBody>
          <a:bodyPr vert="horz" wrap="square" lIns="91430" tIns="45718" rIns="91430" bIns="45718" numCol="1" anchor="t" anchorCtr="0" compatLnSpc="1">
            <a:prstTxWarp prst="textNoShape">
              <a:avLst/>
            </a:prstTxWarp>
          </a:bodyPr>
          <a:lstStyle>
            <a:lvl1pPr marL="342900" indent="-3429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1pPr>
            <a:lvl2pPr marL="742950" indent="-28575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2pPr>
            <a:lvl3pPr marL="1143000" indent="-2286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3pPr>
            <a:lvl4pPr marL="1600200" indent="-2286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4pPr>
            <a:lvl5pPr marL="2057400" indent="-2286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None/>
            </a:pP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Tiếp</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tục</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đổi</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mới</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kiện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toàn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và</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từng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bước</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hoàn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thiện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tổ</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chức</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bộ</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máy</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của</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hệ</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thống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chính</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trị</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tinh</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gọn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nâng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cao</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hiệu</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lực</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hiệu</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quả</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hoạt</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động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gắn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với</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nâng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cao</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chất</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lượng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và</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cơ</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cấu</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lại</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đội</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ngũ</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cán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bộ</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công</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chức</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viên</a:t>
            </a:r>
            <a:r>
              <a:rPr lang="en-US" sz="2000" b="1" dirty="0">
                <a:solidFill>
                  <a:srgbClr val="0000CC"/>
                </a:solidFill>
                <a:latin typeface="Arial" pitchFamily="34" charset="0"/>
                <a:cs typeface="Arial" pitchFamily="34" charset="0"/>
              </a:rPr>
              <a:t> </a:t>
            </a:r>
            <a:r>
              <a:rPr lang="en-US" sz="2000" b="1" dirty="0" err="1">
                <a:solidFill>
                  <a:srgbClr val="0000CC"/>
                </a:solidFill>
                <a:latin typeface="Arial" pitchFamily="34" charset="0"/>
                <a:cs typeface="Arial" pitchFamily="34" charset="0"/>
              </a:rPr>
              <a:t>chức</a:t>
            </a:r>
            <a:r>
              <a:rPr lang="en-US" sz="2000" b="1" dirty="0">
                <a:solidFill>
                  <a:srgbClr val="0000CC"/>
                </a:solidFill>
                <a:latin typeface="Arial" pitchFamily="34" charset="0"/>
                <a:cs typeface="Arial" pitchFamily="34" charset="0"/>
              </a:rPr>
              <a:t>.</a:t>
            </a:r>
          </a:p>
        </p:txBody>
      </p:sp>
      <p:cxnSp>
        <p:nvCxnSpPr>
          <p:cNvPr id="15" name="Straight Connector 14"/>
          <p:cNvCxnSpPr/>
          <p:nvPr/>
        </p:nvCxnSpPr>
        <p:spPr>
          <a:xfrm>
            <a:off x="2421258" y="3211060"/>
            <a:ext cx="655319" cy="1894341"/>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2164080" y="-10231"/>
            <a:ext cx="9464040" cy="830993"/>
          </a:xfrm>
          <a:prstGeom prst="rect">
            <a:avLst/>
          </a:prstGeom>
        </p:spPr>
        <p:txBody>
          <a:bodyPr wrap="square" lIns="91430" tIns="45718" rIns="91430" bIns="45718">
            <a:spAutoFit/>
          </a:bodyPr>
          <a:lstStyle/>
          <a:p>
            <a:pPr algn="ctr"/>
            <a:r>
              <a:rPr lang="en-US" sz="2400" b="1" dirty="0">
                <a:solidFill>
                  <a:srgbClr val="FFFF00"/>
                </a:solidFill>
                <a:latin typeface="Arial" pitchFamily="34" charset="0"/>
                <a:cs typeface="Arial" pitchFamily="34" charset="0"/>
              </a:rPr>
              <a:t>Đ</a:t>
            </a:r>
            <a:r>
              <a:rPr lang="vi-VN" sz="2400" b="1" dirty="0">
                <a:solidFill>
                  <a:srgbClr val="FFFF00"/>
                </a:solidFill>
                <a:latin typeface="Arial" pitchFamily="34" charset="0"/>
                <a:cs typeface="Arial" pitchFamily="34" charset="0"/>
              </a:rPr>
              <a:t>ẩy mạnh xây dựng, chỉnh đốn Đảng toàn diện về </a:t>
            </a:r>
            <a:endParaRPr lang="en-US" sz="2400" b="1" dirty="0">
              <a:solidFill>
                <a:srgbClr val="FFFF00"/>
              </a:solidFill>
              <a:latin typeface="Arial" pitchFamily="34" charset="0"/>
              <a:cs typeface="Arial" pitchFamily="34" charset="0"/>
            </a:endParaRPr>
          </a:p>
          <a:p>
            <a:pPr algn="ctr"/>
            <a:r>
              <a:rPr lang="vi-VN" sz="2400" b="1" i="1" dirty="0">
                <a:solidFill>
                  <a:schemeClr val="bg1"/>
                </a:solidFill>
                <a:latin typeface="Arial" pitchFamily="34" charset="0"/>
                <a:cs typeface="Arial" pitchFamily="34" charset="0"/>
              </a:rPr>
              <a:t>chính trị, tư tưởng, đạo đức, tổ chức và cán bộ</a:t>
            </a:r>
            <a:r>
              <a:rPr lang="vi-VN" sz="2400" b="1" dirty="0">
                <a:solidFill>
                  <a:schemeClr val="bg1"/>
                </a:solidFill>
                <a:latin typeface="Arial" pitchFamily="34" charset="0"/>
                <a:cs typeface="Arial" pitchFamily="34" charset="0"/>
              </a:rPr>
              <a:t>. </a:t>
            </a:r>
            <a:endParaRPr lang="en-US" sz="2400" b="1" dirty="0">
              <a:solidFill>
                <a:schemeClr val="bg1"/>
              </a:solidFill>
              <a:latin typeface="Arial" pitchFamily="34" charset="0"/>
              <a:cs typeface="Arial" pitchFamily="34" charset="0"/>
            </a:endParaRPr>
          </a:p>
        </p:txBody>
      </p:sp>
      <p:pic>
        <p:nvPicPr>
          <p:cNvPr id="12" name="Picture 6" descr="See the source image">
            <a:extLst>
              <a:ext uri="{FF2B5EF4-FFF2-40B4-BE49-F238E27FC236}">
                <a16:creationId xmlns:a16="http://schemas.microsoft.com/office/drawing/2014/main" xmlns="" id="{3A75FBD6-313A-4F36-91E4-76FCC18BBD7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0040" y="1639606"/>
            <a:ext cx="4509132" cy="3142901"/>
          </a:xfrm>
          <a:prstGeom prst="rect">
            <a:avLst/>
          </a:prstGeom>
          <a:noFill/>
          <a:effectLst>
            <a:softEdge rad="1270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1111578"/>
      </p:ext>
    </p:extLst>
  </p:cSld>
  <p:clrMapOvr>
    <a:masterClrMapping/>
  </p:clrMapOvr>
  <p:transition spd="slow">
    <p:push dir="u"/>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3076576" y="923925"/>
            <a:ext cx="8848725" cy="1619251"/>
          </a:xfrm>
          <a:prstGeom prst="rect">
            <a:avLst/>
          </a:prstGeom>
          <a:solidFill>
            <a:schemeClr val="accent2">
              <a:lumMod val="20000"/>
              <a:lumOff val="80000"/>
            </a:schemeClr>
          </a:solidFill>
          <a:ln>
            <a:solidFill>
              <a:srgbClr val="0000CC"/>
            </a:solidFill>
          </a:ln>
        </p:spPr>
        <p:style>
          <a:lnRef idx="1">
            <a:schemeClr val="accent4"/>
          </a:lnRef>
          <a:fillRef idx="2">
            <a:schemeClr val="accent4"/>
          </a:fillRef>
          <a:effectRef idx="1">
            <a:schemeClr val="accent4"/>
          </a:effectRef>
          <a:fontRef idx="minor">
            <a:schemeClr val="dk1"/>
          </a:fontRef>
        </p:style>
        <p:txBody>
          <a:bodyPr vert="horz" wrap="square" lIns="91430" tIns="45718" rIns="91430" bIns="45718" numCol="1" anchor="t" anchorCtr="0" compatLnSpc="1">
            <a:prstTxWarp prst="textNoShape">
              <a:avLst/>
            </a:prstTxWarp>
          </a:bodyPr>
          <a:lstStyle>
            <a:lvl1pPr marL="342900" indent="-3429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1pPr>
            <a:lvl2pPr marL="742950" indent="-28575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2pPr>
            <a:lvl3pPr marL="1143000" indent="-2286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3pPr>
            <a:lvl4pPr marL="1600200" indent="-2286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4pPr>
            <a:lvl5pPr marL="2057400" indent="-2286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None/>
            </a:pP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Tiếp</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tục</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hoàn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thiện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thể</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chế</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về</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công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tác</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xây</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dựng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Đảng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xây</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dựng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hệ</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thống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chính</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trị</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nhất</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là</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công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tác</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tổ</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chức</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cán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bộ</a:t>
            </a:r>
            <a:r>
              <a:rPr lang="en-US" sz="2800" b="1" dirty="0">
                <a:solidFill>
                  <a:srgbClr val="0000CC"/>
                </a:solidFill>
                <a:latin typeface="Times New Roman" pitchFamily="18" charset="0"/>
                <a:cs typeface="Times New Roman" pitchFamily="18" charset="0"/>
              </a:rPr>
              <a:t>. </a:t>
            </a:r>
          </a:p>
        </p:txBody>
      </p:sp>
      <p:sp>
        <p:nvSpPr>
          <p:cNvPr id="6" name="Content Placeholder 2"/>
          <p:cNvSpPr txBox="1">
            <a:spLocks/>
          </p:cNvSpPr>
          <p:nvPr/>
        </p:nvSpPr>
        <p:spPr bwMode="auto">
          <a:xfrm>
            <a:off x="3076576" y="2827021"/>
            <a:ext cx="8848725" cy="1383031"/>
          </a:xfrm>
          <a:prstGeom prst="rect">
            <a:avLst/>
          </a:prstGeom>
          <a:solidFill>
            <a:schemeClr val="accent2">
              <a:lumMod val="20000"/>
              <a:lumOff val="80000"/>
            </a:schemeClr>
          </a:solidFill>
          <a:ln>
            <a:solidFill>
              <a:srgbClr val="0000CC"/>
            </a:solidFill>
          </a:ln>
        </p:spPr>
        <p:style>
          <a:lnRef idx="1">
            <a:schemeClr val="accent4"/>
          </a:lnRef>
          <a:fillRef idx="2">
            <a:schemeClr val="accent4"/>
          </a:fillRef>
          <a:effectRef idx="1">
            <a:schemeClr val="accent4"/>
          </a:effectRef>
          <a:fontRef idx="minor">
            <a:schemeClr val="dk1"/>
          </a:fontRef>
        </p:style>
        <p:txBody>
          <a:bodyPr vert="horz" wrap="square" lIns="91430" tIns="45718" rIns="91430" bIns="45718" numCol="1" anchor="t" anchorCtr="0" compatLnSpc="1">
            <a:prstTxWarp prst="textNoShape">
              <a:avLst/>
            </a:prstTxWarp>
          </a:bodyPr>
          <a:lstStyle>
            <a:lvl1pPr marL="342900" indent="-3429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1pPr>
            <a:lvl2pPr marL="742950" indent="-28575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2pPr>
            <a:lvl3pPr marL="1143000" indent="-2286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3pPr>
            <a:lvl4pPr marL="1600200" indent="-2286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4pPr>
            <a:lvl5pPr marL="2057400" indent="-2286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None/>
            </a:pP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Phát</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huy</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dân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chủ</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siết</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chặt</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kỷ</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luật</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kỷ</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cương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đi</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đôi</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với</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tạo</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môi</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trường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đổi</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mới</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sáng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tạo</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trong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công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tác</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cán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bộ</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và</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xây</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dựng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đội</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ngũ</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cán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bộ</a:t>
            </a:r>
            <a:r>
              <a:rPr lang="en-US" sz="2800" b="1" dirty="0">
                <a:solidFill>
                  <a:srgbClr val="0000CC"/>
                </a:solidFill>
                <a:latin typeface="Times New Roman" pitchFamily="18" charset="0"/>
                <a:cs typeface="Times New Roman" pitchFamily="18" charset="0"/>
              </a:rPr>
              <a:t>. </a:t>
            </a:r>
            <a:endParaRPr lang="vi-VN" altLang="en-US" sz="2800" b="1" dirty="0">
              <a:solidFill>
                <a:srgbClr val="0000CC"/>
              </a:solidFill>
              <a:latin typeface="Times New Roman" pitchFamily="18" charset="0"/>
              <a:cs typeface="Times New Roman" pitchFamily="18" charset="0"/>
            </a:endParaRPr>
          </a:p>
        </p:txBody>
      </p:sp>
      <p:sp>
        <p:nvSpPr>
          <p:cNvPr id="7" name="Content Placeholder 2"/>
          <p:cNvSpPr txBox="1">
            <a:spLocks/>
          </p:cNvSpPr>
          <p:nvPr/>
        </p:nvSpPr>
        <p:spPr>
          <a:xfrm>
            <a:off x="320041" y="1045597"/>
            <a:ext cx="2108835" cy="4983480"/>
          </a:xfrm>
          <a:prstGeom prst="roundRect">
            <a:avLst/>
          </a:prstGeom>
          <a:solidFill>
            <a:schemeClr val="accent6">
              <a:lumMod val="20000"/>
              <a:lumOff val="80000"/>
            </a:schemeClr>
          </a:solidFill>
          <a:ln/>
        </p:spPr>
        <p:style>
          <a:lnRef idx="1">
            <a:schemeClr val="accent6"/>
          </a:lnRef>
          <a:fillRef idx="2">
            <a:schemeClr val="accent6"/>
          </a:fillRef>
          <a:effectRef idx="1">
            <a:schemeClr val="accent6"/>
          </a:effectRef>
          <a:fontRef idx="minor">
            <a:schemeClr val="dk1"/>
          </a:fontRef>
        </p:style>
        <p:txBody>
          <a:bodyPr lIns="91430" tIns="45718" rIns="91430" bIns="45718"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ctr">
              <a:buNone/>
            </a:pPr>
            <a:r>
              <a:rPr lang="en-US" altLang="en-US" sz="3600" b="1" spc="-5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BA GIẢI PHÁP ĐỘT PHÁ</a:t>
            </a:r>
            <a:endParaRPr lang="vi-VN" altLang="en-US" sz="3600" b="1" spc="-5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cxnSp>
        <p:nvCxnSpPr>
          <p:cNvPr id="8" name="Straight Connector 7"/>
          <p:cNvCxnSpPr/>
          <p:nvPr/>
        </p:nvCxnSpPr>
        <p:spPr>
          <a:xfrm flipV="1">
            <a:off x="2425066" y="1685926"/>
            <a:ext cx="651511" cy="1525132"/>
          </a:xfrm>
          <a:prstGeom prst="line">
            <a:avLst/>
          </a:prstGeom>
          <a:ln w="63500">
            <a:solidFill>
              <a:srgbClr val="0000CC"/>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398395" y="3211057"/>
            <a:ext cx="678180" cy="3"/>
          </a:xfrm>
          <a:prstGeom prst="line">
            <a:avLst/>
          </a:prstGeom>
          <a:ln w="63500">
            <a:solidFill>
              <a:srgbClr val="0000CC"/>
            </a:solidFill>
          </a:ln>
        </p:spPr>
        <p:style>
          <a:lnRef idx="1">
            <a:schemeClr val="accent1"/>
          </a:lnRef>
          <a:fillRef idx="0">
            <a:schemeClr val="accent1"/>
          </a:fillRef>
          <a:effectRef idx="0">
            <a:schemeClr val="accent1"/>
          </a:effectRef>
          <a:fontRef idx="minor">
            <a:schemeClr val="tx1"/>
          </a:fontRef>
        </p:style>
      </p:cxnSp>
      <p:sp>
        <p:nvSpPr>
          <p:cNvPr id="11" name="Content Placeholder 2"/>
          <p:cNvSpPr txBox="1">
            <a:spLocks/>
          </p:cNvSpPr>
          <p:nvPr/>
        </p:nvSpPr>
        <p:spPr bwMode="auto">
          <a:xfrm>
            <a:off x="3076576" y="4592955"/>
            <a:ext cx="8848725" cy="1788795"/>
          </a:xfrm>
          <a:prstGeom prst="rect">
            <a:avLst/>
          </a:prstGeom>
          <a:solidFill>
            <a:schemeClr val="accent2">
              <a:lumMod val="20000"/>
              <a:lumOff val="80000"/>
            </a:schemeClr>
          </a:solidFill>
          <a:ln>
            <a:solidFill>
              <a:srgbClr val="0000CC"/>
            </a:solidFill>
          </a:ln>
        </p:spPr>
        <p:style>
          <a:lnRef idx="1">
            <a:schemeClr val="accent4"/>
          </a:lnRef>
          <a:fillRef idx="2">
            <a:schemeClr val="accent4"/>
          </a:fillRef>
          <a:effectRef idx="1">
            <a:schemeClr val="accent4"/>
          </a:effectRef>
          <a:fontRef idx="minor">
            <a:schemeClr val="dk1"/>
          </a:fontRef>
        </p:style>
        <p:txBody>
          <a:bodyPr vert="horz" wrap="square" lIns="91430" tIns="45718" rIns="91430" bIns="45718" numCol="1" anchor="t" anchorCtr="0" compatLnSpc="1">
            <a:prstTxWarp prst="textNoShape">
              <a:avLst/>
            </a:prstTxWarp>
          </a:bodyPr>
          <a:lstStyle>
            <a:lvl1pPr marL="342900" indent="-3429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1pPr>
            <a:lvl2pPr marL="742950" indent="-28575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2pPr>
            <a:lvl3pPr marL="1143000" indent="-2286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3pPr>
            <a:lvl4pPr marL="1600200" indent="-2286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4pPr>
            <a:lvl5pPr marL="2057400" indent="-228600" algn="just" rtl="0" eaLnBrk="0" fontAlgn="base" hangingPunct="0">
              <a:spcBef>
                <a:spcPct val="20000"/>
              </a:spcBef>
              <a:spcAft>
                <a:spcPct val="0"/>
              </a:spcAft>
              <a:buFont typeface="Arial" panose="020B0604020202020204" pitchFamily="34" charset="0"/>
              <a:buChar char="»"/>
              <a:defRPr sz="16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None/>
            </a:pP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Kiên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quyết</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đấu</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tranh</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phòng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chống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tham</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nhũng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lãng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phí</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tiêu</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cực</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quan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liêu</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đẩy</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mạnh</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phân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cấp</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phân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quyền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đi</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đôi</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với</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tăng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cường</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kiểm</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tra</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giám</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sát</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và</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kiểm</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soát</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chặt</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chẽ</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quyền</a:t>
            </a:r>
            <a:r>
              <a:rPr lang="en-US" sz="2800" b="1" dirty="0">
                <a:solidFill>
                  <a:srgbClr val="0000CC"/>
                </a:solidFill>
                <a:latin typeface="Times New Roman" pitchFamily="18" charset="0"/>
                <a:cs typeface="Times New Roman" pitchFamily="18" charset="0"/>
              </a:rPr>
              <a:t> </a:t>
            </a:r>
            <a:r>
              <a:rPr lang="en-US" sz="2800" b="1" dirty="0" err="1">
                <a:solidFill>
                  <a:srgbClr val="0000CC"/>
                </a:solidFill>
                <a:latin typeface="Times New Roman" pitchFamily="18" charset="0"/>
                <a:cs typeface="Times New Roman" pitchFamily="18" charset="0"/>
              </a:rPr>
              <a:t>lực</a:t>
            </a:r>
            <a:r>
              <a:rPr lang="en-US" sz="2800" b="1" dirty="0">
                <a:solidFill>
                  <a:srgbClr val="0000CC"/>
                </a:solidFill>
                <a:latin typeface="Times New Roman" pitchFamily="18" charset="0"/>
                <a:cs typeface="Times New Roman" pitchFamily="18" charset="0"/>
              </a:rPr>
              <a:t>.</a:t>
            </a:r>
          </a:p>
        </p:txBody>
      </p:sp>
      <p:cxnSp>
        <p:nvCxnSpPr>
          <p:cNvPr id="15" name="Straight Connector 14"/>
          <p:cNvCxnSpPr/>
          <p:nvPr/>
        </p:nvCxnSpPr>
        <p:spPr>
          <a:xfrm>
            <a:off x="2421258" y="3211060"/>
            <a:ext cx="655319" cy="1894341"/>
          </a:xfrm>
          <a:prstGeom prst="line">
            <a:avLst/>
          </a:prstGeom>
          <a:ln w="63500">
            <a:solidFill>
              <a:srgbClr val="0000CC"/>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2164080" y="-10231"/>
            <a:ext cx="9464040" cy="830993"/>
          </a:xfrm>
          <a:prstGeom prst="rect">
            <a:avLst/>
          </a:prstGeom>
        </p:spPr>
        <p:txBody>
          <a:bodyPr wrap="square" lIns="91430" tIns="45718" rIns="91430" bIns="45718">
            <a:spAutoFit/>
          </a:bodyPr>
          <a:lstStyle/>
          <a:p>
            <a:pPr algn="ctr"/>
            <a:r>
              <a:rPr lang="en-US" sz="2400" b="1" dirty="0">
                <a:solidFill>
                  <a:srgbClr val="FFFF00"/>
                </a:solidFill>
                <a:latin typeface="Arial" pitchFamily="34" charset="0"/>
                <a:cs typeface="Arial" pitchFamily="34" charset="0"/>
              </a:rPr>
              <a:t>Đ</a:t>
            </a:r>
            <a:r>
              <a:rPr lang="vi-VN" sz="2400" b="1" dirty="0">
                <a:solidFill>
                  <a:srgbClr val="FFFF00"/>
                </a:solidFill>
                <a:cs typeface="Arial" pitchFamily="34" charset="0"/>
              </a:rPr>
              <a:t>ẩy mạnh xây dựng, chỉnh đốn Đảng toàn diện về </a:t>
            </a:r>
            <a:endParaRPr lang="en-US" sz="2400" b="1" dirty="0">
              <a:solidFill>
                <a:srgbClr val="FFFF00"/>
              </a:solidFill>
              <a:latin typeface="Arial" pitchFamily="34" charset="0"/>
              <a:cs typeface="Arial" pitchFamily="34" charset="0"/>
            </a:endParaRPr>
          </a:p>
          <a:p>
            <a:pPr algn="ctr"/>
            <a:r>
              <a:rPr lang="vi-VN" sz="2400" b="1" i="1" dirty="0">
                <a:solidFill>
                  <a:schemeClr val="bg1"/>
                </a:solidFill>
                <a:cs typeface="Arial" pitchFamily="34" charset="0"/>
              </a:rPr>
              <a:t>chính trị, tư tưởng, đạo đức, tổ chức và cán bộ</a:t>
            </a:r>
            <a:r>
              <a:rPr lang="vi-VN" sz="2400" b="1" dirty="0">
                <a:solidFill>
                  <a:schemeClr val="bg1"/>
                </a:solidFill>
                <a:cs typeface="Arial" pitchFamily="34" charset="0"/>
              </a:rPr>
              <a:t>. </a:t>
            </a:r>
            <a:endParaRPr lang="en-US" sz="2400" b="1" dirty="0">
              <a:solidFill>
                <a:schemeClr val="bg1"/>
              </a:solidFill>
              <a:latin typeface="Arial" pitchFamily="34" charset="0"/>
              <a:cs typeface="Arial" pitchFamily="34" charset="0"/>
            </a:endParaRPr>
          </a:p>
        </p:txBody>
      </p:sp>
      <p:pic>
        <p:nvPicPr>
          <p:cNvPr id="12" name="Picture 6" descr="See the source image">
            <a:extLst>
              <a:ext uri="{FF2B5EF4-FFF2-40B4-BE49-F238E27FC236}">
                <a16:creationId xmlns:a16="http://schemas.microsoft.com/office/drawing/2014/main" xmlns="" id="{3A75FBD6-313A-4F36-91E4-76FCC18BBD7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0040" y="1685926"/>
            <a:ext cx="4509132" cy="3142901"/>
          </a:xfrm>
          <a:prstGeom prst="rect">
            <a:avLst/>
          </a:prstGeom>
          <a:noFill/>
          <a:effectLst>
            <a:softEdge rad="1270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1088461"/>
      </p:ext>
    </p:extLst>
  </p:cSld>
  <p:clrMapOvr>
    <a:masterClrMapping/>
  </p:clrMapOvr>
  <p:transition spd="slow">
    <p:push dir="u"/>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731523" y="1493520"/>
            <a:ext cx="11311836" cy="4175760"/>
          </a:xfrm>
          <a:prstGeom prst="roundRect">
            <a:avLst/>
          </a:prstGeom>
        </p:spPr>
        <p:style>
          <a:lnRef idx="2">
            <a:schemeClr val="accent6"/>
          </a:lnRef>
          <a:fillRef idx="1">
            <a:schemeClr val="lt1"/>
          </a:fillRef>
          <a:effectRef idx="0">
            <a:schemeClr val="accent6"/>
          </a:effectRef>
          <a:fontRef idx="minor">
            <a:schemeClr val="dk1"/>
          </a:fontRef>
        </p:style>
        <p:txBody>
          <a:bodyPr spcFirstLastPara="0" vert="horz" wrap="square" lIns="627351" tIns="636953" rIns="627351" bIns="636953" numCol="1" spcCol="1271" anchor="ctr" anchorCtr="0">
            <a:noAutofit/>
          </a:bodyPr>
          <a:lstStyle/>
          <a:p>
            <a:pPr algn="just" defTabSz="1066667">
              <a:lnSpc>
                <a:spcPct val="90000"/>
              </a:lnSpc>
              <a:spcAft>
                <a:spcPct val="35000"/>
              </a:spcAft>
            </a:pPr>
            <a:r>
              <a:rPr lang="en-US" sz="4000" b="1" spc="-191" dirty="0">
                <a:solidFill>
                  <a:srgbClr val="002060"/>
                </a:solidFill>
                <a:latin typeface="Times New Roman" panose="02020603050405020304" pitchFamily="18" charset="0"/>
                <a:cs typeface="Times New Roman" panose="02020603050405020304" pitchFamily="18" charset="0"/>
              </a:rPr>
              <a:t>      </a:t>
            </a:r>
            <a:r>
              <a:rPr lang="vi-VN" sz="4000" b="1" spc="-191" dirty="0">
                <a:solidFill>
                  <a:srgbClr val="002060"/>
                </a:solidFill>
                <a:latin typeface="Times New Roman" panose="02020603050405020304" pitchFamily="18" charset="0"/>
                <a:cs typeface="Times New Roman" panose="02020603050405020304" pitchFamily="18" charset="0"/>
              </a:rPr>
              <a:t>Tập trung kiểm soát đại dịch covid-19</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Phục</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hồi</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phát</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triển</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kinh</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tế-xã</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hội</a:t>
            </a:r>
            <a:r>
              <a:rPr lang="vi-VN"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Đổi</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mới</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mạnh</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mẽ</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mô</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hình</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tăng</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trưởng</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cơ</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cấu</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lại</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nền</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kinh</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tế</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xây</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dựng</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hoàn</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thiện</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đồng</a:t>
            </a:r>
            <a:r>
              <a:rPr lang="en-US" sz="4000" b="1" spc="-191" dirty="0">
                <a:solidFill>
                  <a:srgbClr val="002060"/>
                </a:solidFill>
                <a:latin typeface="Times New Roman" panose="02020603050405020304" pitchFamily="18" charset="0"/>
                <a:cs typeface="Times New Roman" panose="02020603050405020304" pitchFamily="18" charset="0"/>
              </a:rPr>
              <a:t> bộ </a:t>
            </a:r>
            <a:r>
              <a:rPr lang="en-US" sz="4000" b="1" spc="-191" dirty="0" err="1">
                <a:solidFill>
                  <a:srgbClr val="002060"/>
                </a:solidFill>
                <a:latin typeface="Times New Roman" panose="02020603050405020304" pitchFamily="18" charset="0"/>
                <a:cs typeface="Times New Roman" panose="02020603050405020304" pitchFamily="18" charset="0"/>
              </a:rPr>
              <a:t>thể</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chế</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phát</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triển</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phù</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hợp</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với</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nền</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kinh</a:t>
            </a:r>
            <a:r>
              <a:rPr lang="en-US" sz="4000" b="1" spc="-191" dirty="0">
                <a:solidFill>
                  <a:srgbClr val="002060"/>
                </a:solidFill>
                <a:latin typeface="Times New Roman" panose="02020603050405020304" pitchFamily="18" charset="0"/>
                <a:cs typeface="Times New Roman" panose="02020603050405020304" pitchFamily="18" charset="0"/>
              </a:rPr>
              <a:t> tế </a:t>
            </a:r>
            <a:r>
              <a:rPr lang="en-US" sz="4000" b="1" spc="-191" dirty="0" err="1">
                <a:solidFill>
                  <a:srgbClr val="002060"/>
                </a:solidFill>
                <a:latin typeface="Times New Roman" panose="02020603050405020304" pitchFamily="18" charset="0"/>
                <a:cs typeface="Times New Roman" panose="02020603050405020304" pitchFamily="18" charset="0"/>
              </a:rPr>
              <a:t>thị</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trường</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định</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hướng</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xã</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hội</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chủ</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nghĩa</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đầy</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đủ</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hiện</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đại</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hội</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nhập</a:t>
            </a:r>
            <a:r>
              <a:rPr lang="en-US" sz="4000" b="1" spc="-191" dirty="0">
                <a:solidFill>
                  <a:srgbClr val="002060"/>
                </a:solidFill>
                <a:latin typeface="Times New Roman" panose="02020603050405020304" pitchFamily="18" charset="0"/>
                <a:cs typeface="Times New Roman" panose="02020603050405020304" pitchFamily="18" charset="0"/>
              </a:rPr>
              <a:t> </a:t>
            </a:r>
            <a:endParaRPr lang="en-GB" sz="4000" b="1" spc="-191" dirty="0">
              <a:solidFill>
                <a:srgbClr val="002060"/>
              </a:solidFill>
              <a:latin typeface="Times New Roman" panose="02020603050405020304" pitchFamily="18" charset="0"/>
              <a:cs typeface="Times New Roman" panose="02020603050405020304" pitchFamily="18" charset="0"/>
            </a:endParaRPr>
          </a:p>
        </p:txBody>
      </p:sp>
      <p:sp>
        <p:nvSpPr>
          <p:cNvPr id="6" name="Freeform 5"/>
          <p:cNvSpPr/>
          <p:nvPr/>
        </p:nvSpPr>
        <p:spPr>
          <a:xfrm>
            <a:off x="178077" y="2799883"/>
            <a:ext cx="1106905" cy="1094884"/>
          </a:xfrm>
          <a:custGeom>
            <a:avLst/>
            <a:gdLst>
              <a:gd name="connsiteX0" fmla="*/ 0 w 1692861"/>
              <a:gd name="connsiteY0" fmla="*/ 788415 h 1576829"/>
              <a:gd name="connsiteX1" fmla="*/ 846431 w 1692861"/>
              <a:gd name="connsiteY1" fmla="*/ 0 h 1576829"/>
              <a:gd name="connsiteX2" fmla="*/ 1692862 w 1692861"/>
              <a:gd name="connsiteY2" fmla="*/ 788415 h 1576829"/>
              <a:gd name="connsiteX3" fmla="*/ 846431 w 1692861"/>
              <a:gd name="connsiteY3" fmla="*/ 1576830 h 1576829"/>
              <a:gd name="connsiteX4" fmla="*/ 0 w 1692861"/>
              <a:gd name="connsiteY4" fmla="*/ 788415 h 1576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861" h="1576829">
                <a:moveTo>
                  <a:pt x="0" y="788415"/>
                </a:moveTo>
                <a:cubicBezTo>
                  <a:pt x="0" y="352985"/>
                  <a:pt x="378960" y="0"/>
                  <a:pt x="846431" y="0"/>
                </a:cubicBezTo>
                <a:cubicBezTo>
                  <a:pt x="1313902" y="0"/>
                  <a:pt x="1692862" y="352985"/>
                  <a:pt x="1692862" y="788415"/>
                </a:cubicBezTo>
                <a:cubicBezTo>
                  <a:pt x="1692862" y="1223845"/>
                  <a:pt x="1313902" y="1576830"/>
                  <a:pt x="846431" y="1576830"/>
                </a:cubicBezTo>
                <a:cubicBezTo>
                  <a:pt x="378960" y="1576830"/>
                  <a:pt x="0" y="1223845"/>
                  <a:pt x="0" y="788415"/>
                </a:cubicBezTo>
                <a:close/>
              </a:path>
            </a:pathLst>
          </a:cu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78361" tIns="261368" rIns="278361" bIns="261368" numCol="1" spcCol="1271" anchor="ctr" anchorCtr="0">
            <a:noAutofit/>
          </a:bodyPr>
          <a:lstStyle/>
          <a:p>
            <a:pPr algn="ctr" defTabSz="1066667">
              <a:lnSpc>
                <a:spcPct val="90000"/>
              </a:lnSpc>
              <a:spcBef>
                <a:spcPct val="0"/>
              </a:spcBef>
              <a:spcAft>
                <a:spcPct val="35000"/>
              </a:spcAft>
            </a:pPr>
            <a:r>
              <a:rPr lang="en-GB" sz="4800" b="1" dirty="0">
                <a:solidFill>
                  <a:srgbClr val="FFFF00"/>
                </a:solidFill>
                <a:effectLst>
                  <a:outerShdw blurRad="38100" dist="38100" dir="2700000" algn="tl">
                    <a:srgbClr val="000000">
                      <a:alpha val="43137"/>
                    </a:srgbClr>
                  </a:outerShdw>
                </a:effectLst>
                <a:cs typeface="Times New Roman" panose="02020603050405020304" pitchFamily="18" charset="0"/>
              </a:rPr>
              <a:t>2</a:t>
            </a:r>
          </a:p>
        </p:txBody>
      </p:sp>
      <p:sp>
        <p:nvSpPr>
          <p:cNvPr id="4" name="Title 1"/>
          <p:cNvSpPr>
            <a:spLocks noGrp="1"/>
          </p:cNvSpPr>
          <p:nvPr>
            <p:ph type="title"/>
          </p:nvPr>
        </p:nvSpPr>
        <p:spPr>
          <a:xfrm>
            <a:off x="2017654" y="42161"/>
            <a:ext cx="10025713" cy="755179"/>
          </a:xfrm>
        </p:spPr>
        <p:txBody>
          <a:bodyPr/>
          <a:lstStyle/>
          <a:p>
            <a:pPr algn="ctr"/>
            <a:r>
              <a:rPr lang="en-GB" altLang="en-US" b="1" dirty="0">
                <a:solidFill>
                  <a:srgbClr val="FFFF00"/>
                </a:solidFill>
                <a:latin typeface="Times New Roman" pitchFamily="18" charset="0"/>
                <a:cs typeface="Times New Roman" pitchFamily="18" charset="0"/>
              </a:rPr>
              <a:t>6 </a:t>
            </a:r>
            <a:r>
              <a:rPr lang="en-GB" altLang="en-US" b="1" dirty="0" err="1">
                <a:solidFill>
                  <a:srgbClr val="FFFF00"/>
                </a:solidFill>
                <a:latin typeface="Times New Roman" pitchFamily="18" charset="0"/>
                <a:cs typeface="Times New Roman" pitchFamily="18" charset="0"/>
              </a:rPr>
              <a:t>nhiệm</a:t>
            </a:r>
            <a:r>
              <a:rPr lang="en-GB" altLang="en-US" b="1" dirty="0">
                <a:solidFill>
                  <a:srgbClr val="FFFF00"/>
                </a:solidFill>
                <a:latin typeface="Times New Roman" pitchFamily="18" charset="0"/>
                <a:cs typeface="Times New Roman" pitchFamily="18" charset="0"/>
              </a:rPr>
              <a:t> </a:t>
            </a:r>
            <a:r>
              <a:rPr lang="en-GB" altLang="en-US" b="1" dirty="0" err="1">
                <a:solidFill>
                  <a:srgbClr val="FFFF00"/>
                </a:solidFill>
                <a:latin typeface="Times New Roman" pitchFamily="18" charset="0"/>
                <a:cs typeface="Times New Roman" pitchFamily="18" charset="0"/>
              </a:rPr>
              <a:t>vụ</a:t>
            </a:r>
            <a:r>
              <a:rPr lang="en-GB" altLang="en-US" b="1" dirty="0">
                <a:solidFill>
                  <a:srgbClr val="FFFF00"/>
                </a:solidFill>
                <a:latin typeface="Times New Roman" pitchFamily="18" charset="0"/>
                <a:cs typeface="Times New Roman" pitchFamily="18" charset="0"/>
              </a:rPr>
              <a:t> </a:t>
            </a:r>
            <a:r>
              <a:rPr lang="en-GB" altLang="en-US" b="1" dirty="0" err="1">
                <a:solidFill>
                  <a:srgbClr val="FFFF00"/>
                </a:solidFill>
                <a:latin typeface="Times New Roman" pitchFamily="18" charset="0"/>
                <a:cs typeface="Times New Roman" pitchFamily="18" charset="0"/>
              </a:rPr>
              <a:t>trọng</a:t>
            </a:r>
            <a:r>
              <a:rPr lang="en-GB" altLang="en-US" b="1" dirty="0">
                <a:solidFill>
                  <a:srgbClr val="FFFF00"/>
                </a:solidFill>
                <a:latin typeface="Times New Roman" pitchFamily="18" charset="0"/>
                <a:cs typeface="Times New Roman" pitchFamily="18" charset="0"/>
              </a:rPr>
              <a:t> </a:t>
            </a:r>
            <a:r>
              <a:rPr lang="en-GB" altLang="en-US" b="1" dirty="0" err="1">
                <a:solidFill>
                  <a:srgbClr val="FFFF00"/>
                </a:solidFill>
                <a:latin typeface="Times New Roman" pitchFamily="18" charset="0"/>
                <a:cs typeface="Times New Roman" pitchFamily="18" charset="0"/>
              </a:rPr>
              <a:t>tâm</a:t>
            </a:r>
            <a:r>
              <a:rPr lang="en-GB" altLang="en-US" b="1" dirty="0">
                <a:solidFill>
                  <a:srgbClr val="FFFF00"/>
                </a:solidFill>
                <a:latin typeface="Times New Roman" pitchFamily="18" charset="0"/>
                <a:cs typeface="Times New Roman" pitchFamily="18" charset="0"/>
              </a:rPr>
              <a:t> </a:t>
            </a:r>
          </a:p>
        </p:txBody>
      </p:sp>
    </p:spTree>
    <p:extLst>
      <p:ext uri="{BB962C8B-B14F-4D97-AF65-F5344CB8AC3E}">
        <p14:creationId xmlns:p14="http://schemas.microsoft.com/office/powerpoint/2010/main" val="19725785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762000" y="794144"/>
            <a:ext cx="11068051" cy="3503536"/>
            <a:chOff x="762000" y="1577936"/>
            <a:chExt cx="10439400" cy="3503536"/>
          </a:xfrm>
        </p:grpSpPr>
        <p:sp>
          <p:nvSpPr>
            <p:cNvPr id="8" name="Freeform 7"/>
            <p:cNvSpPr/>
            <p:nvPr/>
          </p:nvSpPr>
          <p:spPr>
            <a:xfrm>
              <a:off x="911424" y="1626634"/>
              <a:ext cx="10289976" cy="899160"/>
            </a:xfrm>
            <a:custGeom>
              <a:avLst/>
              <a:gdLst>
                <a:gd name="connsiteX0" fmla="*/ 0 w 7901077"/>
                <a:gd name="connsiteY0" fmla="*/ 0 h 1506195"/>
                <a:gd name="connsiteX1" fmla="*/ 7147980 w 7901077"/>
                <a:gd name="connsiteY1" fmla="*/ 0 h 1506195"/>
                <a:gd name="connsiteX2" fmla="*/ 7901077 w 7901077"/>
                <a:gd name="connsiteY2" fmla="*/ 753098 h 1506195"/>
                <a:gd name="connsiteX3" fmla="*/ 7147980 w 7901077"/>
                <a:gd name="connsiteY3" fmla="*/ 1506195 h 1506195"/>
                <a:gd name="connsiteX4" fmla="*/ 0 w 7901077"/>
                <a:gd name="connsiteY4" fmla="*/ 1506195 h 1506195"/>
                <a:gd name="connsiteX5" fmla="*/ 0 w 7901077"/>
                <a:gd name="connsiteY5" fmla="*/ 0 h 150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1077" h="1506195">
                  <a:moveTo>
                    <a:pt x="7901077" y="1506194"/>
                  </a:moveTo>
                  <a:lnTo>
                    <a:pt x="753097" y="1506194"/>
                  </a:lnTo>
                  <a:lnTo>
                    <a:pt x="0" y="753097"/>
                  </a:lnTo>
                  <a:lnTo>
                    <a:pt x="753097" y="1"/>
                  </a:lnTo>
                  <a:lnTo>
                    <a:pt x="7901077" y="1"/>
                  </a:lnTo>
                  <a:lnTo>
                    <a:pt x="7901077" y="1506194"/>
                  </a:lnTo>
                  <a:close/>
                </a:path>
              </a:pathLst>
            </a:custGeom>
            <a:solidFill>
              <a:schemeClr val="accent5">
                <a:lumMod val="20000"/>
                <a:lumOff val="80000"/>
              </a:schemeClr>
            </a:solidFill>
          </p:spPr>
          <p:style>
            <a:lnRef idx="1">
              <a:schemeClr val="accent6"/>
            </a:lnRef>
            <a:fillRef idx="2">
              <a:schemeClr val="accent6"/>
            </a:fillRef>
            <a:effectRef idx="1">
              <a:schemeClr val="accent6"/>
            </a:effectRef>
            <a:fontRef idx="minor">
              <a:schemeClr val="dk1"/>
            </a:fontRef>
          </p:style>
          <p:txBody>
            <a:bodyPr spcFirstLastPara="0" vert="horz" wrap="square" lIns="1040739" tIns="114301" rIns="213360" bIns="114301" numCol="1" spcCol="1270" anchor="ctr" anchorCtr="0">
              <a:noAutofit/>
            </a:bodyPr>
            <a:lstStyle/>
            <a:p>
              <a:pPr algn="just" defTabSz="1333333">
                <a:lnSpc>
                  <a:spcPct val="90000"/>
                </a:lnSpc>
                <a:spcAft>
                  <a:spcPct val="35000"/>
                </a:spcAft>
              </a:pPr>
              <a:r>
                <a:rPr lang="en-US" sz="3200" b="1" dirty="0">
                  <a:latin typeface="Times New Roman" panose="02020603050405020304" pitchFamily="18" charset="0"/>
                  <a:cs typeface="Times New Roman" panose="02020603050405020304" pitchFamily="18" charset="0"/>
                </a:rPr>
                <a:t>     </a:t>
              </a:r>
              <a:r>
                <a:rPr lang="vi-VN" sz="3200" b="1" dirty="0">
                  <a:latin typeface="Times New Roman" panose="02020603050405020304" pitchFamily="18" charset="0"/>
                  <a:cs typeface="Times New Roman" panose="02020603050405020304" pitchFamily="18" charset="0"/>
                </a:rPr>
                <a:t>Xây dựng nền công nghiệp quốc gia hiện đại</a:t>
              </a:r>
              <a:endParaRPr lang="en-US" sz="3200" b="1" dirty="0">
                <a:latin typeface="Times New Roman" panose="02020603050405020304" pitchFamily="18" charset="0"/>
                <a:cs typeface="Times New Roman" panose="02020603050405020304" pitchFamily="18" charset="0"/>
              </a:endParaRPr>
            </a:p>
          </p:txBody>
        </p:sp>
        <p:sp>
          <p:nvSpPr>
            <p:cNvPr id="10" name="Freeform 9"/>
            <p:cNvSpPr/>
            <p:nvPr/>
          </p:nvSpPr>
          <p:spPr>
            <a:xfrm>
              <a:off x="1152612" y="2734512"/>
              <a:ext cx="10048787" cy="990600"/>
            </a:xfrm>
            <a:custGeom>
              <a:avLst/>
              <a:gdLst>
                <a:gd name="connsiteX0" fmla="*/ 0 w 7901077"/>
                <a:gd name="connsiteY0" fmla="*/ 0 h 1506195"/>
                <a:gd name="connsiteX1" fmla="*/ 7147980 w 7901077"/>
                <a:gd name="connsiteY1" fmla="*/ 0 h 1506195"/>
                <a:gd name="connsiteX2" fmla="*/ 7901077 w 7901077"/>
                <a:gd name="connsiteY2" fmla="*/ 753098 h 1506195"/>
                <a:gd name="connsiteX3" fmla="*/ 7147980 w 7901077"/>
                <a:gd name="connsiteY3" fmla="*/ 1506195 h 1506195"/>
                <a:gd name="connsiteX4" fmla="*/ 0 w 7901077"/>
                <a:gd name="connsiteY4" fmla="*/ 1506195 h 1506195"/>
                <a:gd name="connsiteX5" fmla="*/ 0 w 7901077"/>
                <a:gd name="connsiteY5" fmla="*/ 0 h 150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1077" h="1506195">
                  <a:moveTo>
                    <a:pt x="7901077" y="1506194"/>
                  </a:moveTo>
                  <a:lnTo>
                    <a:pt x="753097" y="1506194"/>
                  </a:lnTo>
                  <a:lnTo>
                    <a:pt x="0" y="753097"/>
                  </a:lnTo>
                  <a:lnTo>
                    <a:pt x="753097" y="1"/>
                  </a:lnTo>
                  <a:lnTo>
                    <a:pt x="7901077" y="1"/>
                  </a:lnTo>
                  <a:lnTo>
                    <a:pt x="7901077" y="1506194"/>
                  </a:lnTo>
                  <a:close/>
                </a:path>
              </a:pathLst>
            </a:custGeom>
            <a:solidFill>
              <a:schemeClr val="accent5">
                <a:lumMod val="20000"/>
                <a:lumOff val="80000"/>
              </a:schemeClr>
            </a:solidFill>
          </p:spPr>
          <p:style>
            <a:lnRef idx="1">
              <a:schemeClr val="accent6"/>
            </a:lnRef>
            <a:fillRef idx="2">
              <a:schemeClr val="accent6"/>
            </a:fillRef>
            <a:effectRef idx="1">
              <a:schemeClr val="accent6"/>
            </a:effectRef>
            <a:fontRef idx="minor">
              <a:schemeClr val="dk1"/>
            </a:fontRef>
          </p:style>
          <p:txBody>
            <a:bodyPr spcFirstLastPara="0" vert="horz" wrap="square" lIns="1040739" tIns="114301" rIns="213360" bIns="114301" numCol="1" spcCol="1270" anchor="ctr" anchorCtr="0">
              <a:noAutofit/>
            </a:bodyPr>
            <a:lstStyle/>
            <a:p>
              <a:pPr algn="just" defTabSz="1333333">
                <a:lnSpc>
                  <a:spcPct val="90000"/>
                </a:lnSpc>
                <a:spcBef>
                  <a:spcPct val="0"/>
                </a:spcBef>
                <a:spcAft>
                  <a:spcPct val="35000"/>
                </a:spcAft>
              </a:pPr>
              <a:r>
                <a:rPr lang="vi-VN" sz="3200" b="1" dirty="0">
                  <a:latin typeface="Times New Roman" panose="02020603050405020304" pitchFamily="18" charset="0"/>
                  <a:cs typeface="Times New Roman" panose="02020603050405020304" pitchFamily="18" charset="0"/>
                </a:rPr>
                <a:t>Khuyến khích các doanh nghiệp Việt Nam tham gia phát triển những ngành công nghiệp mới, hiện đại</a:t>
              </a:r>
              <a:endParaRPr lang="en-US" sz="3200" b="1" dirty="0">
                <a:latin typeface="Times New Roman" panose="02020603050405020304" pitchFamily="18" charset="0"/>
                <a:cs typeface="Times New Roman" panose="02020603050405020304" pitchFamily="18" charset="0"/>
              </a:endParaRPr>
            </a:p>
          </p:txBody>
        </p:sp>
        <p:sp>
          <p:nvSpPr>
            <p:cNvPr id="11" name="Oval 10"/>
            <p:cNvSpPr/>
            <p:nvPr/>
          </p:nvSpPr>
          <p:spPr>
            <a:xfrm>
              <a:off x="762000" y="1577936"/>
              <a:ext cx="1073683" cy="1044525"/>
            </a:xfrm>
            <a:prstGeom prst="ellipse">
              <a:avLst/>
            </a:prstGeom>
            <a:blipFill>
              <a:blip r:embed="rId2" cstate="email">
                <a:extLst>
                  <a:ext uri="{28A0092B-C50C-407E-A947-70E740481C1C}">
                    <a14:useLocalDpi xmlns:a14="http://schemas.microsoft.com/office/drawing/2010/main"/>
                  </a:ext>
                </a:extLst>
              </a:blip>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2" name="Freeform 11"/>
            <p:cNvSpPr/>
            <p:nvPr/>
          </p:nvSpPr>
          <p:spPr>
            <a:xfrm>
              <a:off x="1317522" y="4059607"/>
              <a:ext cx="9883878" cy="1021865"/>
            </a:xfrm>
            <a:custGeom>
              <a:avLst/>
              <a:gdLst>
                <a:gd name="connsiteX0" fmla="*/ 0 w 7901077"/>
                <a:gd name="connsiteY0" fmla="*/ 0 h 1506195"/>
                <a:gd name="connsiteX1" fmla="*/ 7147980 w 7901077"/>
                <a:gd name="connsiteY1" fmla="*/ 0 h 1506195"/>
                <a:gd name="connsiteX2" fmla="*/ 7901077 w 7901077"/>
                <a:gd name="connsiteY2" fmla="*/ 753098 h 1506195"/>
                <a:gd name="connsiteX3" fmla="*/ 7147980 w 7901077"/>
                <a:gd name="connsiteY3" fmla="*/ 1506195 h 1506195"/>
                <a:gd name="connsiteX4" fmla="*/ 0 w 7901077"/>
                <a:gd name="connsiteY4" fmla="*/ 1506195 h 1506195"/>
                <a:gd name="connsiteX5" fmla="*/ 0 w 7901077"/>
                <a:gd name="connsiteY5" fmla="*/ 0 h 150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1077" h="1506195">
                  <a:moveTo>
                    <a:pt x="7901077" y="1506194"/>
                  </a:moveTo>
                  <a:lnTo>
                    <a:pt x="753097" y="1506194"/>
                  </a:lnTo>
                  <a:lnTo>
                    <a:pt x="0" y="753097"/>
                  </a:lnTo>
                  <a:lnTo>
                    <a:pt x="753097" y="1"/>
                  </a:lnTo>
                  <a:lnTo>
                    <a:pt x="7901077" y="1"/>
                  </a:lnTo>
                  <a:lnTo>
                    <a:pt x="7901077" y="1506194"/>
                  </a:lnTo>
                  <a:close/>
                </a:path>
              </a:pathLst>
            </a:custGeom>
            <a:solidFill>
              <a:schemeClr val="accent5">
                <a:lumMod val="20000"/>
                <a:lumOff val="80000"/>
              </a:schemeClr>
            </a:solidFill>
          </p:spPr>
          <p:style>
            <a:lnRef idx="1">
              <a:schemeClr val="accent6"/>
            </a:lnRef>
            <a:fillRef idx="2">
              <a:schemeClr val="accent6"/>
            </a:fillRef>
            <a:effectRef idx="1">
              <a:schemeClr val="accent6"/>
            </a:effectRef>
            <a:fontRef idx="minor">
              <a:schemeClr val="dk1"/>
            </a:fontRef>
          </p:style>
          <p:txBody>
            <a:bodyPr spcFirstLastPara="0" vert="horz" wrap="square" lIns="1040739" tIns="114301" rIns="213360" bIns="114300" numCol="1" spcCol="1270" anchor="ctr" anchorCtr="0">
              <a:noAutofit/>
            </a:bodyPr>
            <a:lstStyle/>
            <a:p>
              <a:pPr algn="just" defTabSz="1333333">
                <a:lnSpc>
                  <a:spcPct val="90000"/>
                </a:lnSpc>
                <a:spcBef>
                  <a:spcPct val="0"/>
                </a:spcBef>
                <a:spcAft>
                  <a:spcPct val="35000"/>
                </a:spcAft>
              </a:pPr>
              <a:r>
                <a:rPr lang="en-US" sz="3200" b="1" dirty="0">
                  <a:latin typeface="Times New Roman" panose="02020603050405020304" pitchFamily="18" charset="0"/>
                </a:rPr>
                <a:t>C</a:t>
              </a:r>
              <a:r>
                <a:rPr lang="vi-VN" sz="3200" b="1" dirty="0">
                  <a:latin typeface="Times New Roman" panose="02020603050405020304" pitchFamily="18" charset="0"/>
                </a:rPr>
                <a:t>ơ cấu lại nông nghiệp, phát triển kinh tế nông thôn gắn với xây dựng nông thôn mới</a:t>
              </a:r>
              <a:endParaRPr lang="en-US" sz="3200" b="1" dirty="0">
                <a:latin typeface="Times New Roman" panose="02020603050405020304" pitchFamily="18" charset="0"/>
              </a:endParaRPr>
            </a:p>
          </p:txBody>
        </p:sp>
      </p:grpSp>
      <p:sp>
        <p:nvSpPr>
          <p:cNvPr id="15" name="Freeform 14"/>
          <p:cNvSpPr/>
          <p:nvPr/>
        </p:nvSpPr>
        <p:spPr>
          <a:xfrm>
            <a:off x="1342078" y="4484330"/>
            <a:ext cx="10487972" cy="912521"/>
          </a:xfrm>
          <a:custGeom>
            <a:avLst/>
            <a:gdLst>
              <a:gd name="connsiteX0" fmla="*/ 0 w 7901077"/>
              <a:gd name="connsiteY0" fmla="*/ 0 h 1506195"/>
              <a:gd name="connsiteX1" fmla="*/ 7147980 w 7901077"/>
              <a:gd name="connsiteY1" fmla="*/ 0 h 1506195"/>
              <a:gd name="connsiteX2" fmla="*/ 7901077 w 7901077"/>
              <a:gd name="connsiteY2" fmla="*/ 753098 h 1506195"/>
              <a:gd name="connsiteX3" fmla="*/ 7147980 w 7901077"/>
              <a:gd name="connsiteY3" fmla="*/ 1506195 h 1506195"/>
              <a:gd name="connsiteX4" fmla="*/ 0 w 7901077"/>
              <a:gd name="connsiteY4" fmla="*/ 1506195 h 1506195"/>
              <a:gd name="connsiteX5" fmla="*/ 0 w 7901077"/>
              <a:gd name="connsiteY5" fmla="*/ 0 h 150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1077" h="1506195">
                <a:moveTo>
                  <a:pt x="7901077" y="1506194"/>
                </a:moveTo>
                <a:lnTo>
                  <a:pt x="753097" y="1506194"/>
                </a:lnTo>
                <a:lnTo>
                  <a:pt x="0" y="753097"/>
                </a:lnTo>
                <a:lnTo>
                  <a:pt x="753097" y="1"/>
                </a:lnTo>
                <a:lnTo>
                  <a:pt x="7901077" y="1"/>
                </a:lnTo>
                <a:lnTo>
                  <a:pt x="7901077" y="1506194"/>
                </a:lnTo>
                <a:close/>
              </a:path>
            </a:pathLst>
          </a:custGeom>
          <a:solidFill>
            <a:schemeClr val="accent5">
              <a:lumMod val="20000"/>
              <a:lumOff val="80000"/>
            </a:schemeClr>
          </a:solidFill>
        </p:spPr>
        <p:style>
          <a:lnRef idx="1">
            <a:schemeClr val="accent6"/>
          </a:lnRef>
          <a:fillRef idx="2">
            <a:schemeClr val="accent6"/>
          </a:fillRef>
          <a:effectRef idx="1">
            <a:schemeClr val="accent6"/>
          </a:effectRef>
          <a:fontRef idx="minor">
            <a:schemeClr val="dk1"/>
          </a:fontRef>
        </p:style>
        <p:txBody>
          <a:bodyPr spcFirstLastPara="0" vert="horz" wrap="square" lIns="1040609" tIns="114288" rIns="213333" bIns="114286" numCol="1" spcCol="1271" anchor="ctr" anchorCtr="0">
            <a:noAutofit/>
          </a:bodyPr>
          <a:lstStyle/>
          <a:p>
            <a:pPr algn="just" defTabSz="1333333">
              <a:lnSpc>
                <a:spcPct val="90000"/>
              </a:lnSpc>
              <a:spcBef>
                <a:spcPct val="0"/>
              </a:spcBef>
              <a:spcAft>
                <a:spcPct val="35000"/>
              </a:spcAft>
            </a:pPr>
            <a:r>
              <a:rPr lang="vi-VN" sz="3200" b="1" dirty="0">
                <a:latin typeface="Times New Roman" pitchFamily="18" charset="0"/>
                <a:cs typeface="Times New Roman" pitchFamily="18" charset="0"/>
              </a:rPr>
              <a:t>Thực hiện tốt Chiến lược phát triển bền vững kinh tế biển</a:t>
            </a:r>
            <a:endParaRPr lang="en-US" sz="3200" b="1" dirty="0">
              <a:latin typeface="Times New Roman" panose="02020603050405020304" pitchFamily="18" charset="0"/>
              <a:cs typeface="Times New Roman" pitchFamily="18" charset="0"/>
            </a:endParaRPr>
          </a:p>
        </p:txBody>
      </p:sp>
      <p:sp>
        <p:nvSpPr>
          <p:cNvPr id="16" name="Freeform 15"/>
          <p:cNvSpPr/>
          <p:nvPr/>
        </p:nvSpPr>
        <p:spPr>
          <a:xfrm>
            <a:off x="1584961" y="5579730"/>
            <a:ext cx="10245089" cy="912521"/>
          </a:xfrm>
          <a:custGeom>
            <a:avLst/>
            <a:gdLst>
              <a:gd name="connsiteX0" fmla="*/ 0 w 7901077"/>
              <a:gd name="connsiteY0" fmla="*/ 0 h 1506195"/>
              <a:gd name="connsiteX1" fmla="*/ 7147980 w 7901077"/>
              <a:gd name="connsiteY1" fmla="*/ 0 h 1506195"/>
              <a:gd name="connsiteX2" fmla="*/ 7901077 w 7901077"/>
              <a:gd name="connsiteY2" fmla="*/ 753098 h 1506195"/>
              <a:gd name="connsiteX3" fmla="*/ 7147980 w 7901077"/>
              <a:gd name="connsiteY3" fmla="*/ 1506195 h 1506195"/>
              <a:gd name="connsiteX4" fmla="*/ 0 w 7901077"/>
              <a:gd name="connsiteY4" fmla="*/ 1506195 h 1506195"/>
              <a:gd name="connsiteX5" fmla="*/ 0 w 7901077"/>
              <a:gd name="connsiteY5" fmla="*/ 0 h 150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1077" h="1506195">
                <a:moveTo>
                  <a:pt x="7901077" y="1506194"/>
                </a:moveTo>
                <a:lnTo>
                  <a:pt x="753097" y="1506194"/>
                </a:lnTo>
                <a:lnTo>
                  <a:pt x="0" y="753097"/>
                </a:lnTo>
                <a:lnTo>
                  <a:pt x="753097" y="1"/>
                </a:lnTo>
                <a:lnTo>
                  <a:pt x="7901077" y="1"/>
                </a:lnTo>
                <a:lnTo>
                  <a:pt x="7901077" y="1506194"/>
                </a:lnTo>
                <a:close/>
              </a:path>
            </a:pathLst>
          </a:custGeom>
          <a:solidFill>
            <a:schemeClr val="accent5">
              <a:lumMod val="20000"/>
              <a:lumOff val="80000"/>
            </a:schemeClr>
          </a:solidFill>
        </p:spPr>
        <p:style>
          <a:lnRef idx="1">
            <a:schemeClr val="accent6"/>
          </a:lnRef>
          <a:fillRef idx="2">
            <a:schemeClr val="accent6"/>
          </a:fillRef>
          <a:effectRef idx="1">
            <a:schemeClr val="accent6"/>
          </a:effectRef>
          <a:fontRef idx="minor">
            <a:schemeClr val="dk1"/>
          </a:fontRef>
        </p:style>
        <p:txBody>
          <a:bodyPr spcFirstLastPara="0" vert="horz" wrap="square" lIns="1040609" tIns="114288" rIns="213333" bIns="114286" numCol="1" spcCol="1271" anchor="ctr" anchorCtr="0">
            <a:noAutofit/>
          </a:bodyPr>
          <a:lstStyle/>
          <a:p>
            <a:pPr algn="just" defTabSz="1333333">
              <a:lnSpc>
                <a:spcPct val="90000"/>
              </a:lnSpc>
              <a:spcBef>
                <a:spcPct val="0"/>
              </a:spcBef>
              <a:spcAft>
                <a:spcPct val="35000"/>
              </a:spcAft>
            </a:pPr>
            <a:r>
              <a:rPr lang="en-US" sz="3200" b="1" dirty="0">
                <a:latin typeface="Times New Roman" pitchFamily="18" charset="0"/>
                <a:cs typeface="Times New Roman" pitchFamily="18" charset="0"/>
              </a:rPr>
              <a:t>C</a:t>
            </a:r>
            <a:r>
              <a:rPr lang="vi-VN" sz="3200" b="1" dirty="0">
                <a:latin typeface="Times New Roman" pitchFamily="18" charset="0"/>
                <a:cs typeface="Times New Roman" pitchFamily="18" charset="0"/>
              </a:rPr>
              <a:t>hú trọng các dịch vụ hỗ trợ sự phát triển của công nghiệp và nông nghiệp</a:t>
            </a:r>
            <a:endParaRPr lang="en-US" sz="3200" b="1" dirty="0">
              <a:latin typeface="Times New Roman" panose="02020603050405020304" pitchFamily="18" charset="0"/>
              <a:cs typeface="Times New Roman" pitchFamily="18" charset="0"/>
            </a:endParaRPr>
          </a:p>
        </p:txBody>
      </p:sp>
      <p:sp>
        <p:nvSpPr>
          <p:cNvPr id="14" name="Oval 13"/>
          <p:cNvSpPr/>
          <p:nvPr/>
        </p:nvSpPr>
        <p:spPr>
          <a:xfrm>
            <a:off x="780681" y="1950726"/>
            <a:ext cx="1073683" cy="1113487"/>
          </a:xfrm>
          <a:prstGeom prst="ellipse">
            <a:avLst/>
          </a:prstGeom>
          <a:blipFill rotWithShape="0">
            <a:blip r:embed="rId3" cstate="email">
              <a:extLst>
                <a:ext uri="{28A0092B-C50C-407E-A947-70E740481C1C}">
                  <a14:useLocalDpi xmlns:a14="http://schemas.microsoft.com/office/drawing/2010/main"/>
                </a:ext>
              </a:extLst>
            </a:blip>
            <a:stretch>
              <a:fillRect/>
            </a:stretch>
          </a:blip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18" name="Oval 17"/>
          <p:cNvSpPr/>
          <p:nvPr/>
        </p:nvSpPr>
        <p:spPr>
          <a:xfrm>
            <a:off x="776711" y="3178113"/>
            <a:ext cx="1130736" cy="1126795"/>
          </a:xfrm>
          <a:prstGeom prst="ellipse">
            <a:avLst/>
          </a:prstGeom>
          <a:blipFill rotWithShape="0">
            <a:blip r:embed="rId4" cstate="email">
              <a:extLst>
                <a:ext uri="{28A0092B-C50C-407E-A947-70E740481C1C}">
                  <a14:useLocalDpi xmlns:a14="http://schemas.microsoft.com/office/drawing/2010/main"/>
                </a:ext>
              </a:extLst>
            </a:blip>
            <a:stretch>
              <a:fillRect/>
            </a:stretch>
          </a:blip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19" name="Oval 18"/>
          <p:cNvSpPr/>
          <p:nvPr/>
        </p:nvSpPr>
        <p:spPr>
          <a:xfrm>
            <a:off x="725349" y="4392890"/>
            <a:ext cx="1097827" cy="1095401"/>
          </a:xfrm>
          <a:prstGeom prst="ellipse">
            <a:avLst/>
          </a:prstGeom>
          <a:blipFill rotWithShape="0">
            <a:blip r:embed="rId5" cstate="email">
              <a:extLst>
                <a:ext uri="{28A0092B-C50C-407E-A947-70E740481C1C}">
                  <a14:useLocalDpi xmlns:a14="http://schemas.microsoft.com/office/drawing/2010/main"/>
                </a:ext>
              </a:extLst>
            </a:blip>
            <a:stretch>
              <a:fillRect/>
            </a:stretch>
          </a:blip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20" name="Oval 19"/>
          <p:cNvSpPr/>
          <p:nvPr/>
        </p:nvSpPr>
        <p:spPr>
          <a:xfrm>
            <a:off x="805271" y="5550189"/>
            <a:ext cx="987159" cy="985329"/>
          </a:xfrm>
          <a:prstGeom prst="ellipse">
            <a:avLst/>
          </a:prstGeom>
          <a:blipFill rotWithShape="0">
            <a:blip r:embed="rId6" cstate="email">
              <a:extLst>
                <a:ext uri="{28A0092B-C50C-407E-A947-70E740481C1C}">
                  <a14:useLocalDpi xmlns:a14="http://schemas.microsoft.com/office/drawing/2010/main"/>
                </a:ext>
              </a:extLst>
            </a:blip>
            <a:stretch>
              <a:fillRect/>
            </a:stretch>
          </a:blip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2" name="Rectangle 1"/>
          <p:cNvSpPr/>
          <p:nvPr/>
        </p:nvSpPr>
        <p:spPr>
          <a:xfrm>
            <a:off x="4532684" y="64815"/>
            <a:ext cx="5086649" cy="707887"/>
          </a:xfrm>
          <a:prstGeom prst="rect">
            <a:avLst/>
          </a:prstGeom>
        </p:spPr>
        <p:txBody>
          <a:bodyPr wrap="none" lIns="91438" tIns="45719" rIns="91438" bIns="45719">
            <a:spAutoFit/>
          </a:bodyPr>
          <a:lstStyle/>
          <a:p>
            <a:r>
              <a:rPr lang="vi-VN" sz="4000" b="1" dirty="0">
                <a:solidFill>
                  <a:srgbClr val="FFFF00"/>
                </a:solidFill>
              </a:rPr>
              <a:t>Về phát triển kinh tế</a:t>
            </a:r>
            <a:endParaRPr lang="en-US" sz="4000" b="1" dirty="0">
              <a:solidFill>
                <a:srgbClr val="FFFF00"/>
              </a:solidFill>
            </a:endParaRPr>
          </a:p>
        </p:txBody>
      </p:sp>
    </p:spTree>
    <p:extLst>
      <p:ext uri="{BB962C8B-B14F-4D97-AF65-F5344CB8AC3E}">
        <p14:creationId xmlns:p14="http://schemas.microsoft.com/office/powerpoint/2010/main" val="3939723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pic>
        <p:nvPicPr>
          <p:cNvPr id="6" name="Picture 2" descr="C:\Users\NGUYENDAN\Desktop\Phong san khau\Co Dang - To Quoc.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181" y="68650"/>
            <a:ext cx="1657351" cy="892175"/>
          </a:xfrm>
          <a:prstGeom prst="rect">
            <a:avLst/>
          </a:prstGeom>
          <a:noFill/>
          <a:effectLst>
            <a:outerShdw blurRad="50800" dist="38100" dir="5400000" algn="t" rotWithShape="0">
              <a:prstClr val="black">
                <a:alpha val="40000"/>
              </a:prstClr>
            </a:outerShdw>
          </a:effectLst>
        </p:spPr>
      </p:pic>
      <p:sp>
        <p:nvSpPr>
          <p:cNvPr id="8" name="Title 1"/>
          <p:cNvSpPr txBox="1">
            <a:spLocks/>
          </p:cNvSpPr>
          <p:nvPr/>
        </p:nvSpPr>
        <p:spPr bwMode="auto">
          <a:xfrm>
            <a:off x="22161" y="164656"/>
            <a:ext cx="12122515" cy="1446548"/>
          </a:xfrm>
          <a:prstGeom prst="rect">
            <a:avLst/>
          </a:prstGeom>
        </p:spPr>
        <p:txBody>
          <a:bodyPr wrap="square" lIns="91420" tIns="45719" rIns="91420" bIns="45719">
            <a:spAutoFit/>
            <a:scene3d>
              <a:camera prst="orthographicFront"/>
              <a:lightRig rig="harsh" dir="t"/>
            </a:scene3d>
            <a:sp3d extrusionH="57150" prstMaterial="matte">
              <a:bevelT w="63500" h="12700" prst="angle"/>
              <a:contourClr>
                <a:schemeClr val="bg1">
                  <a:lumMod val="65000"/>
                </a:schemeClr>
              </a:contourClr>
            </a:sp3d>
          </a:bodyPr>
          <a:lstStyle/>
          <a:p>
            <a:pPr algn="ctr" defTabSz="1219170" fontAlgn="base">
              <a:spcBef>
                <a:spcPct val="0"/>
              </a:spcBef>
              <a:spcAft>
                <a:spcPct val="0"/>
              </a:spcAft>
              <a:defRPr/>
            </a:pPr>
            <a:r>
              <a:rPr lang="en-US" sz="4400" b="1" dirty="0" smtClean="0">
                <a:ln/>
                <a:solidFill>
                  <a:srgbClr val="0000CC"/>
                </a:solidFill>
                <a:latin typeface="Arial" charset="0"/>
                <a:cs typeface="Arial" charset="0"/>
              </a:rPr>
              <a:t> MỘT </a:t>
            </a:r>
            <a:r>
              <a:rPr lang="en-US" sz="4400" b="1" dirty="0">
                <a:ln/>
                <a:solidFill>
                  <a:srgbClr val="0000CC"/>
                </a:solidFill>
                <a:latin typeface="Arial" charset="0"/>
                <a:cs typeface="Arial" charset="0"/>
              </a:rPr>
              <a:t>SỐ NỘI DUNG CƠ </a:t>
            </a:r>
            <a:r>
              <a:rPr lang="en-US" sz="4400" b="1" dirty="0" smtClean="0">
                <a:ln/>
                <a:solidFill>
                  <a:srgbClr val="0000CC"/>
                </a:solidFill>
                <a:latin typeface="Arial" charset="0"/>
                <a:cs typeface="Arial" charset="0"/>
              </a:rPr>
              <a:t>BẢN, </a:t>
            </a:r>
          </a:p>
          <a:p>
            <a:pPr algn="ctr" defTabSz="1219170" fontAlgn="base">
              <a:spcBef>
                <a:spcPct val="0"/>
              </a:spcBef>
              <a:spcAft>
                <a:spcPct val="0"/>
              </a:spcAft>
              <a:defRPr/>
            </a:pPr>
            <a:r>
              <a:rPr lang="en-US" sz="4400" b="1" dirty="0" smtClean="0">
                <a:ln/>
                <a:solidFill>
                  <a:srgbClr val="0000CC"/>
                </a:solidFill>
                <a:latin typeface="Arial" charset="0"/>
                <a:cs typeface="Arial" charset="0"/>
              </a:rPr>
              <a:t>CỐT LÕI, NHỮNG ĐIỂM MỚI</a:t>
            </a:r>
            <a:endParaRPr lang="en-GB" sz="4400" b="1" dirty="0">
              <a:ln/>
              <a:solidFill>
                <a:srgbClr val="0000CC"/>
              </a:solidFill>
              <a:latin typeface="Arial" charset="0"/>
              <a:cs typeface="Arial" charset="0"/>
            </a:endParaRPr>
          </a:p>
        </p:txBody>
      </p:sp>
      <p:sp>
        <p:nvSpPr>
          <p:cNvPr id="11" name="Rectangle 10"/>
          <p:cNvSpPr/>
          <p:nvPr/>
        </p:nvSpPr>
        <p:spPr>
          <a:xfrm>
            <a:off x="74639" y="1551254"/>
            <a:ext cx="12088812" cy="707884"/>
          </a:xfrm>
          <a:prstGeom prst="rect">
            <a:avLst/>
          </a:prstGeom>
        </p:spPr>
        <p:txBody>
          <a:bodyPr lIns="91420" tIns="45719" rIns="91420" bIns="45719">
            <a:spAutoFit/>
          </a:bodyPr>
          <a:lstStyle/>
          <a:p>
            <a:pPr algn="ctr"/>
            <a:r>
              <a:rPr lang="en-US" sz="4000" b="1" dirty="0" smtClean="0">
                <a:ln w="22225">
                  <a:solidFill>
                    <a:srgbClr val="FF0000"/>
                  </a:solidFill>
                  <a:prstDash val="solid"/>
                </a:ln>
                <a:solidFill>
                  <a:srgbClr val="FF0000"/>
                </a:solidFill>
                <a:latin typeface="Times New Roman" panose="02020603050405020304" pitchFamily="18" charset="0"/>
                <a:cs typeface="Times New Roman" panose="02020603050405020304" pitchFamily="18" charset="0"/>
              </a:rPr>
              <a:t>TRONG CÁC VĂN KIỆN ĐẠI </a:t>
            </a:r>
            <a:r>
              <a:rPr lang="en-US" sz="4000" b="1" dirty="0">
                <a:ln w="22225">
                  <a:solidFill>
                    <a:srgbClr val="FF0000"/>
                  </a:solidFill>
                  <a:prstDash val="solid"/>
                </a:ln>
                <a:solidFill>
                  <a:srgbClr val="FF0000"/>
                </a:solidFill>
                <a:latin typeface="Times New Roman" panose="02020603050405020304" pitchFamily="18" charset="0"/>
                <a:cs typeface="Times New Roman" panose="02020603050405020304" pitchFamily="18" charset="0"/>
              </a:rPr>
              <a:t>HỘI XIII CỦA </a:t>
            </a:r>
            <a:r>
              <a:rPr lang="en-US" sz="4000" b="1" dirty="0" smtClean="0">
                <a:ln w="22225">
                  <a:solidFill>
                    <a:srgbClr val="FF0000"/>
                  </a:solidFill>
                  <a:prstDash val="solid"/>
                </a:ln>
                <a:solidFill>
                  <a:srgbClr val="FF0000"/>
                </a:solidFill>
                <a:latin typeface="Times New Roman" panose="02020603050405020304" pitchFamily="18" charset="0"/>
                <a:cs typeface="Times New Roman" panose="02020603050405020304" pitchFamily="18" charset="0"/>
              </a:rPr>
              <a:t>ĐẢNG</a:t>
            </a:r>
            <a:endParaRPr lang="en-US" sz="4000" b="1" dirty="0">
              <a:ln w="22225">
                <a:solidFill>
                  <a:srgbClr val="FF0000"/>
                </a:solidFill>
                <a:prstDash val="solid"/>
              </a:ln>
              <a:solidFill>
                <a:srgbClr val="FF0000"/>
              </a:solidFill>
              <a:latin typeface="Times New Roman" panose="02020603050405020304" pitchFamily="18" charset="0"/>
              <a:cs typeface="Times New Roman" panose="02020603050405020304" pitchFamily="18" charset="0"/>
            </a:endParaRPr>
          </a:p>
        </p:txBody>
      </p:sp>
      <p:pic>
        <p:nvPicPr>
          <p:cNvPr id="7" name="Picture 2" descr="C:\Users\NGUYENDAN\Desktop\Phong san khau\Co Dang - To Quoc.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490418" y="68650"/>
            <a:ext cx="1657351" cy="892175"/>
          </a:xfrm>
          <a:prstGeom prst="rect">
            <a:avLst/>
          </a:prstGeom>
          <a:noFill/>
          <a:effectLst>
            <a:outerShdw blurRad="50800" dist="38100" dir="5400000" algn="t" rotWithShape="0">
              <a:prstClr val="black">
                <a:alpha val="40000"/>
              </a:prstClr>
            </a:outerShdw>
          </a:effectLst>
        </p:spPr>
      </p:pic>
      <p:pic>
        <p:nvPicPr>
          <p:cNvPr id="9" name="Picture 8" descr="D:\ĐẠI HỘI XIII\ANH ĐẠI HỘI XIII CỦA ĐẢNG\1LC3.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857105" y="2454231"/>
            <a:ext cx="7887789" cy="4416832"/>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533635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021080" y="914400"/>
            <a:ext cx="10434320" cy="5321300"/>
            <a:chOff x="263352" y="1881666"/>
            <a:chExt cx="11593288" cy="4876800"/>
          </a:xfrm>
        </p:grpSpPr>
        <p:sp>
          <p:nvSpPr>
            <p:cNvPr id="8" name="Pie 7"/>
            <p:cNvSpPr/>
            <p:nvPr/>
          </p:nvSpPr>
          <p:spPr>
            <a:xfrm>
              <a:off x="263352" y="1881666"/>
              <a:ext cx="3672408" cy="4876800"/>
            </a:xfrm>
            <a:prstGeom prst="pie">
              <a:avLst>
                <a:gd name="adj1" fmla="val 5400000"/>
                <a:gd name="adj2" fmla="val 16200000"/>
              </a:avLst>
            </a:prstGeom>
          </p:spPr>
          <p:style>
            <a:lnRef idx="2">
              <a:schemeClr val="accent1">
                <a:shade val="50000"/>
              </a:schemeClr>
            </a:lnRef>
            <a:fillRef idx="1">
              <a:schemeClr val="accent1"/>
            </a:fillRef>
            <a:effectRef idx="0">
              <a:schemeClr val="accent1"/>
            </a:effectRef>
            <a:fontRef idx="minor">
              <a:schemeClr val="lt1"/>
            </a:fontRef>
          </p:style>
        </p:sp>
        <p:sp>
          <p:nvSpPr>
            <p:cNvPr id="9" name="Freeform 8"/>
            <p:cNvSpPr/>
            <p:nvPr/>
          </p:nvSpPr>
          <p:spPr>
            <a:xfrm>
              <a:off x="2063552" y="1881666"/>
              <a:ext cx="9793088" cy="4876800"/>
            </a:xfrm>
            <a:custGeom>
              <a:avLst/>
              <a:gdLst>
                <a:gd name="connsiteX0" fmla="*/ 0 w 5689599"/>
                <a:gd name="connsiteY0" fmla="*/ 0 h 4876800"/>
                <a:gd name="connsiteX1" fmla="*/ 5689599 w 5689599"/>
                <a:gd name="connsiteY1" fmla="*/ 0 h 4876800"/>
                <a:gd name="connsiteX2" fmla="*/ 5689599 w 5689599"/>
                <a:gd name="connsiteY2" fmla="*/ 4876800 h 4876800"/>
                <a:gd name="connsiteX3" fmla="*/ 0 w 5689599"/>
                <a:gd name="connsiteY3" fmla="*/ 4876800 h 4876800"/>
                <a:gd name="connsiteX4" fmla="*/ 0 w 5689599"/>
                <a:gd name="connsiteY4" fmla="*/ 0 h 48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9599" h="4876800">
                  <a:moveTo>
                    <a:pt x="0" y="0"/>
                  </a:moveTo>
                  <a:lnTo>
                    <a:pt x="5689599" y="0"/>
                  </a:lnTo>
                  <a:lnTo>
                    <a:pt x="5689599" y="4876800"/>
                  </a:lnTo>
                  <a:lnTo>
                    <a:pt x="0" y="4876800"/>
                  </a:lnTo>
                  <a:lnTo>
                    <a:pt x="0" y="0"/>
                  </a:lnTo>
                  <a:close/>
                </a:path>
              </a:pathLst>
            </a:custGeom>
            <a:solidFill>
              <a:schemeClr val="accent3">
                <a:lumMod val="40000"/>
                <a:lumOff val="60000"/>
                <a:alpha val="90000"/>
              </a:schemeClr>
            </a:solidFill>
          </p:spPr>
          <p:style>
            <a:lnRef idx="1">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7630" tIns="87630" rIns="87630" bIns="2647950" numCol="1" spcCol="1270" anchor="t" anchorCtr="0">
              <a:noAutofit/>
            </a:bodyPr>
            <a:lstStyle/>
            <a:p>
              <a:pPr marL="571430" indent="-571430" algn="just" defTabSz="1022224">
                <a:lnSpc>
                  <a:spcPct val="90000"/>
                </a:lnSpc>
                <a:spcAft>
                  <a:spcPct val="35000"/>
                </a:spcAft>
                <a:buClr>
                  <a:srgbClr val="FF0000"/>
                </a:buClr>
                <a:buFont typeface="Wingdings" pitchFamily="2" charset="2"/>
                <a:buChar char="ü"/>
              </a:pPr>
              <a:endParaRPr lang="en-US" sz="4000" spc="-169" dirty="0">
                <a:latin typeface="Times New Roman" pitchFamily="18" charset="0"/>
              </a:endParaRPr>
            </a:p>
          </p:txBody>
        </p:sp>
        <p:sp>
          <p:nvSpPr>
            <p:cNvPr id="10" name="Pie 9"/>
            <p:cNvSpPr/>
            <p:nvPr/>
          </p:nvSpPr>
          <p:spPr>
            <a:xfrm>
              <a:off x="1343472" y="4026640"/>
              <a:ext cx="1656184" cy="2716014"/>
            </a:xfrm>
            <a:prstGeom prst="pie">
              <a:avLst>
                <a:gd name="adj1" fmla="val 5400000"/>
                <a:gd name="adj2" fmla="val 16155500"/>
              </a:avLst>
            </a:prstGeom>
            <a:solidFill>
              <a:srgbClr val="FFFF00"/>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4681519"/>
                <a:satOff val="-5839"/>
                <a:lumOff val="1373"/>
                <a:alphaOff val="0"/>
              </a:schemeClr>
            </a:fillRef>
            <a:effectRef idx="1">
              <a:schemeClr val="accent2">
                <a:hueOff val="4681519"/>
                <a:satOff val="-5839"/>
                <a:lumOff val="1373"/>
                <a:alphaOff val="0"/>
              </a:schemeClr>
            </a:effectRef>
            <a:fontRef idx="minor">
              <a:schemeClr val="dk1"/>
            </a:fontRef>
          </p:style>
        </p:sp>
        <p:sp>
          <p:nvSpPr>
            <p:cNvPr id="11" name="Freeform 10"/>
            <p:cNvSpPr/>
            <p:nvPr/>
          </p:nvSpPr>
          <p:spPr>
            <a:xfrm>
              <a:off x="2063552" y="4026640"/>
              <a:ext cx="9793088" cy="2731826"/>
            </a:xfrm>
            <a:custGeom>
              <a:avLst/>
              <a:gdLst>
                <a:gd name="connsiteX0" fmla="*/ 0 w 5689599"/>
                <a:gd name="connsiteY0" fmla="*/ 0 h 2316480"/>
                <a:gd name="connsiteX1" fmla="*/ 5689599 w 5689599"/>
                <a:gd name="connsiteY1" fmla="*/ 0 h 2316480"/>
                <a:gd name="connsiteX2" fmla="*/ 5689599 w 5689599"/>
                <a:gd name="connsiteY2" fmla="*/ 2316480 h 2316480"/>
                <a:gd name="connsiteX3" fmla="*/ 0 w 5689599"/>
                <a:gd name="connsiteY3" fmla="*/ 2316480 h 2316480"/>
                <a:gd name="connsiteX4" fmla="*/ 0 w 5689599"/>
                <a:gd name="connsiteY4" fmla="*/ 0 h 2316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9599" h="2316480">
                  <a:moveTo>
                    <a:pt x="0" y="0"/>
                  </a:moveTo>
                  <a:lnTo>
                    <a:pt x="5689599" y="0"/>
                  </a:lnTo>
                  <a:lnTo>
                    <a:pt x="5689599" y="2316480"/>
                  </a:lnTo>
                  <a:lnTo>
                    <a:pt x="0" y="2316480"/>
                  </a:lnTo>
                  <a:lnTo>
                    <a:pt x="0" y="0"/>
                  </a:lnTo>
                  <a:close/>
                </a:path>
              </a:pathLst>
            </a:custGeom>
            <a:solidFill>
              <a:schemeClr val="accent4">
                <a:lumMod val="20000"/>
                <a:lumOff val="80000"/>
              </a:schemeClr>
            </a:solidFill>
          </p:spPr>
          <p:style>
            <a:lnRef idx="1">
              <a:schemeClr val="accent6"/>
            </a:lnRef>
            <a:fillRef idx="2">
              <a:schemeClr val="accent6"/>
            </a:fillRef>
            <a:effectRef idx="1">
              <a:schemeClr val="accent6"/>
            </a:effectRef>
            <a:fontRef idx="minor">
              <a:schemeClr val="dk1"/>
            </a:fontRef>
          </p:style>
          <p:txBody>
            <a:bodyPr spcFirstLastPara="0" vert="horz" wrap="square" lIns="87630" tIns="87630" rIns="87630" bIns="87630" numCol="1" spcCol="1270" anchor="ctr" anchorCtr="0">
              <a:noAutofit/>
            </a:bodyPr>
            <a:lstStyle/>
            <a:p>
              <a:pPr algn="just" defTabSz="1022224">
                <a:lnSpc>
                  <a:spcPct val="90000"/>
                </a:lnSpc>
                <a:spcAft>
                  <a:spcPct val="35000"/>
                </a:spcAft>
                <a:buClr>
                  <a:srgbClr val="FF0000"/>
                </a:buClr>
              </a:pPr>
              <a:endParaRPr lang="en-US" sz="3200" b="1" dirty="0">
                <a:solidFill>
                  <a:srgbClr val="0000CC"/>
                </a:solidFill>
                <a:latin typeface="Times New Roman" pitchFamily="18" charset="0"/>
              </a:endParaRPr>
            </a:p>
          </p:txBody>
        </p:sp>
      </p:grpSp>
      <p:sp>
        <p:nvSpPr>
          <p:cNvPr id="12" name="Oval 11"/>
          <p:cNvSpPr/>
          <p:nvPr/>
        </p:nvSpPr>
        <p:spPr>
          <a:xfrm>
            <a:off x="411480" y="2481391"/>
            <a:ext cx="2503421" cy="2503400"/>
          </a:xfrm>
          <a:prstGeom prst="ellipse">
            <a:avLst/>
          </a:prstGeom>
          <a:blipFill rotWithShape="0">
            <a:blip r:embed="rId2" cstate="email">
              <a:extLst>
                <a:ext uri="{28A0092B-C50C-407E-A947-70E740481C1C}">
                  <a14:useLocalDpi xmlns:a14="http://schemas.microsoft.com/office/drawing/2010/main"/>
                </a:ext>
              </a:extLst>
            </a:blip>
            <a:stretch>
              <a:fillRect/>
            </a:stretch>
          </a:blip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2" name="Rectangle 1"/>
          <p:cNvSpPr/>
          <p:nvPr/>
        </p:nvSpPr>
        <p:spPr>
          <a:xfrm>
            <a:off x="2738530" y="964063"/>
            <a:ext cx="8410575" cy="2308320"/>
          </a:xfrm>
          <a:prstGeom prst="rect">
            <a:avLst/>
          </a:prstGeom>
        </p:spPr>
        <p:txBody>
          <a:bodyPr wrap="square" lIns="91430" tIns="45718" rIns="91430" bIns="45718">
            <a:spAutoFit/>
          </a:bodyPr>
          <a:lstStyle/>
          <a:p>
            <a:pPr marL="571430" indent="-571430" algn="just" defTabSz="1022224">
              <a:lnSpc>
                <a:spcPct val="90000"/>
              </a:lnSpc>
              <a:spcAft>
                <a:spcPct val="35000"/>
              </a:spcAft>
              <a:buClr>
                <a:srgbClr val="FF0000"/>
              </a:buClr>
              <a:buFont typeface="Wingdings" pitchFamily="2" charset="2"/>
              <a:buChar char="ü"/>
            </a:pPr>
            <a:r>
              <a:rPr lang="vi-VN" sz="3200" b="1" dirty="0">
                <a:latin typeface="Times New Roman" pitchFamily="18" charset="0"/>
              </a:rPr>
              <a:t>Đẩy mạnh nghiên cứu, chuyển giao, ứng dụng tiến bộ khoa học và công nghệ, đổi mới sáng tạo, để khoa học và công nghệ thực sự là động lực chính của tăng trưởng kinh tế</a:t>
            </a:r>
            <a:endParaRPr lang="en-US" sz="3200" b="1" dirty="0">
              <a:latin typeface="Times New Roman" pitchFamily="18" charset="0"/>
            </a:endParaRPr>
          </a:p>
        </p:txBody>
      </p:sp>
      <p:sp>
        <p:nvSpPr>
          <p:cNvPr id="3" name="Rectangle 2"/>
          <p:cNvSpPr/>
          <p:nvPr/>
        </p:nvSpPr>
        <p:spPr>
          <a:xfrm>
            <a:off x="2990850" y="3822062"/>
            <a:ext cx="8201025" cy="1200325"/>
          </a:xfrm>
          <a:prstGeom prst="rect">
            <a:avLst/>
          </a:prstGeom>
        </p:spPr>
        <p:txBody>
          <a:bodyPr wrap="square" lIns="91430" tIns="45718" rIns="91430" bIns="45718">
            <a:spAutoFit/>
          </a:bodyPr>
          <a:lstStyle/>
          <a:p>
            <a:pPr marL="571430" indent="-571430" algn="just" defTabSz="1022224">
              <a:lnSpc>
                <a:spcPct val="90000"/>
              </a:lnSpc>
              <a:spcAft>
                <a:spcPct val="35000"/>
              </a:spcAft>
              <a:buClr>
                <a:srgbClr val="FF0000"/>
              </a:buClr>
              <a:buFont typeface="Wingdings" pitchFamily="2" charset="2"/>
              <a:buChar char="ü"/>
            </a:pPr>
            <a:r>
              <a:rPr lang="en-US" sz="4000" b="1" dirty="0" err="1">
                <a:solidFill>
                  <a:srgbClr val="0000CC"/>
                </a:solidFill>
                <a:latin typeface="Times New Roman" pitchFamily="18" charset="0"/>
              </a:rPr>
              <a:t>Thực</a:t>
            </a:r>
            <a:r>
              <a:rPr lang="en-US" sz="4000" b="1" dirty="0">
                <a:solidFill>
                  <a:srgbClr val="0000CC"/>
                </a:solidFill>
                <a:latin typeface="Times New Roman" pitchFamily="18" charset="0"/>
              </a:rPr>
              <a:t> </a:t>
            </a:r>
            <a:r>
              <a:rPr lang="en-US" sz="4000" b="1" dirty="0" err="1">
                <a:solidFill>
                  <a:srgbClr val="0000CC"/>
                </a:solidFill>
                <a:latin typeface="Times New Roman" pitchFamily="18" charset="0"/>
              </a:rPr>
              <a:t>hiện</a:t>
            </a:r>
            <a:r>
              <a:rPr lang="en-US" sz="4000" b="1" dirty="0">
                <a:solidFill>
                  <a:srgbClr val="0000CC"/>
                </a:solidFill>
                <a:latin typeface="Times New Roman" pitchFamily="18" charset="0"/>
              </a:rPr>
              <a:t> </a:t>
            </a:r>
            <a:r>
              <a:rPr lang="en-US" sz="4000" b="1" dirty="0" err="1">
                <a:solidFill>
                  <a:srgbClr val="0000CC"/>
                </a:solidFill>
                <a:latin typeface="Times New Roman" pitchFamily="18" charset="0"/>
              </a:rPr>
              <a:t>chuyển</a:t>
            </a:r>
            <a:r>
              <a:rPr lang="en-US" sz="4000" b="1" dirty="0">
                <a:solidFill>
                  <a:srgbClr val="0000CC"/>
                </a:solidFill>
                <a:latin typeface="Times New Roman" pitchFamily="18" charset="0"/>
              </a:rPr>
              <a:t> </a:t>
            </a:r>
            <a:r>
              <a:rPr lang="en-US" sz="4000" b="1" dirty="0" err="1">
                <a:solidFill>
                  <a:srgbClr val="0000CC"/>
                </a:solidFill>
                <a:latin typeface="Times New Roman" pitchFamily="18" charset="0"/>
              </a:rPr>
              <a:t>đổi</a:t>
            </a:r>
            <a:r>
              <a:rPr lang="en-US" sz="4000" b="1" dirty="0">
                <a:solidFill>
                  <a:srgbClr val="0000CC"/>
                </a:solidFill>
                <a:latin typeface="Times New Roman" pitchFamily="18" charset="0"/>
              </a:rPr>
              <a:t> </a:t>
            </a:r>
            <a:r>
              <a:rPr lang="en-US" sz="4000" b="1" dirty="0" err="1">
                <a:solidFill>
                  <a:srgbClr val="0000CC"/>
                </a:solidFill>
                <a:latin typeface="Times New Roman" pitchFamily="18" charset="0"/>
              </a:rPr>
              <a:t>số</a:t>
            </a:r>
            <a:r>
              <a:rPr lang="en-US" sz="4000" b="1" dirty="0">
                <a:solidFill>
                  <a:srgbClr val="0000CC"/>
                </a:solidFill>
                <a:latin typeface="Times New Roman" pitchFamily="18" charset="0"/>
              </a:rPr>
              <a:t> </a:t>
            </a:r>
            <a:r>
              <a:rPr lang="en-US" sz="4000" b="1" dirty="0" err="1">
                <a:solidFill>
                  <a:srgbClr val="0000CC"/>
                </a:solidFill>
                <a:latin typeface="Times New Roman" pitchFamily="18" charset="0"/>
              </a:rPr>
              <a:t>quốc</a:t>
            </a:r>
            <a:r>
              <a:rPr lang="en-US" sz="4000" b="1" dirty="0">
                <a:solidFill>
                  <a:srgbClr val="0000CC"/>
                </a:solidFill>
                <a:latin typeface="Times New Roman" pitchFamily="18" charset="0"/>
              </a:rPr>
              <a:t> </a:t>
            </a:r>
            <a:r>
              <a:rPr lang="en-US" sz="4000" b="1" dirty="0" err="1">
                <a:solidFill>
                  <a:srgbClr val="0000CC"/>
                </a:solidFill>
                <a:latin typeface="Times New Roman" pitchFamily="18" charset="0"/>
              </a:rPr>
              <a:t>gia</a:t>
            </a:r>
            <a:r>
              <a:rPr lang="en-US" sz="4000" b="1" dirty="0">
                <a:solidFill>
                  <a:srgbClr val="0000CC"/>
                </a:solidFill>
                <a:latin typeface="Times New Roman" pitchFamily="18" charset="0"/>
              </a:rPr>
              <a:t>, </a:t>
            </a:r>
            <a:r>
              <a:rPr lang="en-US" sz="4000" b="1" dirty="0" err="1">
                <a:solidFill>
                  <a:srgbClr val="0000CC"/>
                </a:solidFill>
                <a:latin typeface="Times New Roman" pitchFamily="18" charset="0"/>
              </a:rPr>
              <a:t>phát</a:t>
            </a:r>
            <a:r>
              <a:rPr lang="en-US" sz="4000" b="1" dirty="0">
                <a:solidFill>
                  <a:srgbClr val="0000CC"/>
                </a:solidFill>
                <a:latin typeface="Times New Roman" pitchFamily="18" charset="0"/>
              </a:rPr>
              <a:t> </a:t>
            </a:r>
            <a:r>
              <a:rPr lang="en-US" sz="4000" b="1" dirty="0" err="1">
                <a:solidFill>
                  <a:srgbClr val="0000CC"/>
                </a:solidFill>
                <a:latin typeface="Times New Roman" pitchFamily="18" charset="0"/>
              </a:rPr>
              <a:t>triển</a:t>
            </a:r>
            <a:r>
              <a:rPr lang="en-US" sz="4000" b="1" dirty="0">
                <a:solidFill>
                  <a:srgbClr val="0000CC"/>
                </a:solidFill>
                <a:latin typeface="Times New Roman" pitchFamily="18" charset="0"/>
              </a:rPr>
              <a:t> </a:t>
            </a:r>
            <a:r>
              <a:rPr lang="en-US" sz="4000" b="1" dirty="0" err="1">
                <a:solidFill>
                  <a:srgbClr val="0000CC"/>
                </a:solidFill>
                <a:latin typeface="Times New Roman" pitchFamily="18" charset="0"/>
              </a:rPr>
              <a:t>kinh</a:t>
            </a:r>
            <a:r>
              <a:rPr lang="en-US" sz="4000" b="1" dirty="0">
                <a:solidFill>
                  <a:srgbClr val="0000CC"/>
                </a:solidFill>
                <a:latin typeface="Times New Roman" pitchFamily="18" charset="0"/>
              </a:rPr>
              <a:t> </a:t>
            </a:r>
            <a:r>
              <a:rPr lang="en-US" sz="4000" b="1" dirty="0" err="1">
                <a:solidFill>
                  <a:srgbClr val="0000CC"/>
                </a:solidFill>
                <a:latin typeface="Times New Roman" pitchFamily="18" charset="0"/>
              </a:rPr>
              <a:t>tế</a:t>
            </a:r>
            <a:r>
              <a:rPr lang="en-US" sz="4000" b="1" dirty="0">
                <a:solidFill>
                  <a:srgbClr val="0000CC"/>
                </a:solidFill>
                <a:latin typeface="Times New Roman" pitchFamily="18" charset="0"/>
              </a:rPr>
              <a:t> </a:t>
            </a:r>
            <a:r>
              <a:rPr lang="en-US" sz="4000" b="1" dirty="0" err="1">
                <a:solidFill>
                  <a:srgbClr val="0000CC"/>
                </a:solidFill>
                <a:latin typeface="Times New Roman" pitchFamily="18" charset="0"/>
              </a:rPr>
              <a:t>số</a:t>
            </a:r>
            <a:r>
              <a:rPr lang="en-US" sz="4000" b="1" dirty="0">
                <a:solidFill>
                  <a:srgbClr val="0000CC"/>
                </a:solidFill>
                <a:latin typeface="Times New Roman" pitchFamily="18" charset="0"/>
              </a:rPr>
              <a:t>, </a:t>
            </a:r>
            <a:r>
              <a:rPr lang="en-US" sz="4000" b="1" dirty="0" err="1">
                <a:solidFill>
                  <a:srgbClr val="0000CC"/>
                </a:solidFill>
                <a:latin typeface="Times New Roman" pitchFamily="18" charset="0"/>
              </a:rPr>
              <a:t>xã</a:t>
            </a:r>
            <a:r>
              <a:rPr lang="en-US" sz="4000" b="1" dirty="0">
                <a:solidFill>
                  <a:srgbClr val="0000CC"/>
                </a:solidFill>
                <a:latin typeface="Times New Roman" pitchFamily="18" charset="0"/>
              </a:rPr>
              <a:t> </a:t>
            </a:r>
            <a:r>
              <a:rPr lang="en-US" sz="4000" b="1" dirty="0" err="1">
                <a:solidFill>
                  <a:srgbClr val="0000CC"/>
                </a:solidFill>
                <a:latin typeface="Times New Roman" pitchFamily="18" charset="0"/>
              </a:rPr>
              <a:t>hội</a:t>
            </a:r>
            <a:r>
              <a:rPr lang="en-US" sz="4000" b="1" dirty="0">
                <a:solidFill>
                  <a:srgbClr val="0000CC"/>
                </a:solidFill>
                <a:latin typeface="Times New Roman" pitchFamily="18" charset="0"/>
              </a:rPr>
              <a:t> </a:t>
            </a:r>
            <a:r>
              <a:rPr lang="en-US" sz="4000" b="1" dirty="0" err="1">
                <a:solidFill>
                  <a:srgbClr val="0000CC"/>
                </a:solidFill>
                <a:latin typeface="Times New Roman" pitchFamily="18" charset="0"/>
              </a:rPr>
              <a:t>số</a:t>
            </a:r>
            <a:endParaRPr lang="en-US" sz="4000" b="1" dirty="0">
              <a:solidFill>
                <a:srgbClr val="0000CC"/>
              </a:solidFill>
              <a:latin typeface="Times New Roman" pitchFamily="18" charset="0"/>
            </a:endParaRPr>
          </a:p>
        </p:txBody>
      </p:sp>
      <p:sp>
        <p:nvSpPr>
          <p:cNvPr id="13" name="Rectangle 12"/>
          <p:cNvSpPr/>
          <p:nvPr/>
        </p:nvSpPr>
        <p:spPr>
          <a:xfrm>
            <a:off x="4532684" y="64815"/>
            <a:ext cx="5086649" cy="707887"/>
          </a:xfrm>
          <a:prstGeom prst="rect">
            <a:avLst/>
          </a:prstGeom>
        </p:spPr>
        <p:txBody>
          <a:bodyPr wrap="none" lIns="91438" tIns="45719" rIns="91438" bIns="45719">
            <a:spAutoFit/>
          </a:bodyPr>
          <a:lstStyle/>
          <a:p>
            <a:r>
              <a:rPr lang="vi-VN" sz="4000" b="1" dirty="0">
                <a:solidFill>
                  <a:srgbClr val="FFFF00"/>
                </a:solidFill>
              </a:rPr>
              <a:t>Về phát triển kinh tế</a:t>
            </a:r>
            <a:endParaRPr lang="en-US" sz="4000" b="1" dirty="0">
              <a:solidFill>
                <a:srgbClr val="FFFF00"/>
              </a:solidFill>
            </a:endParaRPr>
          </a:p>
        </p:txBody>
      </p:sp>
    </p:spTree>
    <p:extLst>
      <p:ext uri="{BB962C8B-B14F-4D97-AF65-F5344CB8AC3E}">
        <p14:creationId xmlns:p14="http://schemas.microsoft.com/office/powerpoint/2010/main" val="13457537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7632700" y="1257300"/>
            <a:ext cx="4419600" cy="4396747"/>
          </a:xfrm>
          <a:prstGeom prst="ellips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marL="285717" indent="-285717" algn="just">
              <a:buClr>
                <a:srgbClr val="FF0000"/>
              </a:buClr>
              <a:buFont typeface="Wingdings" pitchFamily="2" charset="2"/>
              <a:buChar char="q"/>
            </a:pPr>
            <a:r>
              <a:rPr lang="vi-VN" sz="2000" b="1" dirty="0">
                <a:solidFill>
                  <a:schemeClr val="tx1"/>
                </a:solidFill>
              </a:rPr>
              <a:t>Tiếp tục phát huy vai trò của các doanh nghiệp nhà nước trong những ngành, lĩnh vực then chốt Nhà nước cần nắm giữ</a:t>
            </a:r>
            <a:endParaRPr lang="en-US" sz="2000" b="1" dirty="0">
              <a:solidFill>
                <a:schemeClr val="tx1"/>
              </a:solidFill>
            </a:endParaRPr>
          </a:p>
          <a:p>
            <a:pPr marL="285717" indent="-285717" algn="just">
              <a:buClr>
                <a:srgbClr val="FF0000"/>
              </a:buClr>
              <a:buFont typeface="Wingdings" pitchFamily="2" charset="2"/>
              <a:buChar char="q"/>
            </a:pPr>
            <a:r>
              <a:rPr lang="vi-VN" sz="2000" b="1" dirty="0">
                <a:solidFill>
                  <a:schemeClr val="tx1"/>
                </a:solidFill>
              </a:rPr>
              <a:t>Tạo mọi điều kiện thuận lợi để kinh tế tư nhân phát triển nhanh, bền vững, lớn mạnh</a:t>
            </a:r>
            <a:endParaRPr lang="en-US" sz="2000" b="1" dirty="0">
              <a:solidFill>
                <a:schemeClr val="tx1"/>
              </a:solidFill>
            </a:endParaRPr>
          </a:p>
        </p:txBody>
      </p:sp>
      <p:sp>
        <p:nvSpPr>
          <p:cNvPr id="6" name="Oval 5"/>
          <p:cNvSpPr/>
          <p:nvPr/>
        </p:nvSpPr>
        <p:spPr>
          <a:xfrm>
            <a:off x="152400" y="1608047"/>
            <a:ext cx="4145280" cy="4045999"/>
          </a:xfrm>
          <a:prstGeom prst="ellipse">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marL="285717" indent="-285717" defTabSz="1022224">
              <a:lnSpc>
                <a:spcPct val="90000"/>
              </a:lnSpc>
              <a:spcAft>
                <a:spcPct val="35000"/>
              </a:spcAft>
              <a:buClr>
                <a:srgbClr val="FF0000"/>
              </a:buClr>
              <a:buFont typeface="Wingdings" pitchFamily="2" charset="2"/>
              <a:buChar char="q"/>
            </a:pPr>
            <a:r>
              <a:rPr lang="vi-VN" sz="2800" b="1" dirty="0">
                <a:solidFill>
                  <a:schemeClr val="tx1"/>
                </a:solidFill>
              </a:rPr>
              <a:t>Huy động, phân bổ, sử dụng có hiệu quả các nguồn lực</a:t>
            </a:r>
            <a:endParaRPr lang="en-US" sz="2800" b="1" dirty="0">
              <a:solidFill>
                <a:schemeClr val="tx1"/>
              </a:solidFill>
            </a:endParaRPr>
          </a:p>
        </p:txBody>
      </p:sp>
      <p:sp>
        <p:nvSpPr>
          <p:cNvPr id="7" name="Oval 6"/>
          <p:cNvSpPr/>
          <p:nvPr/>
        </p:nvSpPr>
        <p:spPr>
          <a:xfrm>
            <a:off x="3977640" y="1608047"/>
            <a:ext cx="4069080" cy="4045999"/>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marL="285717" indent="-285717" algn="just" defTabSz="1022224">
              <a:lnSpc>
                <a:spcPct val="90000"/>
              </a:lnSpc>
              <a:spcAft>
                <a:spcPct val="35000"/>
              </a:spcAft>
              <a:buClr>
                <a:srgbClr val="FF0000"/>
              </a:buClr>
              <a:buFont typeface="Wingdings" pitchFamily="2" charset="2"/>
              <a:buChar char="q"/>
            </a:pPr>
            <a:r>
              <a:rPr lang="en-US" sz="2400" b="1" dirty="0" err="1">
                <a:solidFill>
                  <a:schemeClr val="tx1"/>
                </a:solidFill>
                <a:latin typeface="Arial "/>
              </a:rPr>
              <a:t>Giải</a:t>
            </a:r>
            <a:r>
              <a:rPr lang="en-US" sz="2400" b="1" dirty="0">
                <a:solidFill>
                  <a:schemeClr val="tx1"/>
                </a:solidFill>
                <a:latin typeface="Arial "/>
              </a:rPr>
              <a:t> </a:t>
            </a:r>
            <a:r>
              <a:rPr lang="en-US" sz="2400" b="1" dirty="0" err="1">
                <a:solidFill>
                  <a:schemeClr val="tx1"/>
                </a:solidFill>
                <a:latin typeface="Arial "/>
              </a:rPr>
              <a:t>quyết</a:t>
            </a:r>
            <a:r>
              <a:rPr lang="en-US" sz="2400" b="1" dirty="0">
                <a:solidFill>
                  <a:schemeClr val="tx1"/>
                </a:solidFill>
                <a:latin typeface="Arial "/>
              </a:rPr>
              <a:t> </a:t>
            </a:r>
            <a:r>
              <a:rPr lang="en-US" sz="2400" b="1" dirty="0" err="1">
                <a:solidFill>
                  <a:schemeClr val="tx1"/>
                </a:solidFill>
                <a:latin typeface="Arial "/>
              </a:rPr>
              <a:t>tốt</a:t>
            </a:r>
            <a:r>
              <a:rPr lang="en-US" sz="2400" b="1" dirty="0">
                <a:solidFill>
                  <a:schemeClr val="tx1"/>
                </a:solidFill>
                <a:latin typeface="Arial "/>
              </a:rPr>
              <a:t> </a:t>
            </a:r>
            <a:r>
              <a:rPr lang="en-US" sz="2400" b="1" dirty="0" err="1">
                <a:solidFill>
                  <a:schemeClr val="tx1"/>
                </a:solidFill>
                <a:latin typeface="Arial "/>
              </a:rPr>
              <a:t>mối</a:t>
            </a:r>
            <a:r>
              <a:rPr lang="en-US" sz="2400" b="1" dirty="0">
                <a:solidFill>
                  <a:schemeClr val="tx1"/>
                </a:solidFill>
                <a:latin typeface="Arial "/>
              </a:rPr>
              <a:t> </a:t>
            </a:r>
            <a:r>
              <a:rPr lang="en-US" sz="2400" b="1" dirty="0" err="1">
                <a:solidFill>
                  <a:schemeClr val="tx1"/>
                </a:solidFill>
                <a:latin typeface="Arial "/>
              </a:rPr>
              <a:t>quan</a:t>
            </a:r>
            <a:r>
              <a:rPr lang="en-US" sz="2400" b="1" dirty="0">
                <a:solidFill>
                  <a:schemeClr val="tx1"/>
                </a:solidFill>
                <a:latin typeface="Arial "/>
              </a:rPr>
              <a:t> </a:t>
            </a:r>
            <a:r>
              <a:rPr lang="en-US" sz="2400" b="1" dirty="0" err="1">
                <a:solidFill>
                  <a:schemeClr val="tx1"/>
                </a:solidFill>
                <a:latin typeface="Arial "/>
              </a:rPr>
              <a:t>hệ</a:t>
            </a:r>
            <a:r>
              <a:rPr lang="en-US" sz="2400" b="1" dirty="0">
                <a:solidFill>
                  <a:schemeClr val="tx1"/>
                </a:solidFill>
                <a:latin typeface="Arial "/>
              </a:rPr>
              <a:t> </a:t>
            </a:r>
            <a:r>
              <a:rPr lang="en-US" sz="2400" b="1" dirty="0" err="1">
                <a:solidFill>
                  <a:schemeClr val="tx1"/>
                </a:solidFill>
                <a:latin typeface="Arial "/>
              </a:rPr>
              <a:t>giữa</a:t>
            </a:r>
            <a:r>
              <a:rPr lang="en-US" sz="2400" b="1" dirty="0">
                <a:solidFill>
                  <a:schemeClr val="tx1"/>
                </a:solidFill>
                <a:latin typeface="Arial "/>
              </a:rPr>
              <a:t> </a:t>
            </a:r>
            <a:r>
              <a:rPr lang="en-US" sz="2400" b="1" dirty="0" err="1">
                <a:solidFill>
                  <a:schemeClr val="tx1"/>
                </a:solidFill>
                <a:latin typeface="Arial "/>
              </a:rPr>
              <a:t>nhà</a:t>
            </a:r>
            <a:r>
              <a:rPr lang="en-US" sz="2400" b="1" dirty="0">
                <a:solidFill>
                  <a:schemeClr val="tx1"/>
                </a:solidFill>
                <a:latin typeface="Arial "/>
              </a:rPr>
              <a:t> </a:t>
            </a:r>
            <a:r>
              <a:rPr lang="en-US" sz="2400" b="1" dirty="0" err="1">
                <a:solidFill>
                  <a:schemeClr val="tx1"/>
                </a:solidFill>
                <a:latin typeface="Arial "/>
              </a:rPr>
              <a:t>nước</a:t>
            </a:r>
            <a:r>
              <a:rPr lang="en-US" sz="2400" b="1" dirty="0">
                <a:solidFill>
                  <a:schemeClr val="tx1"/>
                </a:solidFill>
                <a:latin typeface="Arial "/>
              </a:rPr>
              <a:t>, </a:t>
            </a:r>
            <a:r>
              <a:rPr lang="en-US" sz="2400" b="1" dirty="0" err="1">
                <a:solidFill>
                  <a:schemeClr val="tx1"/>
                </a:solidFill>
                <a:latin typeface="Arial "/>
              </a:rPr>
              <a:t>thị</a:t>
            </a:r>
            <a:r>
              <a:rPr lang="en-US" sz="2400" b="1" dirty="0">
                <a:solidFill>
                  <a:schemeClr val="tx1"/>
                </a:solidFill>
                <a:latin typeface="Arial "/>
              </a:rPr>
              <a:t> </a:t>
            </a:r>
            <a:r>
              <a:rPr lang="en-US" sz="2400" b="1" dirty="0" err="1">
                <a:solidFill>
                  <a:schemeClr val="tx1"/>
                </a:solidFill>
                <a:latin typeface="Arial "/>
              </a:rPr>
              <a:t>trường</a:t>
            </a:r>
            <a:r>
              <a:rPr lang="en-US" sz="2400" b="1" dirty="0">
                <a:solidFill>
                  <a:schemeClr val="tx1"/>
                </a:solidFill>
                <a:latin typeface="Arial "/>
              </a:rPr>
              <a:t> </a:t>
            </a:r>
            <a:r>
              <a:rPr lang="en-US" sz="2400" b="1" dirty="0" err="1">
                <a:solidFill>
                  <a:schemeClr val="tx1"/>
                </a:solidFill>
                <a:latin typeface="Arial "/>
              </a:rPr>
              <a:t>và</a:t>
            </a:r>
            <a:r>
              <a:rPr lang="en-US" sz="2400" b="1" dirty="0">
                <a:solidFill>
                  <a:schemeClr val="tx1"/>
                </a:solidFill>
                <a:latin typeface="Arial "/>
              </a:rPr>
              <a:t> </a:t>
            </a:r>
            <a:r>
              <a:rPr lang="en-US" sz="2400" b="1" dirty="0" err="1">
                <a:solidFill>
                  <a:schemeClr val="tx1"/>
                </a:solidFill>
                <a:latin typeface="Arial "/>
              </a:rPr>
              <a:t>xã</a:t>
            </a:r>
            <a:r>
              <a:rPr lang="en-US" sz="2400" b="1" dirty="0">
                <a:solidFill>
                  <a:schemeClr val="tx1"/>
                </a:solidFill>
                <a:latin typeface="Arial "/>
              </a:rPr>
              <a:t> </a:t>
            </a:r>
            <a:r>
              <a:rPr lang="en-US" sz="2400" b="1" dirty="0" err="1">
                <a:solidFill>
                  <a:schemeClr val="tx1"/>
                </a:solidFill>
                <a:latin typeface="Arial "/>
              </a:rPr>
              <a:t>hội</a:t>
            </a:r>
            <a:r>
              <a:rPr lang="en-US" sz="2400" b="1" dirty="0">
                <a:solidFill>
                  <a:schemeClr val="tx1"/>
                </a:solidFill>
                <a:latin typeface="Arial "/>
              </a:rPr>
              <a:t>; </a:t>
            </a:r>
            <a:r>
              <a:rPr lang="en-US" sz="2400" b="1" dirty="0" err="1">
                <a:solidFill>
                  <a:schemeClr val="tx1"/>
                </a:solidFill>
                <a:latin typeface="Arial "/>
              </a:rPr>
              <a:t>giữa</a:t>
            </a:r>
            <a:r>
              <a:rPr lang="en-US" sz="2400" b="1" dirty="0">
                <a:solidFill>
                  <a:schemeClr val="tx1"/>
                </a:solidFill>
                <a:latin typeface="Arial "/>
              </a:rPr>
              <a:t> </a:t>
            </a:r>
            <a:r>
              <a:rPr lang="en-US" sz="2400" b="1" dirty="0" err="1">
                <a:solidFill>
                  <a:schemeClr val="tx1"/>
                </a:solidFill>
                <a:latin typeface="Arial "/>
              </a:rPr>
              <a:t>nhà</a:t>
            </a:r>
            <a:r>
              <a:rPr lang="en-US" sz="2400" b="1" dirty="0">
                <a:solidFill>
                  <a:schemeClr val="tx1"/>
                </a:solidFill>
                <a:latin typeface="Arial "/>
              </a:rPr>
              <a:t> </a:t>
            </a:r>
            <a:r>
              <a:rPr lang="en-US" sz="2400" b="1" dirty="0" err="1">
                <a:solidFill>
                  <a:schemeClr val="tx1"/>
                </a:solidFill>
                <a:latin typeface="Arial "/>
              </a:rPr>
              <a:t>nước</a:t>
            </a:r>
            <a:r>
              <a:rPr lang="en-US" sz="2400" b="1" dirty="0">
                <a:solidFill>
                  <a:schemeClr val="tx1"/>
                </a:solidFill>
                <a:latin typeface="Arial "/>
              </a:rPr>
              <a:t>, </a:t>
            </a:r>
            <a:r>
              <a:rPr lang="en-US" sz="2400" b="1" dirty="0" err="1">
                <a:solidFill>
                  <a:schemeClr val="tx1"/>
                </a:solidFill>
                <a:latin typeface="Arial "/>
              </a:rPr>
              <a:t>doanh</a:t>
            </a:r>
            <a:r>
              <a:rPr lang="en-US" sz="2400" b="1" dirty="0">
                <a:solidFill>
                  <a:schemeClr val="tx1"/>
                </a:solidFill>
                <a:latin typeface="Arial "/>
              </a:rPr>
              <a:t> </a:t>
            </a:r>
            <a:r>
              <a:rPr lang="en-US" sz="2400" b="1" dirty="0" err="1">
                <a:solidFill>
                  <a:schemeClr val="tx1"/>
                </a:solidFill>
                <a:latin typeface="Arial "/>
              </a:rPr>
              <a:t>nghiệp</a:t>
            </a:r>
            <a:r>
              <a:rPr lang="en-US" sz="2400" b="1" dirty="0">
                <a:solidFill>
                  <a:schemeClr val="tx1"/>
                </a:solidFill>
                <a:latin typeface="Arial "/>
              </a:rPr>
              <a:t> </a:t>
            </a:r>
            <a:r>
              <a:rPr lang="en-US" sz="2400" b="1" dirty="0" err="1">
                <a:solidFill>
                  <a:schemeClr val="tx1"/>
                </a:solidFill>
                <a:latin typeface="Arial "/>
              </a:rPr>
              <a:t>và</a:t>
            </a:r>
            <a:r>
              <a:rPr lang="en-US" sz="2400" b="1" dirty="0">
                <a:solidFill>
                  <a:schemeClr val="tx1"/>
                </a:solidFill>
                <a:latin typeface="Arial "/>
              </a:rPr>
              <a:t> </a:t>
            </a:r>
            <a:r>
              <a:rPr lang="en-US" sz="2400" b="1" dirty="0" err="1">
                <a:solidFill>
                  <a:schemeClr val="tx1"/>
                </a:solidFill>
                <a:latin typeface="Arial "/>
              </a:rPr>
              <a:t>người</a:t>
            </a:r>
            <a:r>
              <a:rPr lang="en-US" sz="2400" b="1" dirty="0">
                <a:solidFill>
                  <a:schemeClr val="tx1"/>
                </a:solidFill>
                <a:latin typeface="Arial "/>
              </a:rPr>
              <a:t> </a:t>
            </a:r>
            <a:r>
              <a:rPr lang="en-US" sz="2400" b="1" dirty="0" err="1">
                <a:solidFill>
                  <a:schemeClr val="tx1"/>
                </a:solidFill>
                <a:latin typeface="Arial "/>
              </a:rPr>
              <a:t>dân</a:t>
            </a:r>
            <a:endParaRPr lang="en-US" sz="2400" b="1" dirty="0">
              <a:solidFill>
                <a:schemeClr val="tx1"/>
              </a:solidFill>
              <a:latin typeface="Arial "/>
            </a:endParaRPr>
          </a:p>
        </p:txBody>
      </p:sp>
      <p:sp>
        <p:nvSpPr>
          <p:cNvPr id="8" name="Rectangle 7"/>
          <p:cNvSpPr/>
          <p:nvPr/>
        </p:nvSpPr>
        <p:spPr>
          <a:xfrm>
            <a:off x="4102100" y="64815"/>
            <a:ext cx="5517233" cy="707887"/>
          </a:xfrm>
          <a:prstGeom prst="rect">
            <a:avLst/>
          </a:prstGeom>
        </p:spPr>
        <p:txBody>
          <a:bodyPr wrap="square" lIns="91438" tIns="45719" rIns="91438" bIns="45719">
            <a:spAutoFit/>
          </a:bodyPr>
          <a:lstStyle/>
          <a:p>
            <a:r>
              <a:rPr lang="vi-VN" sz="4000" b="1" dirty="0">
                <a:solidFill>
                  <a:srgbClr val="FFFF00"/>
                </a:solidFill>
              </a:rPr>
              <a:t>Về phát triển kinh tế</a:t>
            </a:r>
            <a:endParaRPr lang="en-US" sz="4000" b="1" dirty="0">
              <a:solidFill>
                <a:srgbClr val="FFFF00"/>
              </a:solidFill>
            </a:endParaRPr>
          </a:p>
        </p:txBody>
      </p:sp>
    </p:spTree>
    <p:extLst>
      <p:ext uri="{BB962C8B-B14F-4D97-AF65-F5344CB8AC3E}">
        <p14:creationId xmlns:p14="http://schemas.microsoft.com/office/powerpoint/2010/main" val="4435356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623544" y="1200826"/>
            <a:ext cx="11250955" cy="2199599"/>
            <a:chOff x="1704737" y="1130301"/>
            <a:chExt cx="30814732" cy="538479"/>
          </a:xfrm>
        </p:grpSpPr>
        <p:sp>
          <p:nvSpPr>
            <p:cNvPr id="6" name="AutoShape 20"/>
            <p:cNvSpPr>
              <a:spLocks noChangeArrowheads="1"/>
            </p:cNvSpPr>
            <p:nvPr/>
          </p:nvSpPr>
          <p:spPr bwMode="gray">
            <a:xfrm>
              <a:off x="4063125" y="1130301"/>
              <a:ext cx="28456344" cy="538479"/>
            </a:xfrm>
            <a:prstGeom prst="roundRect">
              <a:avLst>
                <a:gd name="adj" fmla="val 50000"/>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endParaRPr lang="en-US" sz="2400"/>
            </a:p>
          </p:txBody>
        </p:sp>
        <p:sp>
          <p:nvSpPr>
            <p:cNvPr id="7" name="Rectangle 21"/>
            <p:cNvSpPr>
              <a:spLocks noChangeArrowheads="1"/>
            </p:cNvSpPr>
            <p:nvPr/>
          </p:nvSpPr>
          <p:spPr bwMode="auto">
            <a:xfrm>
              <a:off x="5189697" y="1214345"/>
              <a:ext cx="27329772" cy="391800"/>
            </a:xfrm>
            <a:prstGeom prst="rect">
              <a:avLst/>
            </a:prstGeom>
            <a:noFill/>
            <a:ln w="9525">
              <a:noFill/>
              <a:miter lim="800000"/>
              <a:headEnd/>
              <a:tailEnd/>
            </a:ln>
            <a:effectLst/>
          </p:spPr>
          <p:txBody>
            <a:bodyPr wrap="square">
              <a:spAutoFit/>
            </a:bodyPr>
            <a:lstStyle/>
            <a:p>
              <a:r>
                <a:rPr lang="vi-VN" sz="3200" b="1" dirty="0"/>
                <a:t>Phát triển đồng bộ</a:t>
              </a:r>
              <a:r>
                <a:rPr lang="en-US" sz="3200" b="1" dirty="0"/>
                <a:t>, </a:t>
              </a:r>
              <a:r>
                <a:rPr lang="vi-VN" sz="3200" b="1" dirty="0"/>
                <a:t>liên kết chặt chẽ, hiệu quả giữa các khu vực,</a:t>
              </a:r>
              <a:r>
                <a:rPr lang="en-US" sz="3200" b="1" dirty="0"/>
                <a:t> </a:t>
              </a:r>
              <a:r>
                <a:rPr lang="vi-VN" sz="3200" b="1" dirty="0"/>
                <a:t>các vùng, các thành phần kinh tế, các loại hình sản xuất kinh doanh</a:t>
              </a:r>
              <a:endParaRPr lang="en-US" sz="3200" b="1" dirty="0"/>
            </a:p>
          </p:txBody>
        </p:sp>
        <p:sp>
          <p:nvSpPr>
            <p:cNvPr id="8" name="Oval 26"/>
            <p:cNvSpPr>
              <a:spLocks noChangeArrowheads="1"/>
            </p:cNvSpPr>
            <p:nvPr/>
          </p:nvSpPr>
          <p:spPr bwMode="gray">
            <a:xfrm>
              <a:off x="1704737" y="1291028"/>
              <a:ext cx="2142492" cy="189818"/>
            </a:xfrm>
            <a:prstGeom prst="ellipse">
              <a:avLst/>
            </a:prstGeom>
            <a:ln>
              <a:headEnd/>
              <a:tailEnd/>
            </a:ln>
          </p:spPr>
          <p:style>
            <a:lnRef idx="3">
              <a:schemeClr val="lt1"/>
            </a:lnRef>
            <a:fillRef idx="1">
              <a:schemeClr val="accent2"/>
            </a:fillRef>
            <a:effectRef idx="1">
              <a:schemeClr val="accent2"/>
            </a:effectRef>
            <a:fontRef idx="minor">
              <a:schemeClr val="lt1"/>
            </a:fontRef>
          </p:style>
          <p:txBody>
            <a:bodyPr wrap="none" anchor="ctr"/>
            <a:lstStyle/>
            <a:p>
              <a:endParaRPr lang="en-US" sz="2400"/>
            </a:p>
          </p:txBody>
        </p:sp>
      </p:grpSp>
      <p:grpSp>
        <p:nvGrpSpPr>
          <p:cNvPr id="9" name="Group 8"/>
          <p:cNvGrpSpPr/>
          <p:nvPr/>
        </p:nvGrpSpPr>
        <p:grpSpPr>
          <a:xfrm>
            <a:off x="716291" y="3811905"/>
            <a:ext cx="11158208" cy="2087880"/>
            <a:chOff x="2273863" y="3791434"/>
            <a:chExt cx="6801557" cy="538479"/>
          </a:xfrm>
        </p:grpSpPr>
        <p:sp>
          <p:nvSpPr>
            <p:cNvPr id="10" name="AutoShape 20"/>
            <p:cNvSpPr>
              <a:spLocks noChangeArrowheads="1"/>
            </p:cNvSpPr>
            <p:nvPr/>
          </p:nvSpPr>
          <p:spPr bwMode="gray">
            <a:xfrm>
              <a:off x="2805272" y="3791434"/>
              <a:ext cx="6270148" cy="538479"/>
            </a:xfrm>
            <a:prstGeom prst="roundRect">
              <a:avLst>
                <a:gd name="adj" fmla="val 50000"/>
              </a:avLst>
            </a:prstGeom>
            <a:solidFill>
              <a:schemeClr val="accent4">
                <a:lumMod val="40000"/>
                <a:lumOff val="60000"/>
              </a:schemeClr>
            </a:solidFill>
            <a:ln>
              <a:headEnd/>
              <a:tailEnd/>
            </a:ln>
          </p:spPr>
          <p:style>
            <a:lnRef idx="1">
              <a:schemeClr val="accent2"/>
            </a:lnRef>
            <a:fillRef idx="2">
              <a:schemeClr val="accent2"/>
            </a:fillRef>
            <a:effectRef idx="1">
              <a:schemeClr val="accent2"/>
            </a:effectRef>
            <a:fontRef idx="minor">
              <a:schemeClr val="dk1"/>
            </a:fontRef>
          </p:style>
          <p:txBody>
            <a:bodyPr wrap="none" anchor="ctr"/>
            <a:lstStyle/>
            <a:p>
              <a:endParaRPr lang="en-US" sz="2000"/>
            </a:p>
          </p:txBody>
        </p:sp>
        <p:sp>
          <p:nvSpPr>
            <p:cNvPr id="11" name="Oval 31"/>
            <p:cNvSpPr>
              <a:spLocks noChangeArrowheads="1"/>
            </p:cNvSpPr>
            <p:nvPr/>
          </p:nvSpPr>
          <p:spPr bwMode="gray">
            <a:xfrm>
              <a:off x="2273863" y="3954230"/>
              <a:ext cx="419687" cy="175227"/>
            </a:xfrm>
            <a:prstGeom prst="ellipse">
              <a:avLst/>
            </a:prstGeom>
            <a:solidFill>
              <a:srgbClr val="FF0000"/>
            </a:solidFill>
            <a:ln>
              <a:headEnd/>
              <a:tailEnd/>
            </a:ln>
          </p:spPr>
          <p:style>
            <a:lnRef idx="0">
              <a:schemeClr val="accent2"/>
            </a:lnRef>
            <a:fillRef idx="3">
              <a:schemeClr val="accent2"/>
            </a:fillRef>
            <a:effectRef idx="3">
              <a:schemeClr val="accent2"/>
            </a:effectRef>
            <a:fontRef idx="minor">
              <a:schemeClr val="lt1"/>
            </a:fontRef>
          </p:style>
          <p:txBody>
            <a:bodyPr wrap="none" anchor="ctr"/>
            <a:lstStyle/>
            <a:p>
              <a:endParaRPr lang="en-US" sz="2000"/>
            </a:p>
          </p:txBody>
        </p:sp>
        <p:sp>
          <p:nvSpPr>
            <p:cNvPr id="12" name="Rectangle 25"/>
            <p:cNvSpPr>
              <a:spLocks noChangeArrowheads="1"/>
            </p:cNvSpPr>
            <p:nvPr/>
          </p:nvSpPr>
          <p:spPr bwMode="auto">
            <a:xfrm>
              <a:off x="3053365" y="3859211"/>
              <a:ext cx="5891709" cy="412764"/>
            </a:xfrm>
            <a:prstGeom prst="rect">
              <a:avLst/>
            </a:prstGeom>
            <a:noFill/>
            <a:ln w="9525">
              <a:noFill/>
              <a:miter lim="800000"/>
              <a:headEnd/>
              <a:tailEnd/>
            </a:ln>
            <a:effectLst/>
          </p:spPr>
          <p:txBody>
            <a:bodyPr wrap="square">
              <a:spAutoFit/>
            </a:bodyPr>
            <a:lstStyle/>
            <a:p>
              <a:pPr eaLnBrk="0" hangingPunct="0"/>
              <a:r>
                <a:rPr lang="vi-VN" sz="3200" b="1" dirty="0"/>
                <a:t>Xây dựng quy hoạch, kế hoạch phát triển quốc gia, các vùng, các ngành, lĩnh vực phù hợp với từng địa phương và thực tiễn đất nước</a:t>
              </a:r>
            </a:p>
          </p:txBody>
        </p:sp>
      </p:grpSp>
      <p:sp>
        <p:nvSpPr>
          <p:cNvPr id="13" name="Rectangle 12"/>
          <p:cNvSpPr/>
          <p:nvPr/>
        </p:nvSpPr>
        <p:spPr>
          <a:xfrm>
            <a:off x="4532684" y="64815"/>
            <a:ext cx="5086649" cy="707887"/>
          </a:xfrm>
          <a:prstGeom prst="rect">
            <a:avLst/>
          </a:prstGeom>
        </p:spPr>
        <p:txBody>
          <a:bodyPr wrap="none" lIns="91438" tIns="45719" rIns="91438" bIns="45719">
            <a:spAutoFit/>
          </a:bodyPr>
          <a:lstStyle/>
          <a:p>
            <a:r>
              <a:rPr lang="vi-VN" sz="4000" b="1" dirty="0">
                <a:solidFill>
                  <a:srgbClr val="FFFF00"/>
                </a:solidFill>
              </a:rPr>
              <a:t>Về phát triển kinh tế</a:t>
            </a:r>
            <a:endParaRPr lang="en-US" sz="4000" b="1" dirty="0">
              <a:solidFill>
                <a:srgbClr val="FFFF00"/>
              </a:solidFill>
            </a:endParaRPr>
          </a:p>
        </p:txBody>
      </p:sp>
    </p:spTree>
    <p:extLst>
      <p:ext uri="{BB962C8B-B14F-4D97-AF65-F5344CB8AC3E}">
        <p14:creationId xmlns:p14="http://schemas.microsoft.com/office/powerpoint/2010/main" val="15416418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528772" y="1683027"/>
            <a:ext cx="11514584" cy="3935896"/>
          </a:xfrm>
          <a:prstGeom prst="roundRect">
            <a:avLst/>
          </a:prstGeom>
        </p:spPr>
        <p:style>
          <a:lnRef idx="2">
            <a:schemeClr val="accent6"/>
          </a:lnRef>
          <a:fillRef idx="1">
            <a:schemeClr val="lt1"/>
          </a:fillRef>
          <a:effectRef idx="0">
            <a:schemeClr val="accent6"/>
          </a:effectRef>
          <a:fontRef idx="minor">
            <a:schemeClr val="dk1"/>
          </a:fontRef>
        </p:style>
        <p:txBody>
          <a:bodyPr spcFirstLastPara="0" vert="horz" wrap="square" lIns="627351" tIns="636953" rIns="627351" bIns="636953" numCol="1" spcCol="1271" anchor="ctr" anchorCtr="0">
            <a:noAutofit/>
          </a:bodyPr>
          <a:lstStyle/>
          <a:p>
            <a:pPr algn="just" defTabSz="1066667">
              <a:lnSpc>
                <a:spcPct val="90000"/>
              </a:lnSpc>
              <a:spcAft>
                <a:spcPct val="35000"/>
              </a:spcAft>
            </a:pP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Giữ</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vững</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độc</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lập</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tự</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chủ</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nâng</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cao</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chất</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lượng</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hiệu</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quả</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hoạt</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động</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đối</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ngoại</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hội</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nhập</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quốc</a:t>
            </a:r>
            <a:r>
              <a:rPr lang="en-US" sz="4000" b="1" spc="-191" dirty="0">
                <a:solidFill>
                  <a:srgbClr val="002060"/>
                </a:solidFill>
                <a:latin typeface="Times New Roman" panose="02020603050405020304" pitchFamily="18" charset="0"/>
                <a:cs typeface="Times New Roman" panose="02020603050405020304" pitchFamily="18" charset="0"/>
              </a:rPr>
              <a:t> tế; </a:t>
            </a:r>
            <a:r>
              <a:rPr lang="en-US" sz="4000" b="1" spc="-191" dirty="0" err="1">
                <a:solidFill>
                  <a:srgbClr val="002060"/>
                </a:solidFill>
                <a:latin typeface="Times New Roman" panose="02020603050405020304" pitchFamily="18" charset="0"/>
                <a:cs typeface="Times New Roman" panose="02020603050405020304" pitchFamily="18" charset="0"/>
              </a:rPr>
              <a:t>tăng</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cường</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tiềm</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lực</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quốc</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phòng</a:t>
            </a:r>
            <a:r>
              <a:rPr lang="en-US" sz="4000" b="1" spc="-191" dirty="0">
                <a:solidFill>
                  <a:srgbClr val="002060"/>
                </a:solidFill>
                <a:latin typeface="Times New Roman" panose="02020603050405020304" pitchFamily="18" charset="0"/>
                <a:cs typeface="Times New Roman" panose="02020603050405020304" pitchFamily="18" charset="0"/>
              </a:rPr>
              <a:t>, an </a:t>
            </a:r>
            <a:r>
              <a:rPr lang="en-US" sz="4000" b="1" spc="-191" dirty="0" err="1">
                <a:solidFill>
                  <a:srgbClr val="002060"/>
                </a:solidFill>
                <a:latin typeface="Times New Roman" panose="02020603050405020304" pitchFamily="18" charset="0"/>
                <a:cs typeface="Times New Roman" panose="02020603050405020304" pitchFamily="18" charset="0"/>
              </a:rPr>
              <a:t>ninh</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kiên</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quyết</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kiên</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trì</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đấu</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tranh</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bảo</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vệ</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vững</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chắc</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độc</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lập</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chủ</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quyền</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thống</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nhất</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toàn</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vẹn</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lãnh</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thổ</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biển</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đảo</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vùng</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trời</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giữ</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vững</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môi</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trường</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hòa</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bình</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ổn</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định</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để</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phát</a:t>
            </a:r>
            <a:r>
              <a:rPr lang="en-US" sz="4000" b="1" spc="-191" dirty="0">
                <a:solidFill>
                  <a:srgbClr val="002060"/>
                </a:solidFill>
                <a:latin typeface="Times New Roman" panose="02020603050405020304" pitchFamily="18" charset="0"/>
                <a:cs typeface="Times New Roman" panose="02020603050405020304" pitchFamily="18" charset="0"/>
              </a:rPr>
              <a:t> </a:t>
            </a:r>
            <a:r>
              <a:rPr lang="en-US" sz="4000" b="1" spc="-191" dirty="0" err="1">
                <a:solidFill>
                  <a:srgbClr val="002060"/>
                </a:solidFill>
                <a:latin typeface="Times New Roman" panose="02020603050405020304" pitchFamily="18" charset="0"/>
                <a:cs typeface="Times New Roman" panose="02020603050405020304" pitchFamily="18" charset="0"/>
              </a:rPr>
              <a:t>triển</a:t>
            </a:r>
            <a:endParaRPr lang="en-GB" sz="4000" b="1" spc="-191" dirty="0">
              <a:solidFill>
                <a:srgbClr val="002060"/>
              </a:solidFill>
              <a:latin typeface="Times New Roman" panose="02020603050405020304" pitchFamily="18" charset="0"/>
              <a:cs typeface="Times New Roman" panose="02020603050405020304" pitchFamily="18" charset="0"/>
            </a:endParaRPr>
          </a:p>
        </p:txBody>
      </p:sp>
      <p:sp>
        <p:nvSpPr>
          <p:cNvPr id="6" name="Freeform 5"/>
          <p:cNvSpPr/>
          <p:nvPr/>
        </p:nvSpPr>
        <p:spPr>
          <a:xfrm>
            <a:off x="10" y="3257083"/>
            <a:ext cx="1106905" cy="1094884"/>
          </a:xfrm>
          <a:custGeom>
            <a:avLst/>
            <a:gdLst>
              <a:gd name="connsiteX0" fmla="*/ 0 w 1692861"/>
              <a:gd name="connsiteY0" fmla="*/ 788415 h 1576829"/>
              <a:gd name="connsiteX1" fmla="*/ 846431 w 1692861"/>
              <a:gd name="connsiteY1" fmla="*/ 0 h 1576829"/>
              <a:gd name="connsiteX2" fmla="*/ 1692862 w 1692861"/>
              <a:gd name="connsiteY2" fmla="*/ 788415 h 1576829"/>
              <a:gd name="connsiteX3" fmla="*/ 846431 w 1692861"/>
              <a:gd name="connsiteY3" fmla="*/ 1576830 h 1576829"/>
              <a:gd name="connsiteX4" fmla="*/ 0 w 1692861"/>
              <a:gd name="connsiteY4" fmla="*/ 788415 h 1576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861" h="1576829">
                <a:moveTo>
                  <a:pt x="0" y="788415"/>
                </a:moveTo>
                <a:cubicBezTo>
                  <a:pt x="0" y="352985"/>
                  <a:pt x="378960" y="0"/>
                  <a:pt x="846431" y="0"/>
                </a:cubicBezTo>
                <a:cubicBezTo>
                  <a:pt x="1313902" y="0"/>
                  <a:pt x="1692862" y="352985"/>
                  <a:pt x="1692862" y="788415"/>
                </a:cubicBezTo>
                <a:cubicBezTo>
                  <a:pt x="1692862" y="1223845"/>
                  <a:pt x="1313902" y="1576830"/>
                  <a:pt x="846431" y="1576830"/>
                </a:cubicBezTo>
                <a:cubicBezTo>
                  <a:pt x="378960" y="1576830"/>
                  <a:pt x="0" y="1223845"/>
                  <a:pt x="0" y="788415"/>
                </a:cubicBezTo>
                <a:close/>
              </a:path>
            </a:pathLst>
          </a:cu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78361" tIns="261368" rIns="278361" bIns="261368" numCol="1" spcCol="1271" anchor="ctr" anchorCtr="0">
            <a:noAutofit/>
          </a:bodyPr>
          <a:lstStyle/>
          <a:p>
            <a:pPr algn="ctr" defTabSz="1066667">
              <a:lnSpc>
                <a:spcPct val="90000"/>
              </a:lnSpc>
              <a:spcBef>
                <a:spcPct val="0"/>
              </a:spcBef>
              <a:spcAft>
                <a:spcPct val="35000"/>
              </a:spcAft>
            </a:pPr>
            <a:r>
              <a:rPr lang="en-GB" sz="4800" b="1" dirty="0">
                <a:solidFill>
                  <a:srgbClr val="FFFF00"/>
                </a:solidFill>
                <a:effectLst>
                  <a:outerShdw blurRad="38100" dist="38100" dir="2700000" algn="tl">
                    <a:srgbClr val="000000">
                      <a:alpha val="43137"/>
                    </a:srgbClr>
                  </a:outerShdw>
                </a:effectLst>
                <a:cs typeface="Times New Roman" panose="02020603050405020304" pitchFamily="18" charset="0"/>
              </a:rPr>
              <a:t>3</a:t>
            </a:r>
          </a:p>
        </p:txBody>
      </p:sp>
      <p:sp>
        <p:nvSpPr>
          <p:cNvPr id="4" name="Title 1"/>
          <p:cNvSpPr>
            <a:spLocks noGrp="1"/>
          </p:cNvSpPr>
          <p:nvPr>
            <p:ph type="title"/>
          </p:nvPr>
        </p:nvSpPr>
        <p:spPr>
          <a:xfrm>
            <a:off x="2017654" y="42161"/>
            <a:ext cx="10025713" cy="755179"/>
          </a:xfrm>
        </p:spPr>
        <p:txBody>
          <a:bodyPr/>
          <a:lstStyle/>
          <a:p>
            <a:pPr algn="ctr"/>
            <a:r>
              <a:rPr lang="en-GB" altLang="en-US" b="1" dirty="0">
                <a:solidFill>
                  <a:srgbClr val="FFFF00"/>
                </a:solidFill>
                <a:latin typeface="Times New Roman" pitchFamily="18" charset="0"/>
                <a:cs typeface="Times New Roman" pitchFamily="18" charset="0"/>
              </a:rPr>
              <a:t>6 </a:t>
            </a:r>
            <a:r>
              <a:rPr lang="en-GB" altLang="en-US" b="1" dirty="0" err="1">
                <a:solidFill>
                  <a:srgbClr val="FFFF00"/>
                </a:solidFill>
                <a:latin typeface="Times New Roman" pitchFamily="18" charset="0"/>
                <a:cs typeface="Times New Roman" pitchFamily="18" charset="0"/>
              </a:rPr>
              <a:t>nhiệm</a:t>
            </a:r>
            <a:r>
              <a:rPr lang="en-GB" altLang="en-US" b="1" dirty="0">
                <a:solidFill>
                  <a:srgbClr val="FFFF00"/>
                </a:solidFill>
                <a:latin typeface="Times New Roman" pitchFamily="18" charset="0"/>
                <a:cs typeface="Times New Roman" pitchFamily="18" charset="0"/>
              </a:rPr>
              <a:t> </a:t>
            </a:r>
            <a:r>
              <a:rPr lang="en-GB" altLang="en-US" b="1" dirty="0" err="1">
                <a:solidFill>
                  <a:srgbClr val="FFFF00"/>
                </a:solidFill>
                <a:latin typeface="Times New Roman" pitchFamily="18" charset="0"/>
                <a:cs typeface="Times New Roman" pitchFamily="18" charset="0"/>
              </a:rPr>
              <a:t>vụ</a:t>
            </a:r>
            <a:r>
              <a:rPr lang="en-GB" altLang="en-US" b="1" dirty="0">
                <a:solidFill>
                  <a:srgbClr val="FFFF00"/>
                </a:solidFill>
                <a:latin typeface="Times New Roman" pitchFamily="18" charset="0"/>
                <a:cs typeface="Times New Roman" pitchFamily="18" charset="0"/>
              </a:rPr>
              <a:t> </a:t>
            </a:r>
            <a:r>
              <a:rPr lang="en-GB" altLang="en-US" b="1" dirty="0" err="1">
                <a:solidFill>
                  <a:srgbClr val="FFFF00"/>
                </a:solidFill>
                <a:latin typeface="Times New Roman" pitchFamily="18" charset="0"/>
                <a:cs typeface="Times New Roman" pitchFamily="18" charset="0"/>
              </a:rPr>
              <a:t>trọng</a:t>
            </a:r>
            <a:r>
              <a:rPr lang="en-GB" altLang="en-US" b="1" dirty="0">
                <a:solidFill>
                  <a:srgbClr val="FFFF00"/>
                </a:solidFill>
                <a:latin typeface="Times New Roman" pitchFamily="18" charset="0"/>
                <a:cs typeface="Times New Roman" pitchFamily="18" charset="0"/>
              </a:rPr>
              <a:t> </a:t>
            </a:r>
            <a:r>
              <a:rPr lang="en-GB" altLang="en-US" b="1" dirty="0" err="1">
                <a:solidFill>
                  <a:srgbClr val="FFFF00"/>
                </a:solidFill>
                <a:latin typeface="Times New Roman" pitchFamily="18" charset="0"/>
                <a:cs typeface="Times New Roman" pitchFamily="18" charset="0"/>
              </a:rPr>
              <a:t>tâm</a:t>
            </a:r>
            <a:r>
              <a:rPr lang="en-GB" altLang="en-US" b="1" dirty="0">
                <a:solidFill>
                  <a:srgbClr val="FFFF00"/>
                </a:solidFill>
                <a:latin typeface="Times New Roman" pitchFamily="18" charset="0"/>
                <a:cs typeface="Times New Roman" pitchFamily="18" charset="0"/>
              </a:rPr>
              <a:t> </a:t>
            </a:r>
          </a:p>
        </p:txBody>
      </p:sp>
    </p:spTree>
    <p:extLst>
      <p:ext uri="{BB962C8B-B14F-4D97-AF65-F5344CB8AC3E}">
        <p14:creationId xmlns:p14="http://schemas.microsoft.com/office/powerpoint/2010/main" val="37989969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1055449" y="2361399"/>
            <a:ext cx="10729193" cy="1508760"/>
          </a:xfrm>
          <a:prstGeom prst="roundRect">
            <a:avLst/>
          </a:prstGeom>
          <a:solidFill>
            <a:srgbClr val="FFFF99"/>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8" rIns="91430" bIns="45718" numCol="1" spcCol="0" rtlCol="0" fromWordArt="0" anchor="ctr" anchorCtr="0" forceAA="0" compatLnSpc="1">
            <a:prstTxWarp prst="textNoShape">
              <a:avLst/>
            </a:prstTxWarp>
            <a:noAutofit/>
          </a:bodyPr>
          <a:lstStyle/>
          <a:p>
            <a:pPr algn="r"/>
            <a:r>
              <a:rPr lang="vi-VN" sz="2700" b="1" dirty="0">
                <a:solidFill>
                  <a:srgbClr val="0000CC"/>
                </a:solidFill>
                <a:latin typeface="Times New Roman" pitchFamily="18" charset="0"/>
              </a:rPr>
              <a:t>Đến năm 2025, cơ bản xây dựng quân đội</a:t>
            </a:r>
            <a:r>
              <a:rPr lang="en-US" sz="2700" b="1" dirty="0">
                <a:solidFill>
                  <a:srgbClr val="0000CC"/>
                </a:solidFill>
                <a:latin typeface="Times New Roman" pitchFamily="18" charset="0"/>
              </a:rPr>
              <a:t>, </a:t>
            </a:r>
            <a:r>
              <a:rPr lang="en-US" sz="2700" b="1" dirty="0" err="1">
                <a:solidFill>
                  <a:srgbClr val="0000CC"/>
                </a:solidFill>
                <a:latin typeface="Times New Roman" pitchFamily="18" charset="0"/>
              </a:rPr>
              <a:t>công</a:t>
            </a:r>
            <a:r>
              <a:rPr lang="en-US" sz="2700" b="1" dirty="0">
                <a:solidFill>
                  <a:srgbClr val="0000CC"/>
                </a:solidFill>
                <a:latin typeface="Times New Roman" pitchFamily="18" charset="0"/>
              </a:rPr>
              <a:t> an</a:t>
            </a:r>
            <a:r>
              <a:rPr lang="vi-VN" sz="2700" b="1" dirty="0">
                <a:solidFill>
                  <a:srgbClr val="0000CC"/>
                </a:solidFill>
                <a:latin typeface="Times New Roman" pitchFamily="18" charset="0"/>
              </a:rPr>
              <a:t> tinh, gọn, mạnh; </a:t>
            </a:r>
            <a:r>
              <a:rPr lang="en-US" sz="2700" b="1" dirty="0" err="1">
                <a:solidFill>
                  <a:srgbClr val="0000CC"/>
                </a:solidFill>
                <a:latin typeface="Times New Roman" pitchFamily="18" charset="0"/>
              </a:rPr>
              <a:t>tạo</a:t>
            </a:r>
            <a:r>
              <a:rPr lang="en-US" sz="2700" b="1" dirty="0">
                <a:solidFill>
                  <a:srgbClr val="0000CC"/>
                </a:solidFill>
                <a:latin typeface="Times New Roman" pitchFamily="18" charset="0"/>
              </a:rPr>
              <a:t> </a:t>
            </a:r>
            <a:r>
              <a:rPr lang="en-US" sz="2700" b="1" dirty="0" err="1">
                <a:solidFill>
                  <a:srgbClr val="0000CC"/>
                </a:solidFill>
                <a:latin typeface="Times New Roman" pitchFamily="18" charset="0"/>
              </a:rPr>
              <a:t>tiền</a:t>
            </a:r>
            <a:r>
              <a:rPr lang="en-US" sz="2700" b="1" dirty="0">
                <a:solidFill>
                  <a:srgbClr val="0000CC"/>
                </a:solidFill>
                <a:latin typeface="Times New Roman" pitchFamily="18" charset="0"/>
              </a:rPr>
              <a:t> </a:t>
            </a:r>
            <a:r>
              <a:rPr lang="en-US" sz="2700" b="1" dirty="0" err="1">
                <a:solidFill>
                  <a:srgbClr val="0000CC"/>
                </a:solidFill>
                <a:latin typeface="Times New Roman" pitchFamily="18" charset="0"/>
              </a:rPr>
              <a:t>đề</a:t>
            </a:r>
            <a:r>
              <a:rPr lang="en-US" sz="2700" b="1" dirty="0">
                <a:solidFill>
                  <a:srgbClr val="0000CC"/>
                </a:solidFill>
                <a:latin typeface="Times New Roman" pitchFamily="18" charset="0"/>
              </a:rPr>
              <a:t> </a:t>
            </a:r>
            <a:r>
              <a:rPr lang="en-US" sz="2700" b="1" dirty="0" err="1">
                <a:solidFill>
                  <a:srgbClr val="0000CC"/>
                </a:solidFill>
                <a:latin typeface="Times New Roman" pitchFamily="18" charset="0"/>
              </a:rPr>
              <a:t>vững</a:t>
            </a:r>
            <a:r>
              <a:rPr lang="en-US" sz="2700" b="1" dirty="0">
                <a:solidFill>
                  <a:srgbClr val="0000CC"/>
                </a:solidFill>
                <a:latin typeface="Times New Roman" pitchFamily="18" charset="0"/>
              </a:rPr>
              <a:t> </a:t>
            </a:r>
            <a:r>
              <a:rPr lang="en-US" sz="2700" b="1" dirty="0" err="1">
                <a:solidFill>
                  <a:srgbClr val="0000CC"/>
                </a:solidFill>
                <a:latin typeface="Times New Roman" pitchFamily="18" charset="0"/>
              </a:rPr>
              <a:t>chắc</a:t>
            </a:r>
            <a:r>
              <a:rPr lang="en-US" sz="2700" b="1" dirty="0">
                <a:solidFill>
                  <a:srgbClr val="0000CC"/>
                </a:solidFill>
                <a:latin typeface="Times New Roman" pitchFamily="18" charset="0"/>
              </a:rPr>
              <a:t> </a:t>
            </a:r>
            <a:r>
              <a:rPr lang="en-US" sz="2700" b="1" dirty="0" err="1">
                <a:solidFill>
                  <a:srgbClr val="0000CC"/>
                </a:solidFill>
                <a:latin typeface="Times New Roman" pitchFamily="18" charset="0"/>
              </a:rPr>
              <a:t>phấn</a:t>
            </a:r>
            <a:r>
              <a:rPr lang="en-US" sz="2700" b="1" dirty="0">
                <a:solidFill>
                  <a:srgbClr val="0000CC"/>
                </a:solidFill>
                <a:latin typeface="Times New Roman" pitchFamily="18" charset="0"/>
              </a:rPr>
              <a:t> </a:t>
            </a:r>
            <a:r>
              <a:rPr lang="en-US" sz="2700" b="1" dirty="0" err="1">
                <a:solidFill>
                  <a:srgbClr val="0000CC"/>
                </a:solidFill>
                <a:latin typeface="Times New Roman" pitchFamily="18" charset="0"/>
              </a:rPr>
              <a:t>đấu</a:t>
            </a:r>
            <a:r>
              <a:rPr lang="en-US" sz="2700" b="1" dirty="0">
                <a:solidFill>
                  <a:srgbClr val="0000CC"/>
                </a:solidFill>
                <a:latin typeface="Times New Roman" pitchFamily="18" charset="0"/>
              </a:rPr>
              <a:t> </a:t>
            </a:r>
            <a:r>
              <a:rPr lang="vi-VN" sz="2700" b="1" dirty="0">
                <a:solidFill>
                  <a:srgbClr val="0000CC"/>
                </a:solidFill>
                <a:latin typeface="Times New Roman" pitchFamily="18" charset="0"/>
              </a:rPr>
              <a:t>năm 2030, xây dựng </a:t>
            </a:r>
            <a:r>
              <a:rPr lang="en-US" sz="2700" b="1" dirty="0">
                <a:solidFill>
                  <a:srgbClr val="0000CC"/>
                </a:solidFill>
                <a:latin typeface="Times New Roman" pitchFamily="18" charset="0"/>
              </a:rPr>
              <a:t>Q</a:t>
            </a:r>
            <a:r>
              <a:rPr lang="vi-VN" sz="2700" b="1" dirty="0">
                <a:solidFill>
                  <a:srgbClr val="0000CC"/>
                </a:solidFill>
                <a:latin typeface="Times New Roman" pitchFamily="18" charset="0"/>
              </a:rPr>
              <a:t>uân đội</a:t>
            </a:r>
            <a:r>
              <a:rPr lang="en-US" sz="2700" b="1" dirty="0">
                <a:solidFill>
                  <a:srgbClr val="0000CC"/>
                </a:solidFill>
                <a:latin typeface="Times New Roman" pitchFamily="18" charset="0"/>
              </a:rPr>
              <a:t> </a:t>
            </a:r>
            <a:r>
              <a:rPr lang="en-US" sz="2700" b="1" dirty="0" err="1">
                <a:solidFill>
                  <a:srgbClr val="0000CC"/>
                </a:solidFill>
                <a:latin typeface="Times New Roman" pitchFamily="18" charset="0"/>
              </a:rPr>
              <a:t>nhân</a:t>
            </a:r>
            <a:r>
              <a:rPr lang="en-US" sz="2700" b="1" dirty="0">
                <a:solidFill>
                  <a:srgbClr val="0000CC"/>
                </a:solidFill>
                <a:latin typeface="Times New Roman" pitchFamily="18" charset="0"/>
              </a:rPr>
              <a:t> </a:t>
            </a:r>
            <a:r>
              <a:rPr lang="en-US" sz="2700" b="1" dirty="0" err="1">
                <a:solidFill>
                  <a:srgbClr val="0000CC"/>
                </a:solidFill>
                <a:latin typeface="Times New Roman" pitchFamily="18" charset="0"/>
              </a:rPr>
              <a:t>dân</a:t>
            </a:r>
            <a:r>
              <a:rPr lang="en-US" sz="2700" b="1" dirty="0">
                <a:solidFill>
                  <a:srgbClr val="0000CC"/>
                </a:solidFill>
                <a:latin typeface="Times New Roman" pitchFamily="18" charset="0"/>
              </a:rPr>
              <a:t>, </a:t>
            </a:r>
            <a:r>
              <a:rPr lang="en-US" sz="2700" b="1" dirty="0" err="1">
                <a:solidFill>
                  <a:srgbClr val="0000CC"/>
                </a:solidFill>
                <a:latin typeface="Times New Roman" pitchFamily="18" charset="0"/>
              </a:rPr>
              <a:t>Công</a:t>
            </a:r>
            <a:r>
              <a:rPr lang="en-US" sz="2700" b="1" dirty="0">
                <a:solidFill>
                  <a:srgbClr val="0000CC"/>
                </a:solidFill>
                <a:latin typeface="Times New Roman" pitchFamily="18" charset="0"/>
              </a:rPr>
              <a:t> an </a:t>
            </a:r>
            <a:r>
              <a:rPr lang="en-US" sz="2700" b="1" dirty="0" err="1">
                <a:solidFill>
                  <a:srgbClr val="0000CC"/>
                </a:solidFill>
                <a:latin typeface="Times New Roman" pitchFamily="18" charset="0"/>
              </a:rPr>
              <a:t>nhân</a:t>
            </a:r>
            <a:r>
              <a:rPr lang="en-US" sz="2700" b="1" dirty="0">
                <a:solidFill>
                  <a:srgbClr val="0000CC"/>
                </a:solidFill>
                <a:latin typeface="Times New Roman" pitchFamily="18" charset="0"/>
              </a:rPr>
              <a:t> </a:t>
            </a:r>
            <a:r>
              <a:rPr lang="en-US" sz="2700" b="1" dirty="0" err="1">
                <a:solidFill>
                  <a:srgbClr val="0000CC"/>
                </a:solidFill>
                <a:latin typeface="Times New Roman" pitchFamily="18" charset="0"/>
              </a:rPr>
              <a:t>dân</a:t>
            </a:r>
            <a:r>
              <a:rPr lang="en-US" sz="2700" b="1" dirty="0">
                <a:solidFill>
                  <a:srgbClr val="0000CC"/>
                </a:solidFill>
                <a:latin typeface="Times New Roman" pitchFamily="18" charset="0"/>
              </a:rPr>
              <a:t> </a:t>
            </a:r>
            <a:r>
              <a:rPr lang="en-US" sz="2700" b="1" dirty="0" err="1">
                <a:solidFill>
                  <a:srgbClr val="0000CC"/>
                </a:solidFill>
                <a:latin typeface="Times New Roman" pitchFamily="18" charset="0"/>
              </a:rPr>
              <a:t>cách</a:t>
            </a:r>
            <a:r>
              <a:rPr lang="en-US" sz="2700" b="1" dirty="0">
                <a:solidFill>
                  <a:srgbClr val="0000CC"/>
                </a:solidFill>
                <a:latin typeface="Times New Roman" pitchFamily="18" charset="0"/>
              </a:rPr>
              <a:t> </a:t>
            </a:r>
            <a:r>
              <a:rPr lang="en-US" sz="2700" b="1" dirty="0" err="1">
                <a:solidFill>
                  <a:srgbClr val="0000CC"/>
                </a:solidFill>
                <a:latin typeface="Times New Roman" pitchFamily="18" charset="0"/>
              </a:rPr>
              <a:t>mạng</a:t>
            </a:r>
            <a:r>
              <a:rPr lang="en-US" sz="2700" b="1" dirty="0">
                <a:solidFill>
                  <a:srgbClr val="0000CC"/>
                </a:solidFill>
                <a:latin typeface="Times New Roman" pitchFamily="18" charset="0"/>
              </a:rPr>
              <a:t>, </a:t>
            </a:r>
            <a:r>
              <a:rPr lang="en-US" sz="2700" b="1" dirty="0" err="1">
                <a:solidFill>
                  <a:srgbClr val="0000CC"/>
                </a:solidFill>
                <a:latin typeface="Times New Roman" pitchFamily="18" charset="0"/>
              </a:rPr>
              <a:t>chính</a:t>
            </a:r>
            <a:r>
              <a:rPr lang="en-US" sz="2700" b="1" dirty="0">
                <a:solidFill>
                  <a:srgbClr val="0000CC"/>
                </a:solidFill>
                <a:latin typeface="Times New Roman" pitchFamily="18" charset="0"/>
              </a:rPr>
              <a:t> </a:t>
            </a:r>
            <a:r>
              <a:rPr lang="en-US" sz="2700" b="1" dirty="0" err="1">
                <a:solidFill>
                  <a:srgbClr val="0000CC"/>
                </a:solidFill>
                <a:latin typeface="Times New Roman" pitchFamily="18" charset="0"/>
              </a:rPr>
              <a:t>quy</a:t>
            </a:r>
            <a:r>
              <a:rPr lang="en-US" sz="2700" b="1" dirty="0">
                <a:solidFill>
                  <a:srgbClr val="0000CC"/>
                </a:solidFill>
                <a:latin typeface="Times New Roman" pitchFamily="18" charset="0"/>
              </a:rPr>
              <a:t>,</a:t>
            </a:r>
            <a:r>
              <a:rPr lang="vi-VN" sz="2700" b="1" dirty="0">
                <a:solidFill>
                  <a:srgbClr val="0000CC"/>
                </a:solidFill>
                <a:latin typeface="Times New Roman" pitchFamily="18" charset="0"/>
              </a:rPr>
              <a:t> tinh nhuệ, hiện đại</a:t>
            </a:r>
            <a:endParaRPr lang="en-US" sz="2700" b="1" dirty="0">
              <a:solidFill>
                <a:srgbClr val="0000CC"/>
              </a:solidFill>
              <a:latin typeface="Times New Roman" pitchFamily="18" charset="0"/>
            </a:endParaRPr>
          </a:p>
        </p:txBody>
      </p:sp>
      <p:sp>
        <p:nvSpPr>
          <p:cNvPr id="2" name="Rounded Rectangle 1"/>
          <p:cNvSpPr/>
          <p:nvPr/>
        </p:nvSpPr>
        <p:spPr>
          <a:xfrm>
            <a:off x="1055450" y="903688"/>
            <a:ext cx="10729193" cy="1144333"/>
          </a:xfrm>
          <a:prstGeom prst="roundRect">
            <a:avLst/>
          </a:prstGeom>
          <a:ln/>
        </p:spPr>
        <p:style>
          <a:lnRef idx="1">
            <a:schemeClr val="accent5"/>
          </a:lnRef>
          <a:fillRef idx="2">
            <a:schemeClr val="accent5"/>
          </a:fillRef>
          <a:effectRef idx="1">
            <a:schemeClr val="accent5"/>
          </a:effectRef>
          <a:fontRef idx="minor">
            <a:schemeClr val="dk1"/>
          </a:fontRef>
        </p:style>
        <p:txBody>
          <a:bodyPr lIns="91430" tIns="45718" rIns="91430" bIns="45718" rtlCol="0" anchor="ctr"/>
          <a:lstStyle/>
          <a:p>
            <a:pPr lvl="0" algn="ctr"/>
            <a:r>
              <a:rPr lang="en-US" sz="3200" b="1" dirty="0">
                <a:solidFill>
                  <a:srgbClr val="FFFF00"/>
                </a:solidFill>
                <a:latin typeface="Times New Roman" pitchFamily="18" charset="0"/>
              </a:rPr>
              <a:t>  </a:t>
            </a:r>
            <a:r>
              <a:rPr lang="vi-VN" sz="3200" b="1" dirty="0">
                <a:solidFill>
                  <a:srgbClr val="FFFF00"/>
                </a:solidFill>
                <a:latin typeface="Times New Roman" pitchFamily="18" charset="0"/>
              </a:rPr>
              <a:t>Kết hợp chặt chẽ phát triển kinh tế - xã hội </a:t>
            </a:r>
            <a:r>
              <a:rPr lang="en-US" sz="3200" b="1" dirty="0">
                <a:solidFill>
                  <a:srgbClr val="FFFF00"/>
                </a:solidFill>
                <a:latin typeface="Times New Roman" pitchFamily="18" charset="0"/>
              </a:rPr>
              <a:t> </a:t>
            </a:r>
            <a:r>
              <a:rPr lang="vi-VN" sz="3200" b="1" dirty="0">
                <a:solidFill>
                  <a:srgbClr val="FFFF00"/>
                </a:solidFill>
                <a:latin typeface="Times New Roman" pitchFamily="18" charset="0"/>
              </a:rPr>
              <a:t>với củng cố, tăng cường quốc phòng, an ninh</a:t>
            </a:r>
            <a:endParaRPr lang="vi-VN" sz="3200" b="1" dirty="0">
              <a:solidFill>
                <a:srgbClr val="FFFF00"/>
              </a:solidFill>
            </a:endParaRPr>
          </a:p>
        </p:txBody>
      </p:sp>
      <p:sp>
        <p:nvSpPr>
          <p:cNvPr id="8" name="Chevron 7"/>
          <p:cNvSpPr/>
          <p:nvPr/>
        </p:nvSpPr>
        <p:spPr>
          <a:xfrm>
            <a:off x="191347" y="1073001"/>
            <a:ext cx="1332148" cy="805699"/>
          </a:xfrm>
          <a:prstGeom prst="chevron">
            <a:avLst>
              <a:gd name="adj" fmla="val 53067"/>
            </a:avLst>
          </a:prstGeom>
          <a:solidFill>
            <a:srgbClr val="D20000"/>
          </a:solidFill>
          <a:ln>
            <a:solidFill>
              <a:schemeClr val="bg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r>
              <a:rPr lang="vi-VN" sz="4800" b="1" dirty="0">
                <a:solidFill>
                  <a:schemeClr val="bg1"/>
                </a:solidFill>
              </a:rPr>
              <a:t>1</a:t>
            </a:r>
          </a:p>
        </p:txBody>
      </p:sp>
      <p:sp>
        <p:nvSpPr>
          <p:cNvPr id="11" name="Chevron 10"/>
          <p:cNvSpPr/>
          <p:nvPr/>
        </p:nvSpPr>
        <p:spPr>
          <a:xfrm>
            <a:off x="191347" y="2689269"/>
            <a:ext cx="1332148" cy="805699"/>
          </a:xfrm>
          <a:prstGeom prst="chevron">
            <a:avLst>
              <a:gd name="adj" fmla="val 53067"/>
            </a:avLst>
          </a:prstGeom>
          <a:solidFill>
            <a:srgbClr val="D20000"/>
          </a:solidFill>
          <a:ln>
            <a:solidFill>
              <a:schemeClr val="bg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r>
              <a:rPr lang="vi-VN" sz="4800" b="1" dirty="0">
                <a:solidFill>
                  <a:schemeClr val="bg1"/>
                </a:solidFill>
              </a:rPr>
              <a:t>2</a:t>
            </a:r>
          </a:p>
        </p:txBody>
      </p:sp>
      <p:sp>
        <p:nvSpPr>
          <p:cNvPr id="9" name="Rounded Rectangle 8"/>
          <p:cNvSpPr/>
          <p:nvPr/>
        </p:nvSpPr>
        <p:spPr>
          <a:xfrm>
            <a:off x="1055450" y="4130040"/>
            <a:ext cx="10729193" cy="975360"/>
          </a:xfrm>
          <a:prstGeom prst="roundRect">
            <a:avLst/>
          </a:prstGeom>
          <a:solidFill>
            <a:schemeClr val="accent6">
              <a:lumMod val="40000"/>
              <a:lumOff val="6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8" rIns="91430" bIns="45718" numCol="1" spcCol="0" rtlCol="0" fromWordArt="0" anchor="ctr" anchorCtr="0" forceAA="0" compatLnSpc="1">
            <a:prstTxWarp prst="textNoShape">
              <a:avLst/>
            </a:prstTxWarp>
            <a:noAutofit/>
          </a:bodyPr>
          <a:lstStyle/>
          <a:p>
            <a:pPr algn="ctr"/>
            <a:r>
              <a:rPr lang="en-US" sz="2700" b="1" dirty="0">
                <a:solidFill>
                  <a:schemeClr val="tx1"/>
                </a:solidFill>
                <a:latin typeface="Times New Roman" pitchFamily="18" charset="0"/>
                <a:cs typeface="Times New Roman" pitchFamily="18" charset="0"/>
              </a:rPr>
              <a:t>      </a:t>
            </a:r>
            <a:r>
              <a:rPr lang="en-US" sz="2700" b="1" dirty="0" err="1">
                <a:solidFill>
                  <a:schemeClr val="tx1"/>
                </a:solidFill>
                <a:latin typeface="Times New Roman" pitchFamily="18" charset="0"/>
                <a:cs typeface="Times New Roman" pitchFamily="18" charset="0"/>
              </a:rPr>
              <a:t>Xây</a:t>
            </a:r>
            <a:r>
              <a:rPr lang="en-US" sz="2700" b="1" dirty="0">
                <a:solidFill>
                  <a:schemeClr val="tx1"/>
                </a:solidFill>
                <a:latin typeface="Times New Roman" pitchFamily="18" charset="0"/>
                <a:cs typeface="Times New Roman" pitchFamily="18" charset="0"/>
              </a:rPr>
              <a:t> </a:t>
            </a:r>
            <a:r>
              <a:rPr lang="en-US" sz="2700" b="1" dirty="0" err="1">
                <a:solidFill>
                  <a:schemeClr val="tx1"/>
                </a:solidFill>
                <a:latin typeface="Times New Roman" pitchFamily="18" charset="0"/>
                <a:cs typeface="Times New Roman" pitchFamily="18" charset="0"/>
              </a:rPr>
              <a:t>dựng</a:t>
            </a:r>
            <a:r>
              <a:rPr lang="en-US" sz="2700" b="1" dirty="0">
                <a:solidFill>
                  <a:schemeClr val="tx1"/>
                </a:solidFill>
                <a:latin typeface="Times New Roman" pitchFamily="18" charset="0"/>
                <a:cs typeface="Times New Roman" pitchFamily="18" charset="0"/>
              </a:rPr>
              <a:t> "</a:t>
            </a:r>
            <a:r>
              <a:rPr lang="en-US" sz="2700" b="1" dirty="0" err="1">
                <a:solidFill>
                  <a:schemeClr val="tx1"/>
                </a:solidFill>
                <a:latin typeface="Times New Roman" pitchFamily="18" charset="0"/>
                <a:cs typeface="Times New Roman" pitchFamily="18" charset="0"/>
              </a:rPr>
              <a:t>thế</a:t>
            </a:r>
            <a:r>
              <a:rPr lang="en-US" sz="2700" b="1" dirty="0">
                <a:solidFill>
                  <a:schemeClr val="tx1"/>
                </a:solidFill>
                <a:latin typeface="Times New Roman" pitchFamily="18" charset="0"/>
                <a:cs typeface="Times New Roman" pitchFamily="18" charset="0"/>
              </a:rPr>
              <a:t> </a:t>
            </a:r>
            <a:r>
              <a:rPr lang="en-US" sz="2700" b="1" dirty="0" err="1">
                <a:solidFill>
                  <a:schemeClr val="tx1"/>
                </a:solidFill>
                <a:latin typeface="Times New Roman" pitchFamily="18" charset="0"/>
                <a:cs typeface="Times New Roman" pitchFamily="18" charset="0"/>
              </a:rPr>
              <a:t>trận</a:t>
            </a:r>
            <a:r>
              <a:rPr lang="en-US" sz="2700" b="1" dirty="0">
                <a:solidFill>
                  <a:schemeClr val="tx1"/>
                </a:solidFill>
                <a:latin typeface="Times New Roman" pitchFamily="18" charset="0"/>
                <a:cs typeface="Times New Roman" pitchFamily="18" charset="0"/>
              </a:rPr>
              <a:t> </a:t>
            </a:r>
            <a:r>
              <a:rPr lang="en-US" sz="2700" b="1" dirty="0" err="1">
                <a:solidFill>
                  <a:schemeClr val="tx1"/>
                </a:solidFill>
                <a:latin typeface="Times New Roman" pitchFamily="18" charset="0"/>
                <a:cs typeface="Times New Roman" pitchFamily="18" charset="0"/>
              </a:rPr>
              <a:t>lòng</a:t>
            </a:r>
            <a:r>
              <a:rPr lang="en-US" sz="2700" b="1" dirty="0">
                <a:solidFill>
                  <a:schemeClr val="tx1"/>
                </a:solidFill>
                <a:latin typeface="Times New Roman" pitchFamily="18" charset="0"/>
                <a:cs typeface="Times New Roman" pitchFamily="18" charset="0"/>
              </a:rPr>
              <a:t> </a:t>
            </a:r>
            <a:r>
              <a:rPr lang="en-US" sz="2700" b="1" dirty="0" err="1">
                <a:solidFill>
                  <a:schemeClr val="tx1"/>
                </a:solidFill>
                <a:latin typeface="Times New Roman" pitchFamily="18" charset="0"/>
                <a:cs typeface="Times New Roman" pitchFamily="18" charset="0"/>
              </a:rPr>
              <a:t>dân</a:t>
            </a:r>
            <a:r>
              <a:rPr lang="en-US" sz="2700" b="1" dirty="0">
                <a:solidFill>
                  <a:schemeClr val="tx1"/>
                </a:solidFill>
                <a:latin typeface="Times New Roman" pitchFamily="18" charset="0"/>
                <a:cs typeface="Times New Roman" pitchFamily="18" charset="0"/>
              </a:rPr>
              <a:t>", </a:t>
            </a:r>
            <a:r>
              <a:rPr lang="en-US" sz="2700" b="1" dirty="0" err="1">
                <a:solidFill>
                  <a:schemeClr val="tx1"/>
                </a:solidFill>
                <a:latin typeface="Times New Roman" pitchFamily="18" charset="0"/>
                <a:cs typeface="Times New Roman" pitchFamily="18" charset="0"/>
              </a:rPr>
              <a:t>thế</a:t>
            </a:r>
            <a:r>
              <a:rPr lang="en-US" sz="2700" b="1" dirty="0">
                <a:solidFill>
                  <a:schemeClr val="tx1"/>
                </a:solidFill>
                <a:latin typeface="Times New Roman" pitchFamily="18" charset="0"/>
                <a:cs typeface="Times New Roman" pitchFamily="18" charset="0"/>
              </a:rPr>
              <a:t> </a:t>
            </a:r>
            <a:r>
              <a:rPr lang="en-US" sz="2700" b="1" dirty="0" err="1">
                <a:solidFill>
                  <a:schemeClr val="tx1"/>
                </a:solidFill>
                <a:latin typeface="Times New Roman" pitchFamily="18" charset="0"/>
                <a:cs typeface="Times New Roman" pitchFamily="18" charset="0"/>
              </a:rPr>
              <a:t>trận</a:t>
            </a:r>
            <a:r>
              <a:rPr lang="en-US" sz="2700" b="1" dirty="0">
                <a:solidFill>
                  <a:schemeClr val="tx1"/>
                </a:solidFill>
                <a:latin typeface="Times New Roman" pitchFamily="18" charset="0"/>
                <a:cs typeface="Times New Roman" pitchFamily="18" charset="0"/>
              </a:rPr>
              <a:t> </a:t>
            </a:r>
            <a:r>
              <a:rPr lang="en-US" sz="2700" b="1" dirty="0" err="1">
                <a:solidFill>
                  <a:schemeClr val="tx1"/>
                </a:solidFill>
                <a:latin typeface="Times New Roman" pitchFamily="18" charset="0"/>
                <a:cs typeface="Times New Roman" pitchFamily="18" charset="0"/>
              </a:rPr>
              <a:t>quốc</a:t>
            </a:r>
            <a:r>
              <a:rPr lang="en-US" sz="2700" b="1" dirty="0">
                <a:solidFill>
                  <a:schemeClr val="tx1"/>
                </a:solidFill>
                <a:latin typeface="Times New Roman" pitchFamily="18" charset="0"/>
                <a:cs typeface="Times New Roman" pitchFamily="18" charset="0"/>
              </a:rPr>
              <a:t> </a:t>
            </a:r>
            <a:r>
              <a:rPr lang="en-US" sz="2700" b="1" dirty="0" err="1">
                <a:solidFill>
                  <a:schemeClr val="tx1"/>
                </a:solidFill>
                <a:latin typeface="Times New Roman" pitchFamily="18" charset="0"/>
                <a:cs typeface="Times New Roman" pitchFamily="18" charset="0"/>
              </a:rPr>
              <a:t>phòng</a:t>
            </a:r>
            <a:r>
              <a:rPr lang="en-US" sz="2700" b="1" dirty="0">
                <a:solidFill>
                  <a:schemeClr val="tx1"/>
                </a:solidFill>
                <a:latin typeface="Times New Roman" pitchFamily="18" charset="0"/>
                <a:cs typeface="Times New Roman" pitchFamily="18" charset="0"/>
              </a:rPr>
              <a:t> </a:t>
            </a:r>
            <a:r>
              <a:rPr lang="en-US" sz="2700" b="1" dirty="0" err="1">
                <a:solidFill>
                  <a:schemeClr val="tx1"/>
                </a:solidFill>
                <a:latin typeface="Times New Roman" pitchFamily="18" charset="0"/>
                <a:cs typeface="Times New Roman" pitchFamily="18" charset="0"/>
              </a:rPr>
              <a:t>toàn</a:t>
            </a:r>
            <a:r>
              <a:rPr lang="en-US" sz="2700" b="1" dirty="0">
                <a:solidFill>
                  <a:schemeClr val="tx1"/>
                </a:solidFill>
                <a:latin typeface="Times New Roman" pitchFamily="18" charset="0"/>
                <a:cs typeface="Times New Roman" pitchFamily="18" charset="0"/>
              </a:rPr>
              <a:t> </a:t>
            </a:r>
            <a:r>
              <a:rPr lang="en-US" sz="2700" b="1" dirty="0" err="1">
                <a:solidFill>
                  <a:schemeClr val="tx1"/>
                </a:solidFill>
                <a:latin typeface="Times New Roman" pitchFamily="18" charset="0"/>
                <a:cs typeface="Times New Roman" pitchFamily="18" charset="0"/>
              </a:rPr>
              <a:t>dân</a:t>
            </a:r>
            <a:r>
              <a:rPr lang="en-US" sz="2700" b="1" dirty="0">
                <a:solidFill>
                  <a:schemeClr val="tx1"/>
                </a:solidFill>
                <a:latin typeface="Times New Roman" pitchFamily="18" charset="0"/>
                <a:cs typeface="Times New Roman" pitchFamily="18" charset="0"/>
              </a:rPr>
              <a:t> </a:t>
            </a:r>
            <a:r>
              <a:rPr lang="en-US" sz="2700" b="1" dirty="0" err="1">
                <a:solidFill>
                  <a:schemeClr val="tx1"/>
                </a:solidFill>
                <a:latin typeface="Times New Roman" pitchFamily="18" charset="0"/>
                <a:cs typeface="Times New Roman" pitchFamily="18" charset="0"/>
              </a:rPr>
              <a:t>và</a:t>
            </a:r>
            <a:r>
              <a:rPr lang="en-US" sz="2700" b="1" dirty="0">
                <a:solidFill>
                  <a:schemeClr val="tx1"/>
                </a:solidFill>
                <a:latin typeface="Times New Roman" pitchFamily="18" charset="0"/>
                <a:cs typeface="Times New Roman" pitchFamily="18" charset="0"/>
              </a:rPr>
              <a:t> </a:t>
            </a:r>
            <a:r>
              <a:rPr lang="en-US" sz="2700" b="1" dirty="0" err="1">
                <a:solidFill>
                  <a:schemeClr val="tx1"/>
                </a:solidFill>
                <a:latin typeface="Times New Roman" pitchFamily="18" charset="0"/>
                <a:cs typeface="Times New Roman" pitchFamily="18" charset="0"/>
              </a:rPr>
              <a:t>thế</a:t>
            </a:r>
            <a:r>
              <a:rPr lang="en-US" sz="2700" b="1" dirty="0">
                <a:solidFill>
                  <a:schemeClr val="tx1"/>
                </a:solidFill>
                <a:latin typeface="Times New Roman" pitchFamily="18" charset="0"/>
                <a:cs typeface="Times New Roman" pitchFamily="18" charset="0"/>
              </a:rPr>
              <a:t> </a:t>
            </a:r>
            <a:r>
              <a:rPr lang="en-US" sz="2700" b="1" dirty="0" err="1">
                <a:solidFill>
                  <a:schemeClr val="tx1"/>
                </a:solidFill>
                <a:latin typeface="Times New Roman" pitchFamily="18" charset="0"/>
                <a:cs typeface="Times New Roman" pitchFamily="18" charset="0"/>
              </a:rPr>
              <a:t>trận</a:t>
            </a:r>
            <a:r>
              <a:rPr lang="en-US" sz="2700" b="1" dirty="0">
                <a:solidFill>
                  <a:schemeClr val="tx1"/>
                </a:solidFill>
                <a:latin typeface="Times New Roman" pitchFamily="18" charset="0"/>
                <a:cs typeface="Times New Roman" pitchFamily="18" charset="0"/>
              </a:rPr>
              <a:t> an </a:t>
            </a:r>
            <a:r>
              <a:rPr lang="en-US" sz="2700" b="1" dirty="0" err="1">
                <a:solidFill>
                  <a:schemeClr val="tx1"/>
                </a:solidFill>
                <a:latin typeface="Times New Roman" pitchFamily="18" charset="0"/>
                <a:cs typeface="Times New Roman" pitchFamily="18" charset="0"/>
              </a:rPr>
              <a:t>ninh</a:t>
            </a:r>
            <a:r>
              <a:rPr lang="en-US" sz="2700" b="1" dirty="0">
                <a:solidFill>
                  <a:schemeClr val="tx1"/>
                </a:solidFill>
                <a:latin typeface="Times New Roman" pitchFamily="18" charset="0"/>
                <a:cs typeface="Times New Roman" pitchFamily="18" charset="0"/>
              </a:rPr>
              <a:t> </a:t>
            </a:r>
            <a:r>
              <a:rPr lang="en-US" sz="2700" b="1" dirty="0" err="1">
                <a:solidFill>
                  <a:schemeClr val="tx1"/>
                </a:solidFill>
                <a:latin typeface="Times New Roman" pitchFamily="18" charset="0"/>
                <a:cs typeface="Times New Roman" pitchFamily="18" charset="0"/>
              </a:rPr>
              <a:t>nhân</a:t>
            </a:r>
            <a:r>
              <a:rPr lang="en-US" sz="2700" b="1" dirty="0">
                <a:solidFill>
                  <a:schemeClr val="tx1"/>
                </a:solidFill>
                <a:latin typeface="Times New Roman" pitchFamily="18" charset="0"/>
                <a:cs typeface="Times New Roman" pitchFamily="18" charset="0"/>
              </a:rPr>
              <a:t> </a:t>
            </a:r>
            <a:r>
              <a:rPr lang="en-US" sz="2700" b="1" dirty="0" err="1">
                <a:solidFill>
                  <a:schemeClr val="tx1"/>
                </a:solidFill>
                <a:latin typeface="Times New Roman" pitchFamily="18" charset="0"/>
                <a:cs typeface="Times New Roman" pitchFamily="18" charset="0"/>
              </a:rPr>
              <a:t>dân</a:t>
            </a:r>
            <a:r>
              <a:rPr lang="en-US" sz="2700" b="1" dirty="0">
                <a:solidFill>
                  <a:schemeClr val="tx1"/>
                </a:solidFill>
                <a:latin typeface="Times New Roman" pitchFamily="18" charset="0"/>
                <a:cs typeface="Times New Roman" pitchFamily="18" charset="0"/>
              </a:rPr>
              <a:t> </a:t>
            </a:r>
            <a:r>
              <a:rPr lang="en-US" sz="2700" b="1" dirty="0" err="1">
                <a:solidFill>
                  <a:schemeClr val="tx1"/>
                </a:solidFill>
                <a:latin typeface="Times New Roman" pitchFamily="18" charset="0"/>
                <a:cs typeface="Times New Roman" pitchFamily="18" charset="0"/>
              </a:rPr>
              <a:t>vững</a:t>
            </a:r>
            <a:r>
              <a:rPr lang="en-US" sz="2700" b="1" dirty="0">
                <a:solidFill>
                  <a:schemeClr val="tx1"/>
                </a:solidFill>
                <a:latin typeface="Times New Roman" pitchFamily="18" charset="0"/>
                <a:cs typeface="Times New Roman" pitchFamily="18" charset="0"/>
              </a:rPr>
              <a:t> </a:t>
            </a:r>
            <a:r>
              <a:rPr lang="en-US" sz="2700" b="1" dirty="0" err="1">
                <a:solidFill>
                  <a:schemeClr val="tx1"/>
                </a:solidFill>
                <a:latin typeface="Times New Roman" pitchFamily="18" charset="0"/>
                <a:cs typeface="Times New Roman" pitchFamily="18" charset="0"/>
              </a:rPr>
              <a:t>chắc</a:t>
            </a:r>
            <a:endParaRPr lang="vi-VN" sz="2700" b="1" dirty="0">
              <a:solidFill>
                <a:schemeClr val="tx1"/>
              </a:solidFill>
              <a:latin typeface="Times New Roman" pitchFamily="18" charset="0"/>
              <a:cs typeface="Times New Roman" pitchFamily="18" charset="0"/>
            </a:endParaRPr>
          </a:p>
        </p:txBody>
      </p:sp>
      <p:sp>
        <p:nvSpPr>
          <p:cNvPr id="10" name="Chevron 9"/>
          <p:cNvSpPr/>
          <p:nvPr/>
        </p:nvSpPr>
        <p:spPr>
          <a:xfrm>
            <a:off x="191347" y="4214873"/>
            <a:ext cx="1332148" cy="805699"/>
          </a:xfrm>
          <a:prstGeom prst="chevron">
            <a:avLst>
              <a:gd name="adj" fmla="val 53067"/>
            </a:avLst>
          </a:prstGeom>
          <a:solidFill>
            <a:srgbClr val="D20000"/>
          </a:solidFill>
          <a:ln>
            <a:solidFill>
              <a:schemeClr val="bg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r>
              <a:rPr lang="en-US" sz="4800" b="1" dirty="0">
                <a:solidFill>
                  <a:schemeClr val="bg1"/>
                </a:solidFill>
              </a:rPr>
              <a:t>3</a:t>
            </a:r>
            <a:endParaRPr lang="vi-VN" sz="4800" b="1" dirty="0">
              <a:solidFill>
                <a:schemeClr val="bg1"/>
              </a:solidFill>
            </a:endParaRPr>
          </a:p>
        </p:txBody>
      </p:sp>
      <p:sp>
        <p:nvSpPr>
          <p:cNvPr id="12" name="Rounded Rectangle 11"/>
          <p:cNvSpPr/>
          <p:nvPr/>
        </p:nvSpPr>
        <p:spPr>
          <a:xfrm>
            <a:off x="1055450" y="5297332"/>
            <a:ext cx="10729193" cy="1144333"/>
          </a:xfrm>
          <a:prstGeom prst="roundRect">
            <a:avLst/>
          </a:prstGeom>
          <a:solidFill>
            <a:schemeClr val="accent6">
              <a:lumMod val="20000"/>
              <a:lumOff val="80000"/>
            </a:schemeClr>
          </a:solidFill>
          <a:ln/>
        </p:spPr>
        <p:style>
          <a:lnRef idx="1">
            <a:schemeClr val="accent5"/>
          </a:lnRef>
          <a:fillRef idx="2">
            <a:schemeClr val="accent5"/>
          </a:fillRef>
          <a:effectRef idx="1">
            <a:schemeClr val="accent5"/>
          </a:effectRef>
          <a:fontRef idx="minor">
            <a:schemeClr val="dk1"/>
          </a:fontRef>
        </p:style>
        <p:txBody>
          <a:bodyPr lIns="91430" tIns="45718" rIns="91430" bIns="45718" rtlCol="0" anchor="ctr"/>
          <a:lstStyle/>
          <a:p>
            <a:pPr lvl="0" algn="ctr"/>
            <a:r>
              <a:rPr lang="en-US" sz="2700" b="1" dirty="0">
                <a:solidFill>
                  <a:schemeClr val="tx1"/>
                </a:solidFill>
                <a:latin typeface="Times New Roman" pitchFamily="18" charset="0"/>
              </a:rPr>
              <a:t>  </a:t>
            </a:r>
            <a:r>
              <a:rPr lang="vi-VN" sz="2700" b="1" dirty="0">
                <a:solidFill>
                  <a:schemeClr val="tx1"/>
                </a:solidFill>
                <a:latin typeface="Times New Roman" pitchFamily="18" charset="0"/>
              </a:rPr>
              <a:t>Kịp thời phát hiện, chủ động xử lý có hiệu quả các vụ việc phức tạp về an ninh, trật tự, không để xảy ra các "điểm nóng"</a:t>
            </a:r>
            <a:endParaRPr lang="vi-VN" sz="2700" b="1" dirty="0">
              <a:solidFill>
                <a:schemeClr val="tx1"/>
              </a:solidFill>
            </a:endParaRPr>
          </a:p>
        </p:txBody>
      </p:sp>
      <p:sp>
        <p:nvSpPr>
          <p:cNvPr id="13" name="Chevron 12"/>
          <p:cNvSpPr/>
          <p:nvPr/>
        </p:nvSpPr>
        <p:spPr>
          <a:xfrm>
            <a:off x="191347" y="5466641"/>
            <a:ext cx="1332148" cy="805699"/>
          </a:xfrm>
          <a:prstGeom prst="chevron">
            <a:avLst>
              <a:gd name="adj" fmla="val 53067"/>
            </a:avLst>
          </a:prstGeom>
          <a:solidFill>
            <a:srgbClr val="D20000"/>
          </a:solidFill>
          <a:ln>
            <a:solidFill>
              <a:schemeClr val="bg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r>
              <a:rPr lang="en-US" sz="4800" b="1" dirty="0">
                <a:solidFill>
                  <a:schemeClr val="bg1"/>
                </a:solidFill>
              </a:rPr>
              <a:t>4</a:t>
            </a:r>
            <a:endParaRPr lang="vi-VN" sz="4800" b="1" dirty="0">
              <a:solidFill>
                <a:schemeClr val="bg1"/>
              </a:solidFill>
            </a:endParaRPr>
          </a:p>
        </p:txBody>
      </p:sp>
      <p:sp>
        <p:nvSpPr>
          <p:cNvPr id="3" name="Rectangle 2"/>
          <p:cNvSpPr/>
          <p:nvPr/>
        </p:nvSpPr>
        <p:spPr>
          <a:xfrm>
            <a:off x="3467101" y="131491"/>
            <a:ext cx="8086627" cy="646331"/>
          </a:xfrm>
          <a:prstGeom prst="rect">
            <a:avLst/>
          </a:prstGeom>
        </p:spPr>
        <p:txBody>
          <a:bodyPr wrap="square" lIns="91438" tIns="45719" rIns="91438" bIns="45719">
            <a:spAutoFit/>
          </a:bodyPr>
          <a:lstStyle/>
          <a:p>
            <a:r>
              <a:rPr lang="en-US" sz="3600" b="1" i="1" dirty="0" err="1">
                <a:solidFill>
                  <a:srgbClr val="FFFF00"/>
                </a:solidFill>
                <a:latin typeface="Arial" pitchFamily="34" charset="0"/>
                <a:cs typeface="Arial" pitchFamily="34" charset="0"/>
              </a:rPr>
              <a:t>Về</a:t>
            </a:r>
            <a:r>
              <a:rPr lang="en-US" sz="3600" b="1" i="1" dirty="0">
                <a:solidFill>
                  <a:srgbClr val="FFFF00"/>
                </a:solidFill>
              </a:rPr>
              <a:t> </a:t>
            </a:r>
            <a:r>
              <a:rPr lang="vi-VN" sz="3600" b="1" i="1" dirty="0">
                <a:solidFill>
                  <a:srgbClr val="FFFF00"/>
                </a:solidFill>
              </a:rPr>
              <a:t>quốc phòng, an ninh, đối ngoại</a:t>
            </a:r>
            <a:endParaRPr lang="en-US" sz="3600" dirty="0">
              <a:solidFill>
                <a:srgbClr val="FFFF00"/>
              </a:solidFill>
            </a:endParaRPr>
          </a:p>
        </p:txBody>
      </p:sp>
    </p:spTree>
    <p:extLst>
      <p:ext uri="{BB962C8B-B14F-4D97-AF65-F5344CB8AC3E}">
        <p14:creationId xmlns:p14="http://schemas.microsoft.com/office/powerpoint/2010/main" val="20520516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1055439" y="2484120"/>
            <a:ext cx="10729203" cy="3520440"/>
          </a:xfrm>
          <a:prstGeom prst="roundRect">
            <a:avLst/>
          </a:prstGeom>
          <a:solidFill>
            <a:srgbClr val="FFFF99"/>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0" tIns="45718" rIns="91430" bIns="45718" numCol="1" spcCol="0" rtlCol="0" fromWordArt="0" anchor="ctr" anchorCtr="0" forceAA="0" compatLnSpc="1">
            <a:prstTxWarp prst="textNoShape">
              <a:avLst/>
            </a:prstTxWarp>
            <a:noAutofit/>
          </a:bodyPr>
          <a:lstStyle/>
          <a:p>
            <a:endParaRPr lang="en-US" sz="2800" dirty="0">
              <a:solidFill>
                <a:srgbClr val="0000CC"/>
              </a:solidFill>
              <a:latin typeface="Times New Roman" pitchFamily="18" charset="0"/>
            </a:endParaRPr>
          </a:p>
          <a:p>
            <a:endParaRPr lang="en-US" sz="2800" dirty="0">
              <a:solidFill>
                <a:srgbClr val="0000CC"/>
              </a:solidFill>
              <a:latin typeface="Times New Roman" pitchFamily="18" charset="0"/>
            </a:endParaRPr>
          </a:p>
          <a:p>
            <a:endParaRPr lang="en-US" sz="2800" dirty="0">
              <a:solidFill>
                <a:srgbClr val="0000CC"/>
              </a:solidFill>
              <a:latin typeface="Times New Roman" pitchFamily="18" charset="0"/>
            </a:endParaRPr>
          </a:p>
          <a:p>
            <a:pPr algn="ctr"/>
            <a:r>
              <a:rPr lang="vi-VN" sz="2800" b="1" dirty="0">
                <a:solidFill>
                  <a:srgbClr val="0000CC"/>
                </a:solidFill>
                <a:latin typeface="Times New Roman" pitchFamily="18" charset="0"/>
              </a:rPr>
              <a:t>Xây dựng nền ngoại giao hiện đại</a:t>
            </a:r>
            <a:r>
              <a:rPr lang="en-US" sz="2800" b="1" dirty="0">
                <a:solidFill>
                  <a:srgbClr val="0000CC"/>
                </a:solidFill>
                <a:latin typeface="Times New Roman" pitchFamily="18" charset="0"/>
              </a:rPr>
              <a:t>:</a:t>
            </a:r>
          </a:p>
          <a:p>
            <a:pPr marL="457143" indent="-457143">
              <a:buClr>
                <a:srgbClr val="FF0000"/>
              </a:buClr>
              <a:buFont typeface="Wingdings" pitchFamily="2" charset="2"/>
              <a:buChar char="q"/>
            </a:pPr>
            <a:r>
              <a:rPr lang="en-US" sz="2800" dirty="0">
                <a:solidFill>
                  <a:srgbClr val="0000CC"/>
                </a:solidFill>
                <a:latin typeface="Times New Roman" pitchFamily="18" charset="0"/>
              </a:rPr>
              <a:t>C</a:t>
            </a:r>
            <a:r>
              <a:rPr lang="vi-VN" sz="2800" dirty="0">
                <a:solidFill>
                  <a:srgbClr val="0000CC"/>
                </a:solidFill>
                <a:latin typeface="Times New Roman" pitchFamily="18" charset="0"/>
              </a:rPr>
              <a:t>hú trọng đẩy mạnh ngoại giao quốc phòng, an ninh để bảo vệ Tổ quốc từ sớm, từ xa</a:t>
            </a:r>
            <a:endParaRPr lang="en-US" sz="2800" dirty="0">
              <a:solidFill>
                <a:srgbClr val="0000CC"/>
              </a:solidFill>
              <a:latin typeface="Times New Roman" pitchFamily="18" charset="0"/>
            </a:endParaRPr>
          </a:p>
          <a:p>
            <a:pPr marL="457143" indent="-457143">
              <a:buClr>
                <a:srgbClr val="FF0000"/>
              </a:buClr>
              <a:buFont typeface="Wingdings" pitchFamily="2" charset="2"/>
              <a:buChar char="q"/>
            </a:pPr>
            <a:r>
              <a:rPr lang="en-US" sz="2800" dirty="0">
                <a:solidFill>
                  <a:srgbClr val="0000CC"/>
                </a:solidFill>
                <a:latin typeface="Times New Roman" pitchFamily="18" charset="0"/>
              </a:rPr>
              <a:t>T</a:t>
            </a:r>
            <a:r>
              <a:rPr lang="vi-VN" sz="2800" dirty="0">
                <a:solidFill>
                  <a:srgbClr val="0000CC"/>
                </a:solidFill>
                <a:latin typeface="Times New Roman" pitchFamily="18" charset="0"/>
              </a:rPr>
              <a:t>ăng cường ngoại giao kinh tế phục vụ phát triển</a:t>
            </a:r>
            <a:endParaRPr lang="en-US" sz="2800" dirty="0">
              <a:solidFill>
                <a:srgbClr val="0000CC"/>
              </a:solidFill>
              <a:latin typeface="Times New Roman" pitchFamily="18" charset="0"/>
            </a:endParaRPr>
          </a:p>
          <a:p>
            <a:pPr marL="457143" indent="-457143">
              <a:buClr>
                <a:srgbClr val="FF0000"/>
              </a:buClr>
              <a:buFont typeface="Wingdings" pitchFamily="2" charset="2"/>
              <a:buChar char="q"/>
            </a:pPr>
            <a:r>
              <a:rPr lang="vi-VN" sz="2800" dirty="0">
                <a:solidFill>
                  <a:srgbClr val="0000CC"/>
                </a:solidFill>
                <a:latin typeface="Times New Roman" pitchFamily="18" charset="0"/>
              </a:rPr>
              <a:t>Mở rộng và nâng cao hiệu quả ngoại giao văn hoá, đóng góp thiết thực vào quảng bá hình ảnh, thương hiệu quốc gia và tăng cường sức mạnh tổng hợp của đất nước</a:t>
            </a:r>
            <a:endParaRPr lang="en-US" sz="2800" dirty="0">
              <a:solidFill>
                <a:srgbClr val="0000CC"/>
              </a:solidFill>
              <a:latin typeface="Times New Roman" pitchFamily="18" charset="0"/>
            </a:endParaRPr>
          </a:p>
          <a:p>
            <a:endParaRPr lang="en-US" sz="2800" dirty="0">
              <a:solidFill>
                <a:srgbClr val="0000CC"/>
              </a:solidFill>
              <a:latin typeface="Times New Roman" pitchFamily="18" charset="0"/>
            </a:endParaRPr>
          </a:p>
          <a:p>
            <a:endParaRPr lang="en-US" sz="2800" dirty="0">
              <a:solidFill>
                <a:srgbClr val="0000CC"/>
              </a:solidFill>
              <a:latin typeface="Times New Roman" pitchFamily="18" charset="0"/>
            </a:endParaRPr>
          </a:p>
          <a:p>
            <a:endParaRPr lang="en-US" sz="2800" dirty="0">
              <a:solidFill>
                <a:srgbClr val="0000CC"/>
              </a:solidFill>
              <a:latin typeface="Times New Roman" pitchFamily="18" charset="0"/>
            </a:endParaRPr>
          </a:p>
        </p:txBody>
      </p:sp>
      <p:sp>
        <p:nvSpPr>
          <p:cNvPr id="2" name="Rounded Rectangle 1"/>
          <p:cNvSpPr/>
          <p:nvPr/>
        </p:nvSpPr>
        <p:spPr>
          <a:xfrm>
            <a:off x="1055450" y="903688"/>
            <a:ext cx="10729193" cy="1325163"/>
          </a:xfrm>
          <a:prstGeom prst="roundRect">
            <a:avLst/>
          </a:prstGeom>
          <a:solidFill>
            <a:schemeClr val="accent6">
              <a:lumMod val="20000"/>
              <a:lumOff val="80000"/>
            </a:schemeClr>
          </a:solidFill>
          <a:ln/>
        </p:spPr>
        <p:style>
          <a:lnRef idx="1">
            <a:schemeClr val="accent5"/>
          </a:lnRef>
          <a:fillRef idx="2">
            <a:schemeClr val="accent5"/>
          </a:fillRef>
          <a:effectRef idx="1">
            <a:schemeClr val="accent5"/>
          </a:effectRef>
          <a:fontRef idx="minor">
            <a:schemeClr val="dk1"/>
          </a:fontRef>
        </p:style>
        <p:txBody>
          <a:bodyPr lIns="91430" tIns="45718" rIns="91430" bIns="45718" rtlCol="0" anchor="ctr"/>
          <a:lstStyle/>
          <a:p>
            <a:pPr lvl="0" algn="ctr"/>
            <a:r>
              <a:rPr lang="en-US" sz="3200" b="1" dirty="0">
                <a:solidFill>
                  <a:srgbClr val="0000CC"/>
                </a:solidFill>
                <a:latin typeface="Times New Roman" pitchFamily="18" charset="0"/>
              </a:rPr>
              <a:t>    </a:t>
            </a:r>
            <a:r>
              <a:rPr lang="vi-VN" sz="3200" b="1" dirty="0">
                <a:solidFill>
                  <a:srgbClr val="0000CC"/>
                </a:solidFill>
                <a:latin typeface="Times New Roman" pitchFamily="18" charset="0"/>
              </a:rPr>
              <a:t>Kết hợp chặt chẽ, hiệu quả công tác đối ngoại của Đảng với ngoại giao Nhà nước và đối ngoại nhân dân</a:t>
            </a:r>
            <a:endParaRPr lang="vi-VN" sz="3200" b="1" dirty="0">
              <a:solidFill>
                <a:srgbClr val="0000CC"/>
              </a:solidFill>
            </a:endParaRPr>
          </a:p>
        </p:txBody>
      </p:sp>
      <p:sp>
        <p:nvSpPr>
          <p:cNvPr id="8" name="Chevron 7"/>
          <p:cNvSpPr/>
          <p:nvPr/>
        </p:nvSpPr>
        <p:spPr>
          <a:xfrm>
            <a:off x="191347" y="1073001"/>
            <a:ext cx="1332148" cy="805699"/>
          </a:xfrm>
          <a:prstGeom prst="chevron">
            <a:avLst>
              <a:gd name="adj" fmla="val 53067"/>
            </a:avLst>
          </a:prstGeom>
          <a:solidFill>
            <a:srgbClr val="D20000"/>
          </a:solidFill>
          <a:ln>
            <a:solidFill>
              <a:schemeClr val="bg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r>
              <a:rPr lang="en-US" sz="4800" b="1" dirty="0">
                <a:solidFill>
                  <a:schemeClr val="bg1"/>
                </a:solidFill>
              </a:rPr>
              <a:t>5</a:t>
            </a:r>
            <a:endParaRPr lang="vi-VN" sz="4800" b="1" dirty="0">
              <a:solidFill>
                <a:schemeClr val="bg1"/>
              </a:solidFill>
            </a:endParaRPr>
          </a:p>
        </p:txBody>
      </p:sp>
      <p:sp>
        <p:nvSpPr>
          <p:cNvPr id="11" name="Chevron 10"/>
          <p:cNvSpPr/>
          <p:nvPr/>
        </p:nvSpPr>
        <p:spPr>
          <a:xfrm>
            <a:off x="191347" y="2511397"/>
            <a:ext cx="1332148" cy="805699"/>
          </a:xfrm>
          <a:prstGeom prst="chevron">
            <a:avLst>
              <a:gd name="adj" fmla="val 53067"/>
            </a:avLst>
          </a:prstGeom>
          <a:solidFill>
            <a:srgbClr val="D20000"/>
          </a:solidFill>
          <a:ln>
            <a:solidFill>
              <a:schemeClr val="bg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r>
              <a:rPr lang="en-US" sz="4800" b="1" dirty="0">
                <a:solidFill>
                  <a:schemeClr val="bg1"/>
                </a:solidFill>
              </a:rPr>
              <a:t>6</a:t>
            </a:r>
            <a:endParaRPr lang="vi-VN" sz="4800" b="1" dirty="0">
              <a:solidFill>
                <a:schemeClr val="bg1"/>
              </a:solidFill>
            </a:endParaRPr>
          </a:p>
        </p:txBody>
      </p:sp>
      <p:sp>
        <p:nvSpPr>
          <p:cNvPr id="6" name="Rectangle 5"/>
          <p:cNvSpPr/>
          <p:nvPr/>
        </p:nvSpPr>
        <p:spPr>
          <a:xfrm>
            <a:off x="3467101" y="131491"/>
            <a:ext cx="8086627" cy="646331"/>
          </a:xfrm>
          <a:prstGeom prst="rect">
            <a:avLst/>
          </a:prstGeom>
        </p:spPr>
        <p:txBody>
          <a:bodyPr wrap="square" lIns="91438" tIns="45719" rIns="91438" bIns="45719">
            <a:spAutoFit/>
          </a:bodyPr>
          <a:lstStyle/>
          <a:p>
            <a:r>
              <a:rPr lang="en-US" sz="3600" b="1" i="1" dirty="0" err="1">
                <a:solidFill>
                  <a:srgbClr val="FFFF00"/>
                </a:solidFill>
                <a:latin typeface="Arial" pitchFamily="34" charset="0"/>
                <a:cs typeface="Arial" pitchFamily="34" charset="0"/>
              </a:rPr>
              <a:t>Về</a:t>
            </a:r>
            <a:r>
              <a:rPr lang="en-US" sz="3600" b="1" i="1" dirty="0">
                <a:solidFill>
                  <a:srgbClr val="FFFF00"/>
                </a:solidFill>
              </a:rPr>
              <a:t> </a:t>
            </a:r>
            <a:r>
              <a:rPr lang="vi-VN" sz="3600" b="1" i="1" dirty="0">
                <a:solidFill>
                  <a:srgbClr val="FFFF00"/>
                </a:solidFill>
              </a:rPr>
              <a:t>quốc phòng, an ninh, đối ngoại</a:t>
            </a:r>
            <a:endParaRPr lang="en-US" sz="3600" dirty="0">
              <a:solidFill>
                <a:srgbClr val="FFFF00"/>
              </a:solidFill>
            </a:endParaRPr>
          </a:p>
        </p:txBody>
      </p:sp>
    </p:spTree>
    <p:extLst>
      <p:ext uri="{BB962C8B-B14F-4D97-AF65-F5344CB8AC3E}">
        <p14:creationId xmlns:p14="http://schemas.microsoft.com/office/powerpoint/2010/main" val="31945628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2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Rounded Rectangle 4"/>
          <p:cNvSpPr/>
          <p:nvPr/>
        </p:nvSpPr>
        <p:spPr>
          <a:xfrm>
            <a:off x="528772" y="1066800"/>
            <a:ext cx="11514584" cy="4826000"/>
          </a:xfrm>
          <a:prstGeom prst="roundRect">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spcFirstLastPara="0" vert="horz" wrap="square" lIns="627351" tIns="636953" rIns="627351" bIns="636953" numCol="1" spcCol="1271" anchor="ctr" anchorCtr="0">
            <a:noAutofit/>
          </a:bodyPr>
          <a:lstStyle/>
          <a:p>
            <a:pPr algn="ctr" defTabSz="1066667">
              <a:lnSpc>
                <a:spcPct val="90000"/>
              </a:lnSpc>
            </a:pP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smtClean="0">
                <a:solidFill>
                  <a:srgbClr val="002060"/>
                </a:solidFill>
                <a:latin typeface="Times New Roman" panose="02020603050405020304" pitchFamily="18" charset="0"/>
                <a:cs typeface="Times New Roman" panose="02020603050405020304" pitchFamily="18" charset="0"/>
              </a:rPr>
              <a:t>Khơi</a:t>
            </a:r>
            <a:r>
              <a:rPr lang="en-US" sz="5500" b="1" spc="-191" dirty="0" smtClean="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dậy</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khát</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vọng</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phát</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triển</a:t>
            </a:r>
            <a:r>
              <a:rPr lang="en-US" sz="5500" b="1" spc="-191" dirty="0">
                <a:solidFill>
                  <a:srgbClr val="002060"/>
                </a:solidFill>
                <a:latin typeface="Times New Roman" panose="02020603050405020304" pitchFamily="18" charset="0"/>
                <a:cs typeface="Times New Roman" panose="02020603050405020304" pitchFamily="18" charset="0"/>
              </a:rPr>
              <a:t> </a:t>
            </a:r>
            <a:endParaRPr lang="en-US" sz="5500" b="1" spc="-191" dirty="0" smtClean="0">
              <a:solidFill>
                <a:srgbClr val="002060"/>
              </a:solidFill>
              <a:latin typeface="Times New Roman" panose="02020603050405020304" pitchFamily="18" charset="0"/>
              <a:cs typeface="Times New Roman" panose="02020603050405020304" pitchFamily="18" charset="0"/>
            </a:endParaRPr>
          </a:p>
          <a:p>
            <a:pPr algn="ctr" defTabSz="1066667">
              <a:lnSpc>
                <a:spcPct val="90000"/>
              </a:lnSpc>
            </a:pPr>
            <a:r>
              <a:rPr lang="en-US" sz="5500" b="1" spc="-191" dirty="0" err="1" smtClean="0">
                <a:solidFill>
                  <a:srgbClr val="002060"/>
                </a:solidFill>
                <a:latin typeface="Times New Roman" panose="02020603050405020304" pitchFamily="18" charset="0"/>
                <a:cs typeface="Times New Roman" panose="02020603050405020304" pitchFamily="18" charset="0"/>
              </a:rPr>
              <a:t>đất</a:t>
            </a:r>
            <a:r>
              <a:rPr lang="en-US" sz="5500" b="1" spc="-191" dirty="0" smtClean="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nước</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phồn</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vinh</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hạnh</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phúc</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giữ</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gìn</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và</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phát</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huy</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giá</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trị</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văn</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hóa</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sức</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mạnh</a:t>
            </a:r>
            <a:r>
              <a:rPr lang="en-US" sz="5500" b="1" spc="-191" dirty="0">
                <a:solidFill>
                  <a:srgbClr val="002060"/>
                </a:solidFill>
                <a:latin typeface="Times New Roman" panose="02020603050405020304" pitchFamily="18" charset="0"/>
                <a:cs typeface="Times New Roman" panose="02020603050405020304" pitchFamily="18" charset="0"/>
              </a:rPr>
              <a:t> con </a:t>
            </a:r>
            <a:r>
              <a:rPr lang="en-US" sz="5500" b="1" spc="-191" dirty="0" err="1">
                <a:solidFill>
                  <a:srgbClr val="002060"/>
                </a:solidFill>
                <a:latin typeface="Times New Roman" panose="02020603050405020304" pitchFamily="18" charset="0"/>
                <a:cs typeface="Times New Roman" panose="02020603050405020304" pitchFamily="18" charset="0"/>
              </a:rPr>
              <a:t>người</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Việt</a:t>
            </a:r>
            <a:r>
              <a:rPr lang="en-US" sz="5500" b="1" spc="-191" dirty="0">
                <a:solidFill>
                  <a:srgbClr val="002060"/>
                </a:solidFill>
                <a:latin typeface="Times New Roman" panose="02020603050405020304" pitchFamily="18" charset="0"/>
                <a:cs typeface="Times New Roman" panose="02020603050405020304" pitchFamily="18" charset="0"/>
              </a:rPr>
              <a:t> Nam </a:t>
            </a:r>
            <a:r>
              <a:rPr lang="en-US" sz="5500" b="1" spc="-191" dirty="0" err="1">
                <a:solidFill>
                  <a:srgbClr val="002060"/>
                </a:solidFill>
                <a:latin typeface="Times New Roman" panose="02020603050405020304" pitchFamily="18" charset="0"/>
                <a:cs typeface="Times New Roman" panose="02020603050405020304" pitchFamily="18" charset="0"/>
              </a:rPr>
              <a:t>trong</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sự</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nghiệp</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xây</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dựng</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và</a:t>
            </a:r>
            <a:r>
              <a:rPr lang="en-US" sz="5500" b="1" spc="-191" dirty="0">
                <a:solidFill>
                  <a:srgbClr val="002060"/>
                </a:solidFill>
                <a:latin typeface="Times New Roman" panose="02020603050405020304" pitchFamily="18" charset="0"/>
                <a:cs typeface="Times New Roman" panose="02020603050405020304" pitchFamily="18" charset="0"/>
              </a:rPr>
              <a:t> </a:t>
            </a:r>
            <a:endParaRPr lang="en-US" sz="5500" b="1" spc="-191" dirty="0" smtClean="0">
              <a:solidFill>
                <a:srgbClr val="002060"/>
              </a:solidFill>
              <a:latin typeface="Times New Roman" panose="02020603050405020304" pitchFamily="18" charset="0"/>
              <a:cs typeface="Times New Roman" panose="02020603050405020304" pitchFamily="18" charset="0"/>
            </a:endParaRPr>
          </a:p>
          <a:p>
            <a:pPr algn="ctr" defTabSz="1066667">
              <a:lnSpc>
                <a:spcPct val="90000"/>
              </a:lnSpc>
            </a:pPr>
            <a:r>
              <a:rPr lang="en-US" sz="5500" b="1" spc="-191" dirty="0" err="1" smtClean="0">
                <a:solidFill>
                  <a:srgbClr val="002060"/>
                </a:solidFill>
                <a:latin typeface="Times New Roman" panose="02020603050405020304" pitchFamily="18" charset="0"/>
                <a:cs typeface="Times New Roman" panose="02020603050405020304" pitchFamily="18" charset="0"/>
              </a:rPr>
              <a:t>bảo</a:t>
            </a:r>
            <a:r>
              <a:rPr lang="en-US" sz="5500" b="1" spc="-191" dirty="0" smtClean="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vệ</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Tổ</a:t>
            </a:r>
            <a:r>
              <a:rPr lang="en-US" sz="5500" b="1" spc="-191" dirty="0">
                <a:solidFill>
                  <a:srgbClr val="002060"/>
                </a:solidFill>
                <a:latin typeface="Times New Roman" panose="02020603050405020304" pitchFamily="18" charset="0"/>
                <a:cs typeface="Times New Roman" panose="02020603050405020304" pitchFamily="18" charset="0"/>
              </a:rPr>
              <a:t> </a:t>
            </a:r>
            <a:r>
              <a:rPr lang="en-US" sz="5500" b="1" spc="-191" dirty="0" err="1">
                <a:solidFill>
                  <a:srgbClr val="002060"/>
                </a:solidFill>
                <a:latin typeface="Times New Roman" panose="02020603050405020304" pitchFamily="18" charset="0"/>
                <a:cs typeface="Times New Roman" panose="02020603050405020304" pitchFamily="18" charset="0"/>
              </a:rPr>
              <a:t>quốc</a:t>
            </a:r>
            <a:r>
              <a:rPr lang="en-US" sz="5500" b="1" spc="-191" dirty="0">
                <a:solidFill>
                  <a:srgbClr val="002060"/>
                </a:solidFill>
                <a:latin typeface="Times New Roman" panose="02020603050405020304" pitchFamily="18" charset="0"/>
                <a:cs typeface="Times New Roman" panose="02020603050405020304" pitchFamily="18" charset="0"/>
              </a:rPr>
              <a:t> </a:t>
            </a:r>
            <a:endParaRPr lang="en-GB" sz="5500" b="1" spc="-191" dirty="0">
              <a:solidFill>
                <a:srgbClr val="002060"/>
              </a:solidFill>
              <a:latin typeface="Times New Roman" panose="02020603050405020304" pitchFamily="18" charset="0"/>
              <a:cs typeface="Times New Roman" panose="02020603050405020304" pitchFamily="18" charset="0"/>
            </a:endParaRPr>
          </a:p>
        </p:txBody>
      </p:sp>
      <p:sp>
        <p:nvSpPr>
          <p:cNvPr id="6" name="Freeform 5"/>
          <p:cNvSpPr/>
          <p:nvPr/>
        </p:nvSpPr>
        <p:spPr>
          <a:xfrm>
            <a:off x="10" y="2709641"/>
            <a:ext cx="1106905" cy="1094884"/>
          </a:xfrm>
          <a:custGeom>
            <a:avLst/>
            <a:gdLst>
              <a:gd name="connsiteX0" fmla="*/ 0 w 1692861"/>
              <a:gd name="connsiteY0" fmla="*/ 788415 h 1576829"/>
              <a:gd name="connsiteX1" fmla="*/ 846431 w 1692861"/>
              <a:gd name="connsiteY1" fmla="*/ 0 h 1576829"/>
              <a:gd name="connsiteX2" fmla="*/ 1692862 w 1692861"/>
              <a:gd name="connsiteY2" fmla="*/ 788415 h 1576829"/>
              <a:gd name="connsiteX3" fmla="*/ 846431 w 1692861"/>
              <a:gd name="connsiteY3" fmla="*/ 1576830 h 1576829"/>
              <a:gd name="connsiteX4" fmla="*/ 0 w 1692861"/>
              <a:gd name="connsiteY4" fmla="*/ 788415 h 1576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861" h="1576829">
                <a:moveTo>
                  <a:pt x="0" y="788415"/>
                </a:moveTo>
                <a:cubicBezTo>
                  <a:pt x="0" y="352985"/>
                  <a:pt x="378960" y="0"/>
                  <a:pt x="846431" y="0"/>
                </a:cubicBezTo>
                <a:cubicBezTo>
                  <a:pt x="1313902" y="0"/>
                  <a:pt x="1692862" y="352985"/>
                  <a:pt x="1692862" y="788415"/>
                </a:cubicBezTo>
                <a:cubicBezTo>
                  <a:pt x="1692862" y="1223845"/>
                  <a:pt x="1313902" y="1576830"/>
                  <a:pt x="846431" y="1576830"/>
                </a:cubicBezTo>
                <a:cubicBezTo>
                  <a:pt x="378960" y="1576830"/>
                  <a:pt x="0" y="1223845"/>
                  <a:pt x="0" y="788415"/>
                </a:cubicBezTo>
                <a:close/>
              </a:path>
            </a:pathLst>
          </a:cu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78361" tIns="261368" rIns="278361" bIns="261368" numCol="1" spcCol="1271" anchor="ctr" anchorCtr="0">
            <a:noAutofit/>
          </a:bodyPr>
          <a:lstStyle/>
          <a:p>
            <a:pPr algn="ctr" defTabSz="1066667">
              <a:lnSpc>
                <a:spcPct val="90000"/>
              </a:lnSpc>
              <a:spcBef>
                <a:spcPct val="0"/>
              </a:spcBef>
              <a:spcAft>
                <a:spcPct val="35000"/>
              </a:spcAft>
            </a:pPr>
            <a:r>
              <a:rPr lang="en-GB" sz="4800" b="1" dirty="0">
                <a:solidFill>
                  <a:srgbClr val="FFFF00"/>
                </a:solidFill>
                <a:effectLst>
                  <a:outerShdw blurRad="38100" dist="38100" dir="2700000" algn="tl">
                    <a:srgbClr val="000000">
                      <a:alpha val="43137"/>
                    </a:srgbClr>
                  </a:outerShdw>
                </a:effectLst>
                <a:cs typeface="Times New Roman" panose="02020603050405020304" pitchFamily="18" charset="0"/>
              </a:rPr>
              <a:t>4</a:t>
            </a:r>
          </a:p>
        </p:txBody>
      </p:sp>
      <p:sp>
        <p:nvSpPr>
          <p:cNvPr id="4" name="Title 1"/>
          <p:cNvSpPr>
            <a:spLocks noGrp="1"/>
          </p:cNvSpPr>
          <p:nvPr>
            <p:ph type="title"/>
          </p:nvPr>
        </p:nvSpPr>
        <p:spPr>
          <a:xfrm>
            <a:off x="2017654" y="42161"/>
            <a:ext cx="10025713" cy="755179"/>
          </a:xfrm>
        </p:spPr>
        <p:txBody>
          <a:bodyPr/>
          <a:lstStyle/>
          <a:p>
            <a:pPr algn="ctr"/>
            <a:r>
              <a:rPr lang="en-GB" altLang="en-US" b="1" dirty="0">
                <a:solidFill>
                  <a:srgbClr val="FFFF00"/>
                </a:solidFill>
                <a:latin typeface="Times New Roman" pitchFamily="18" charset="0"/>
                <a:cs typeface="Times New Roman" pitchFamily="18" charset="0"/>
              </a:rPr>
              <a:t>6 </a:t>
            </a:r>
            <a:r>
              <a:rPr lang="en-GB" altLang="en-US" b="1" dirty="0" err="1">
                <a:solidFill>
                  <a:srgbClr val="FFFF00"/>
                </a:solidFill>
                <a:latin typeface="Times New Roman" pitchFamily="18" charset="0"/>
                <a:cs typeface="Times New Roman" pitchFamily="18" charset="0"/>
              </a:rPr>
              <a:t>nhiệm</a:t>
            </a:r>
            <a:r>
              <a:rPr lang="en-GB" altLang="en-US" b="1" dirty="0">
                <a:solidFill>
                  <a:srgbClr val="FFFF00"/>
                </a:solidFill>
                <a:latin typeface="Times New Roman" pitchFamily="18" charset="0"/>
                <a:cs typeface="Times New Roman" pitchFamily="18" charset="0"/>
              </a:rPr>
              <a:t> </a:t>
            </a:r>
            <a:r>
              <a:rPr lang="en-GB" altLang="en-US" b="1" dirty="0" err="1">
                <a:solidFill>
                  <a:srgbClr val="FFFF00"/>
                </a:solidFill>
                <a:latin typeface="Times New Roman" pitchFamily="18" charset="0"/>
                <a:cs typeface="Times New Roman" pitchFamily="18" charset="0"/>
              </a:rPr>
              <a:t>vụ</a:t>
            </a:r>
            <a:r>
              <a:rPr lang="en-GB" altLang="en-US" b="1" dirty="0">
                <a:solidFill>
                  <a:srgbClr val="FFFF00"/>
                </a:solidFill>
                <a:latin typeface="Times New Roman" pitchFamily="18" charset="0"/>
                <a:cs typeface="Times New Roman" pitchFamily="18" charset="0"/>
              </a:rPr>
              <a:t> </a:t>
            </a:r>
            <a:r>
              <a:rPr lang="en-GB" altLang="en-US" b="1" dirty="0" err="1">
                <a:solidFill>
                  <a:srgbClr val="FFFF00"/>
                </a:solidFill>
                <a:latin typeface="Times New Roman" pitchFamily="18" charset="0"/>
                <a:cs typeface="Times New Roman" pitchFamily="18" charset="0"/>
              </a:rPr>
              <a:t>trọng</a:t>
            </a:r>
            <a:r>
              <a:rPr lang="en-GB" altLang="en-US" b="1" dirty="0">
                <a:solidFill>
                  <a:srgbClr val="FFFF00"/>
                </a:solidFill>
                <a:latin typeface="Times New Roman" pitchFamily="18" charset="0"/>
                <a:cs typeface="Times New Roman" pitchFamily="18" charset="0"/>
              </a:rPr>
              <a:t> </a:t>
            </a:r>
            <a:r>
              <a:rPr lang="en-GB" altLang="en-US" b="1" dirty="0" err="1">
                <a:solidFill>
                  <a:srgbClr val="FFFF00"/>
                </a:solidFill>
                <a:latin typeface="Times New Roman" pitchFamily="18" charset="0"/>
                <a:cs typeface="Times New Roman" pitchFamily="18" charset="0"/>
              </a:rPr>
              <a:t>tâm</a:t>
            </a:r>
            <a:r>
              <a:rPr lang="en-GB" altLang="en-US" b="1" dirty="0">
                <a:solidFill>
                  <a:srgbClr val="FFFF00"/>
                </a:solidFill>
                <a:latin typeface="Times New Roman" pitchFamily="18" charset="0"/>
                <a:cs typeface="Times New Roman" pitchFamily="18" charset="0"/>
              </a:rPr>
              <a:t> </a:t>
            </a:r>
          </a:p>
        </p:txBody>
      </p:sp>
    </p:spTree>
    <p:extLst>
      <p:ext uri="{BB962C8B-B14F-4D97-AF65-F5344CB8AC3E}">
        <p14:creationId xmlns:p14="http://schemas.microsoft.com/office/powerpoint/2010/main" val="2787025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20"/>
          <p:cNvSpPr/>
          <p:nvPr/>
        </p:nvSpPr>
        <p:spPr>
          <a:xfrm>
            <a:off x="924816" y="1328444"/>
            <a:ext cx="6359904" cy="1506197"/>
          </a:xfrm>
          <a:custGeom>
            <a:avLst/>
            <a:gdLst>
              <a:gd name="connsiteX0" fmla="*/ 0 w 7901077"/>
              <a:gd name="connsiteY0" fmla="*/ 0 h 1506195"/>
              <a:gd name="connsiteX1" fmla="*/ 7147980 w 7901077"/>
              <a:gd name="connsiteY1" fmla="*/ 0 h 1506195"/>
              <a:gd name="connsiteX2" fmla="*/ 7901077 w 7901077"/>
              <a:gd name="connsiteY2" fmla="*/ 753098 h 1506195"/>
              <a:gd name="connsiteX3" fmla="*/ 7147980 w 7901077"/>
              <a:gd name="connsiteY3" fmla="*/ 1506195 h 1506195"/>
              <a:gd name="connsiteX4" fmla="*/ 0 w 7901077"/>
              <a:gd name="connsiteY4" fmla="*/ 1506195 h 1506195"/>
              <a:gd name="connsiteX5" fmla="*/ 0 w 7901077"/>
              <a:gd name="connsiteY5" fmla="*/ 0 h 150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1077" h="1506195">
                <a:moveTo>
                  <a:pt x="7901077" y="1506194"/>
                </a:moveTo>
                <a:lnTo>
                  <a:pt x="753097" y="1506194"/>
                </a:lnTo>
                <a:lnTo>
                  <a:pt x="0" y="753097"/>
                </a:lnTo>
                <a:lnTo>
                  <a:pt x="753097" y="1"/>
                </a:lnTo>
                <a:lnTo>
                  <a:pt x="7901077" y="1"/>
                </a:lnTo>
                <a:lnTo>
                  <a:pt x="7901077" y="1506194"/>
                </a:lnTo>
                <a:close/>
              </a:path>
            </a:pathLst>
          </a:custGeom>
        </p:spPr>
        <p:style>
          <a:lnRef idx="1">
            <a:schemeClr val="accent6"/>
          </a:lnRef>
          <a:fillRef idx="2">
            <a:schemeClr val="accent6"/>
          </a:fillRef>
          <a:effectRef idx="1">
            <a:schemeClr val="accent6"/>
          </a:effectRef>
          <a:fontRef idx="minor">
            <a:schemeClr val="dk1"/>
          </a:fontRef>
        </p:style>
        <p:txBody>
          <a:bodyPr spcFirstLastPara="0" vert="horz" wrap="square" lIns="1040609" tIns="114288" rIns="213333" bIns="114288" numCol="1" spcCol="1271" anchor="ctr" anchorCtr="0">
            <a:noAutofit/>
          </a:bodyPr>
          <a:lstStyle/>
          <a:p>
            <a:pPr algn="just" defTabSz="1333333">
              <a:lnSpc>
                <a:spcPct val="90000"/>
              </a:lnSpc>
              <a:spcAft>
                <a:spcPct val="35000"/>
              </a:spcAft>
            </a:pPr>
            <a:r>
              <a:rPr lang="en-US" sz="2400" b="1" dirty="0">
                <a:solidFill>
                  <a:srgbClr val="0000CC"/>
                </a:solidFill>
              </a:rPr>
              <a:t>K</a:t>
            </a:r>
            <a:r>
              <a:rPr lang="vi-VN" sz="2400" b="1" dirty="0">
                <a:solidFill>
                  <a:srgbClr val="0000CC"/>
                </a:solidFill>
              </a:rPr>
              <a:t>hơi dậy mạnh mẽ tinh thần yêu nước, niềm tự hào, ý chí tự cường, đồng thuận xã hội và khát vọng phát triển đất nước</a:t>
            </a:r>
            <a:endParaRPr lang="vi-VN" sz="2400" b="1" dirty="0">
              <a:solidFill>
                <a:srgbClr val="0000CC"/>
              </a:solidFill>
              <a:latin typeface="Times New Roman" panose="02020603050405020304" pitchFamily="18" charset="0"/>
              <a:cs typeface="Times New Roman" panose="02020603050405020304" pitchFamily="18" charset="0"/>
            </a:endParaRPr>
          </a:p>
        </p:txBody>
      </p:sp>
      <p:sp>
        <p:nvSpPr>
          <p:cNvPr id="20" name="Freeform 19"/>
          <p:cNvSpPr/>
          <p:nvPr/>
        </p:nvSpPr>
        <p:spPr>
          <a:xfrm>
            <a:off x="88473" y="1328443"/>
            <a:ext cx="1466945" cy="1506196"/>
          </a:xfrm>
          <a:custGeom>
            <a:avLst/>
            <a:gdLst>
              <a:gd name="connsiteX0" fmla="*/ 0 w 1692861"/>
              <a:gd name="connsiteY0" fmla="*/ 788415 h 1576829"/>
              <a:gd name="connsiteX1" fmla="*/ 846431 w 1692861"/>
              <a:gd name="connsiteY1" fmla="*/ 0 h 1576829"/>
              <a:gd name="connsiteX2" fmla="*/ 1692862 w 1692861"/>
              <a:gd name="connsiteY2" fmla="*/ 788415 h 1576829"/>
              <a:gd name="connsiteX3" fmla="*/ 846431 w 1692861"/>
              <a:gd name="connsiteY3" fmla="*/ 1576830 h 1576829"/>
              <a:gd name="connsiteX4" fmla="*/ 0 w 1692861"/>
              <a:gd name="connsiteY4" fmla="*/ 788415 h 1576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861" h="1576829">
                <a:moveTo>
                  <a:pt x="0" y="788415"/>
                </a:moveTo>
                <a:cubicBezTo>
                  <a:pt x="0" y="352985"/>
                  <a:pt x="378960" y="0"/>
                  <a:pt x="846431" y="0"/>
                </a:cubicBezTo>
                <a:cubicBezTo>
                  <a:pt x="1313902" y="0"/>
                  <a:pt x="1692862" y="352985"/>
                  <a:pt x="1692862" y="788415"/>
                </a:cubicBezTo>
                <a:cubicBezTo>
                  <a:pt x="1692862" y="1223845"/>
                  <a:pt x="1313902" y="1576830"/>
                  <a:pt x="846431" y="1576830"/>
                </a:cubicBezTo>
                <a:cubicBezTo>
                  <a:pt x="378960" y="1576830"/>
                  <a:pt x="0" y="1223845"/>
                  <a:pt x="0" y="788415"/>
                </a:cubicBezTo>
                <a:close/>
              </a:path>
            </a:pathLst>
          </a:custGeom>
        </p:spPr>
        <p:style>
          <a:lnRef idx="3">
            <a:schemeClr val="lt1"/>
          </a:lnRef>
          <a:fillRef idx="1">
            <a:schemeClr val="accent2"/>
          </a:fillRef>
          <a:effectRef idx="1">
            <a:schemeClr val="accent2"/>
          </a:effectRef>
          <a:fontRef idx="minor">
            <a:schemeClr val="lt1"/>
          </a:fontRef>
        </p:style>
        <p:txBody>
          <a:bodyPr spcFirstLastPara="0" vert="horz" wrap="square" lIns="278361" tIns="261368" rIns="278361" bIns="261368" numCol="1" spcCol="1271" anchor="ctr" anchorCtr="0">
            <a:noAutofit/>
          </a:bodyPr>
          <a:lstStyle/>
          <a:p>
            <a:pPr algn="ctr" defTabSz="1066667">
              <a:lnSpc>
                <a:spcPct val="90000"/>
              </a:lnSpc>
              <a:spcBef>
                <a:spcPct val="0"/>
              </a:spcBef>
              <a:spcAft>
                <a:spcPct val="35000"/>
              </a:spcAft>
            </a:pPr>
            <a:r>
              <a:rPr lang="en-GB" sz="5500" b="1" dirty="0">
                <a:solidFill>
                  <a:srgbClr val="FFFF00"/>
                </a:solidFill>
                <a:effectLst>
                  <a:outerShdw blurRad="38100" dist="38100" dir="2700000" algn="tl">
                    <a:srgbClr val="000000">
                      <a:alpha val="43137"/>
                    </a:srgbClr>
                  </a:outerShdw>
                </a:effectLst>
                <a:cs typeface="Times New Roman" panose="02020603050405020304" pitchFamily="18" charset="0"/>
              </a:rPr>
              <a:t>1</a:t>
            </a:r>
          </a:p>
        </p:txBody>
      </p:sp>
      <p:sp>
        <p:nvSpPr>
          <p:cNvPr id="22" name="Freeform 21"/>
          <p:cNvSpPr/>
          <p:nvPr/>
        </p:nvSpPr>
        <p:spPr>
          <a:xfrm>
            <a:off x="911433" y="4632586"/>
            <a:ext cx="6373297" cy="1506197"/>
          </a:xfrm>
          <a:custGeom>
            <a:avLst/>
            <a:gdLst>
              <a:gd name="connsiteX0" fmla="*/ 0 w 7901077"/>
              <a:gd name="connsiteY0" fmla="*/ 0 h 1506195"/>
              <a:gd name="connsiteX1" fmla="*/ 7147980 w 7901077"/>
              <a:gd name="connsiteY1" fmla="*/ 0 h 1506195"/>
              <a:gd name="connsiteX2" fmla="*/ 7901077 w 7901077"/>
              <a:gd name="connsiteY2" fmla="*/ 753098 h 1506195"/>
              <a:gd name="connsiteX3" fmla="*/ 7147980 w 7901077"/>
              <a:gd name="connsiteY3" fmla="*/ 1506195 h 1506195"/>
              <a:gd name="connsiteX4" fmla="*/ 0 w 7901077"/>
              <a:gd name="connsiteY4" fmla="*/ 1506195 h 1506195"/>
              <a:gd name="connsiteX5" fmla="*/ 0 w 7901077"/>
              <a:gd name="connsiteY5" fmla="*/ 0 h 150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1077" h="1506195">
                <a:moveTo>
                  <a:pt x="7901077" y="1506194"/>
                </a:moveTo>
                <a:lnTo>
                  <a:pt x="753097" y="1506194"/>
                </a:lnTo>
                <a:lnTo>
                  <a:pt x="0" y="753097"/>
                </a:lnTo>
                <a:lnTo>
                  <a:pt x="753097" y="1"/>
                </a:lnTo>
                <a:lnTo>
                  <a:pt x="7901077" y="1"/>
                </a:lnTo>
                <a:lnTo>
                  <a:pt x="7901077" y="1506194"/>
                </a:lnTo>
                <a:close/>
              </a:path>
            </a:pathLst>
          </a:custGeom>
        </p:spPr>
        <p:style>
          <a:lnRef idx="1">
            <a:schemeClr val="accent6"/>
          </a:lnRef>
          <a:fillRef idx="2">
            <a:schemeClr val="accent6"/>
          </a:fillRef>
          <a:effectRef idx="1">
            <a:schemeClr val="accent6"/>
          </a:effectRef>
          <a:fontRef idx="minor">
            <a:schemeClr val="dk1"/>
          </a:fontRef>
        </p:style>
        <p:txBody>
          <a:bodyPr spcFirstLastPara="0" vert="horz" wrap="square" lIns="1040609" tIns="114288" rIns="213333" bIns="114288" numCol="1" spcCol="1271" anchor="ctr" anchorCtr="0">
            <a:noAutofit/>
          </a:bodyPr>
          <a:lstStyle/>
          <a:p>
            <a:pPr algn="just" defTabSz="1333333">
              <a:lnSpc>
                <a:spcPct val="90000"/>
              </a:lnSpc>
              <a:spcAft>
                <a:spcPct val="35000"/>
              </a:spcAft>
            </a:pPr>
            <a:r>
              <a:rPr lang="vi-VN" sz="2400" b="1" dirty="0">
                <a:solidFill>
                  <a:srgbClr val="0000CC"/>
                </a:solidFill>
              </a:rPr>
              <a:t>Phát triển toàn diện, đồng bộ các lĩnh vực văn hoá, môi trường văn hoá, đời sống văn hoá </a:t>
            </a:r>
            <a:endParaRPr lang="vi-VN" sz="2400" b="1" spc="-111" dirty="0">
              <a:solidFill>
                <a:srgbClr val="0000CC"/>
              </a:solidFill>
              <a:latin typeface="Times New Roman" panose="02020603050405020304" pitchFamily="18" charset="0"/>
              <a:cs typeface="Times New Roman" panose="02020603050405020304" pitchFamily="18" charset="0"/>
            </a:endParaRPr>
          </a:p>
        </p:txBody>
      </p:sp>
      <p:sp>
        <p:nvSpPr>
          <p:cNvPr id="23" name="Freeform 22"/>
          <p:cNvSpPr/>
          <p:nvPr/>
        </p:nvSpPr>
        <p:spPr>
          <a:xfrm>
            <a:off x="177960" y="4632581"/>
            <a:ext cx="1466945" cy="1506196"/>
          </a:xfrm>
          <a:custGeom>
            <a:avLst/>
            <a:gdLst>
              <a:gd name="connsiteX0" fmla="*/ 0 w 1692861"/>
              <a:gd name="connsiteY0" fmla="*/ 788415 h 1576829"/>
              <a:gd name="connsiteX1" fmla="*/ 846431 w 1692861"/>
              <a:gd name="connsiteY1" fmla="*/ 0 h 1576829"/>
              <a:gd name="connsiteX2" fmla="*/ 1692862 w 1692861"/>
              <a:gd name="connsiteY2" fmla="*/ 788415 h 1576829"/>
              <a:gd name="connsiteX3" fmla="*/ 846431 w 1692861"/>
              <a:gd name="connsiteY3" fmla="*/ 1576830 h 1576829"/>
              <a:gd name="connsiteX4" fmla="*/ 0 w 1692861"/>
              <a:gd name="connsiteY4" fmla="*/ 788415 h 1576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861" h="1576829">
                <a:moveTo>
                  <a:pt x="0" y="788415"/>
                </a:moveTo>
                <a:cubicBezTo>
                  <a:pt x="0" y="352985"/>
                  <a:pt x="378960" y="0"/>
                  <a:pt x="846431" y="0"/>
                </a:cubicBezTo>
                <a:cubicBezTo>
                  <a:pt x="1313902" y="0"/>
                  <a:pt x="1692862" y="352985"/>
                  <a:pt x="1692862" y="788415"/>
                </a:cubicBezTo>
                <a:cubicBezTo>
                  <a:pt x="1692862" y="1223845"/>
                  <a:pt x="1313902" y="1576830"/>
                  <a:pt x="846431" y="1576830"/>
                </a:cubicBezTo>
                <a:cubicBezTo>
                  <a:pt x="378960" y="1576830"/>
                  <a:pt x="0" y="1223845"/>
                  <a:pt x="0" y="788415"/>
                </a:cubicBezTo>
                <a:close/>
              </a:path>
            </a:pathLst>
          </a:custGeom>
        </p:spPr>
        <p:style>
          <a:lnRef idx="3">
            <a:schemeClr val="lt1"/>
          </a:lnRef>
          <a:fillRef idx="1">
            <a:schemeClr val="accent3"/>
          </a:fillRef>
          <a:effectRef idx="1">
            <a:schemeClr val="accent3"/>
          </a:effectRef>
          <a:fontRef idx="minor">
            <a:schemeClr val="lt1"/>
          </a:fontRef>
        </p:style>
        <p:txBody>
          <a:bodyPr spcFirstLastPara="0" vert="horz" wrap="square" lIns="278361" tIns="261368" rIns="278361" bIns="261368" numCol="1" spcCol="1271" anchor="ctr" anchorCtr="0">
            <a:noAutofit/>
          </a:bodyPr>
          <a:lstStyle/>
          <a:p>
            <a:pPr algn="ctr" defTabSz="1066667">
              <a:lnSpc>
                <a:spcPct val="90000"/>
              </a:lnSpc>
              <a:spcBef>
                <a:spcPct val="0"/>
              </a:spcBef>
              <a:spcAft>
                <a:spcPct val="35000"/>
              </a:spcAft>
            </a:pPr>
            <a:r>
              <a:rPr lang="en-GB" sz="5500" b="1" dirty="0">
                <a:solidFill>
                  <a:srgbClr val="FFFF00"/>
                </a:solidFill>
                <a:effectLst>
                  <a:outerShdw blurRad="38100" dist="38100" dir="2700000" algn="tl">
                    <a:srgbClr val="000000">
                      <a:alpha val="43137"/>
                    </a:srgbClr>
                  </a:outerShdw>
                </a:effectLst>
                <a:cs typeface="Times New Roman" panose="02020603050405020304" pitchFamily="18" charset="0"/>
              </a:rPr>
              <a:t>2</a:t>
            </a:r>
          </a:p>
        </p:txBody>
      </p:sp>
      <p:sp>
        <p:nvSpPr>
          <p:cNvPr id="6" name="Right Arrow 5"/>
          <p:cNvSpPr/>
          <p:nvPr/>
        </p:nvSpPr>
        <p:spPr>
          <a:xfrm>
            <a:off x="7620000" y="934625"/>
            <a:ext cx="4419600" cy="225753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r>
              <a:rPr lang="vi-VN" b="1" dirty="0">
                <a:solidFill>
                  <a:schemeClr val="bg1"/>
                </a:solidFill>
              </a:rPr>
              <a:t>Xây dựng các cơ chế, chính sách phát huy tinh thần cống hiến vì đất nước của mọi người dân Việt Nam</a:t>
            </a:r>
            <a:endParaRPr lang="en-US" b="1" dirty="0">
              <a:solidFill>
                <a:schemeClr val="bg1"/>
              </a:solidFill>
            </a:endParaRPr>
          </a:p>
        </p:txBody>
      </p:sp>
      <p:sp>
        <p:nvSpPr>
          <p:cNvPr id="13" name="Right Arrow 12"/>
          <p:cNvSpPr/>
          <p:nvPr/>
        </p:nvSpPr>
        <p:spPr>
          <a:xfrm>
            <a:off x="7620000" y="4256013"/>
            <a:ext cx="4419600" cy="22876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pPr algn="ctr"/>
            <a:r>
              <a:rPr lang="en-US" b="1" dirty="0">
                <a:solidFill>
                  <a:schemeClr val="bg1"/>
                </a:solidFill>
              </a:rPr>
              <a:t>V</a:t>
            </a:r>
            <a:r>
              <a:rPr lang="vi-VN" b="1" dirty="0">
                <a:solidFill>
                  <a:schemeClr val="bg1"/>
                </a:solidFill>
              </a:rPr>
              <a:t>ăn hoá thực sự là nền tảng tinh thần, nguồn lực nội sinh và động lực đột phá cho phát triển </a:t>
            </a:r>
            <a:endParaRPr lang="en-US" b="1" dirty="0">
              <a:solidFill>
                <a:schemeClr val="bg1"/>
              </a:solidFill>
            </a:endParaRPr>
          </a:p>
        </p:txBody>
      </p:sp>
      <p:sp>
        <p:nvSpPr>
          <p:cNvPr id="2" name="Rectangle 1"/>
          <p:cNvSpPr/>
          <p:nvPr/>
        </p:nvSpPr>
        <p:spPr>
          <a:xfrm>
            <a:off x="2196074" y="83866"/>
            <a:ext cx="8576703" cy="707887"/>
          </a:xfrm>
          <a:prstGeom prst="rect">
            <a:avLst/>
          </a:prstGeom>
        </p:spPr>
        <p:txBody>
          <a:bodyPr wrap="square" lIns="91438" tIns="45719" rIns="91438" bIns="45719">
            <a:spAutoFit/>
          </a:bodyPr>
          <a:lstStyle/>
          <a:p>
            <a:pPr algn="ctr"/>
            <a:r>
              <a:rPr lang="vi-VN" sz="4000" b="1" i="1" dirty="0">
                <a:solidFill>
                  <a:srgbClr val="FFFF00"/>
                </a:solidFill>
              </a:rPr>
              <a:t>Về văn hóa, xã hội</a:t>
            </a:r>
            <a:endParaRPr lang="en-US" sz="4000" dirty="0">
              <a:solidFill>
                <a:srgbClr val="FFFF00"/>
              </a:solidFill>
            </a:endParaRPr>
          </a:p>
        </p:txBody>
      </p:sp>
      <p:pic>
        <p:nvPicPr>
          <p:cNvPr id="11267" name="Picture 3" descr="D:\ĐẠI HỘI XIII\ANH ĐẠI HỘI XIII CỦA ĐẢNG\le-hoi-den-hung.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355851" y="2882267"/>
            <a:ext cx="3202709" cy="1708784"/>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766350" y="2832357"/>
            <a:ext cx="2950433"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907279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23"/>
          <p:cNvSpPr/>
          <p:nvPr/>
        </p:nvSpPr>
        <p:spPr>
          <a:xfrm rot="10800000">
            <a:off x="1122936" y="1130299"/>
            <a:ext cx="3098544" cy="4419601"/>
          </a:xfrm>
          <a:custGeom>
            <a:avLst/>
            <a:gdLst>
              <a:gd name="connsiteX0" fmla="*/ 0 w 7901077"/>
              <a:gd name="connsiteY0" fmla="*/ 0 h 1506195"/>
              <a:gd name="connsiteX1" fmla="*/ 7147980 w 7901077"/>
              <a:gd name="connsiteY1" fmla="*/ 0 h 1506195"/>
              <a:gd name="connsiteX2" fmla="*/ 7901077 w 7901077"/>
              <a:gd name="connsiteY2" fmla="*/ 753098 h 1506195"/>
              <a:gd name="connsiteX3" fmla="*/ 7147980 w 7901077"/>
              <a:gd name="connsiteY3" fmla="*/ 1506195 h 1506195"/>
              <a:gd name="connsiteX4" fmla="*/ 0 w 7901077"/>
              <a:gd name="connsiteY4" fmla="*/ 1506195 h 1506195"/>
              <a:gd name="connsiteX5" fmla="*/ 0 w 7901077"/>
              <a:gd name="connsiteY5" fmla="*/ 0 h 150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1077" h="1506195">
                <a:moveTo>
                  <a:pt x="7901077" y="1506194"/>
                </a:moveTo>
                <a:lnTo>
                  <a:pt x="753097" y="1506194"/>
                </a:lnTo>
                <a:lnTo>
                  <a:pt x="0" y="753097"/>
                </a:lnTo>
                <a:lnTo>
                  <a:pt x="753097" y="1"/>
                </a:lnTo>
                <a:lnTo>
                  <a:pt x="7901077" y="1"/>
                </a:lnTo>
                <a:lnTo>
                  <a:pt x="7901077" y="1506194"/>
                </a:lnTo>
                <a:close/>
              </a:path>
            </a:pathLst>
          </a:custGeom>
          <a:solidFill>
            <a:schemeClr val="accent6">
              <a:lumMod val="20000"/>
              <a:lumOff val="80000"/>
            </a:schemeClr>
          </a:solidFill>
        </p:spPr>
        <p:style>
          <a:lnRef idx="1">
            <a:schemeClr val="accent6"/>
          </a:lnRef>
          <a:fillRef idx="2">
            <a:schemeClr val="accent6"/>
          </a:fillRef>
          <a:effectRef idx="1">
            <a:schemeClr val="accent6"/>
          </a:effectRef>
          <a:fontRef idx="minor">
            <a:schemeClr val="dk1"/>
          </a:fontRef>
        </p:style>
        <p:txBody>
          <a:bodyPr spcFirstLastPara="0" vert="horz" wrap="square" lIns="1040609" tIns="114288" rIns="213333" bIns="114288" numCol="1" spcCol="1271" anchor="ctr" anchorCtr="0">
            <a:noAutofit/>
          </a:bodyPr>
          <a:lstStyle/>
          <a:p>
            <a:pPr algn="ctr" defTabSz="1333333">
              <a:lnSpc>
                <a:spcPct val="90000"/>
              </a:lnSpc>
              <a:spcAft>
                <a:spcPct val="35000"/>
              </a:spcAft>
            </a:pPr>
            <a:endParaRPr lang="vi-VN" sz="4000" b="1" dirty="0">
              <a:solidFill>
                <a:srgbClr val="FF0000"/>
              </a:solidFill>
              <a:latin typeface="Arial "/>
              <a:cs typeface="Times New Roman" panose="02020603050405020304" pitchFamily="18" charset="0"/>
            </a:endParaRPr>
          </a:p>
        </p:txBody>
      </p:sp>
      <p:sp>
        <p:nvSpPr>
          <p:cNvPr id="25" name="Freeform 24"/>
          <p:cNvSpPr/>
          <p:nvPr/>
        </p:nvSpPr>
        <p:spPr>
          <a:xfrm>
            <a:off x="259081" y="2551349"/>
            <a:ext cx="1597328" cy="1639651"/>
          </a:xfrm>
          <a:custGeom>
            <a:avLst/>
            <a:gdLst>
              <a:gd name="connsiteX0" fmla="*/ 0 w 1692861"/>
              <a:gd name="connsiteY0" fmla="*/ 788415 h 1576829"/>
              <a:gd name="connsiteX1" fmla="*/ 846431 w 1692861"/>
              <a:gd name="connsiteY1" fmla="*/ 0 h 1576829"/>
              <a:gd name="connsiteX2" fmla="*/ 1692862 w 1692861"/>
              <a:gd name="connsiteY2" fmla="*/ 788415 h 1576829"/>
              <a:gd name="connsiteX3" fmla="*/ 846431 w 1692861"/>
              <a:gd name="connsiteY3" fmla="*/ 1576830 h 1576829"/>
              <a:gd name="connsiteX4" fmla="*/ 0 w 1692861"/>
              <a:gd name="connsiteY4" fmla="*/ 788415 h 1576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861" h="1576829">
                <a:moveTo>
                  <a:pt x="0" y="788415"/>
                </a:moveTo>
                <a:cubicBezTo>
                  <a:pt x="0" y="352985"/>
                  <a:pt x="378960" y="0"/>
                  <a:pt x="846431" y="0"/>
                </a:cubicBezTo>
                <a:cubicBezTo>
                  <a:pt x="1313902" y="0"/>
                  <a:pt x="1692862" y="352985"/>
                  <a:pt x="1692862" y="788415"/>
                </a:cubicBezTo>
                <a:cubicBezTo>
                  <a:pt x="1692862" y="1223845"/>
                  <a:pt x="1313902" y="1576830"/>
                  <a:pt x="846431" y="1576830"/>
                </a:cubicBezTo>
                <a:cubicBezTo>
                  <a:pt x="378960" y="1576830"/>
                  <a:pt x="0" y="1223845"/>
                  <a:pt x="0" y="788415"/>
                </a:cubicBez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278361" tIns="261368" rIns="278361" bIns="261368" numCol="1" spcCol="1271" anchor="ctr" anchorCtr="0">
            <a:noAutofit/>
          </a:bodyPr>
          <a:lstStyle/>
          <a:p>
            <a:pPr algn="ctr" defTabSz="1066667">
              <a:lnSpc>
                <a:spcPct val="90000"/>
              </a:lnSpc>
              <a:spcBef>
                <a:spcPct val="0"/>
              </a:spcBef>
              <a:spcAft>
                <a:spcPct val="35000"/>
              </a:spcAft>
            </a:pPr>
            <a:r>
              <a:rPr lang="en-GB" sz="5500" b="1" dirty="0">
                <a:solidFill>
                  <a:srgbClr val="FFFF00"/>
                </a:solidFill>
                <a:effectLst>
                  <a:outerShdw blurRad="38100" dist="38100" dir="2700000" algn="tl">
                    <a:srgbClr val="000000">
                      <a:alpha val="43137"/>
                    </a:srgbClr>
                  </a:outerShdw>
                </a:effectLst>
                <a:cs typeface="Times New Roman" panose="02020603050405020304" pitchFamily="18" charset="0"/>
              </a:rPr>
              <a:t>3</a:t>
            </a:r>
          </a:p>
        </p:txBody>
      </p:sp>
      <p:sp>
        <p:nvSpPr>
          <p:cNvPr id="14" name="Right Arrow 13"/>
          <p:cNvSpPr/>
          <p:nvPr/>
        </p:nvSpPr>
        <p:spPr>
          <a:xfrm>
            <a:off x="4770120" y="4057551"/>
            <a:ext cx="6812280" cy="1162727"/>
          </a:xfrm>
          <a:prstGeom prst="rightArrow">
            <a:avLst>
              <a:gd name="adj1" fmla="val 50000"/>
              <a:gd name="adj2" fmla="val 42136"/>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r>
              <a:rPr lang="en-US" sz="2400" b="1" dirty="0" err="1">
                <a:solidFill>
                  <a:schemeClr val="tx1"/>
                </a:solidFill>
                <a:latin typeface="Arial" pitchFamily="34" charset="0"/>
                <a:cs typeface="Arial" pitchFamily="34" charset="0"/>
              </a:rPr>
              <a:t>Nâng</a:t>
            </a:r>
            <a:r>
              <a:rPr lang="en-US" sz="2400" b="1" dirty="0">
                <a:solidFill>
                  <a:schemeClr val="tx1"/>
                </a:solidFill>
                <a:latin typeface="Arial" pitchFamily="34" charset="0"/>
                <a:cs typeface="Arial" pitchFamily="34" charset="0"/>
              </a:rPr>
              <a:t> </a:t>
            </a:r>
            <a:r>
              <a:rPr lang="en-US" sz="2400" b="1" dirty="0" err="1">
                <a:solidFill>
                  <a:schemeClr val="tx1"/>
                </a:solidFill>
                <a:latin typeface="Arial" pitchFamily="34" charset="0"/>
                <a:cs typeface="Arial" pitchFamily="34" charset="0"/>
              </a:rPr>
              <a:t>cao</a:t>
            </a:r>
            <a:r>
              <a:rPr lang="en-US" sz="2400" b="1" dirty="0">
                <a:solidFill>
                  <a:schemeClr val="tx1"/>
                </a:solidFill>
                <a:latin typeface="Arial" pitchFamily="34" charset="0"/>
                <a:cs typeface="Arial" pitchFamily="34" charset="0"/>
              </a:rPr>
              <a:t> </a:t>
            </a:r>
            <a:r>
              <a:rPr lang="en-US" sz="2400" b="1" dirty="0" err="1">
                <a:solidFill>
                  <a:schemeClr val="tx1"/>
                </a:solidFill>
                <a:latin typeface="Arial" pitchFamily="34" charset="0"/>
                <a:cs typeface="Arial" pitchFamily="34" charset="0"/>
              </a:rPr>
              <a:t>chất</a:t>
            </a:r>
            <a:r>
              <a:rPr lang="en-US" sz="2400" b="1" dirty="0">
                <a:solidFill>
                  <a:schemeClr val="tx1"/>
                </a:solidFill>
                <a:latin typeface="Arial" pitchFamily="34" charset="0"/>
                <a:cs typeface="Arial" pitchFamily="34" charset="0"/>
              </a:rPr>
              <a:t> </a:t>
            </a:r>
            <a:r>
              <a:rPr lang="en-US" sz="2400" b="1" dirty="0" err="1">
                <a:solidFill>
                  <a:schemeClr val="tx1"/>
                </a:solidFill>
                <a:latin typeface="Arial" pitchFamily="34" charset="0"/>
                <a:cs typeface="Arial" pitchFamily="34" charset="0"/>
              </a:rPr>
              <a:t>lượng</a:t>
            </a:r>
            <a:r>
              <a:rPr lang="en-US" sz="2400" b="1" dirty="0">
                <a:solidFill>
                  <a:schemeClr val="tx1"/>
                </a:solidFill>
                <a:latin typeface="Arial" pitchFamily="34" charset="0"/>
                <a:cs typeface="Arial" pitchFamily="34" charset="0"/>
              </a:rPr>
              <a:t> </a:t>
            </a:r>
            <a:r>
              <a:rPr lang="en-US" sz="2400" b="1" dirty="0" err="1">
                <a:solidFill>
                  <a:schemeClr val="tx1"/>
                </a:solidFill>
                <a:latin typeface="Arial" pitchFamily="34" charset="0"/>
                <a:cs typeface="Arial" pitchFamily="34" charset="0"/>
              </a:rPr>
              <a:t>dân</a:t>
            </a:r>
            <a:r>
              <a:rPr lang="en-US" sz="2400" b="1" dirty="0">
                <a:solidFill>
                  <a:schemeClr val="tx1"/>
                </a:solidFill>
                <a:latin typeface="Arial" pitchFamily="34" charset="0"/>
                <a:cs typeface="Arial" pitchFamily="34" charset="0"/>
              </a:rPr>
              <a:t> </a:t>
            </a:r>
            <a:r>
              <a:rPr lang="en-US" sz="2400" b="1" dirty="0" err="1">
                <a:solidFill>
                  <a:schemeClr val="tx1"/>
                </a:solidFill>
                <a:latin typeface="Arial" pitchFamily="34" charset="0"/>
                <a:cs typeface="Arial" pitchFamily="34" charset="0"/>
              </a:rPr>
              <a:t>số</a:t>
            </a:r>
            <a:endParaRPr lang="vi-VN" sz="2400" b="1" dirty="0">
              <a:solidFill>
                <a:schemeClr val="tx1"/>
              </a:solidFill>
              <a:latin typeface="Arial" pitchFamily="34" charset="0"/>
              <a:cs typeface="Arial" pitchFamily="34" charset="0"/>
            </a:endParaRPr>
          </a:p>
        </p:txBody>
      </p:sp>
      <p:sp>
        <p:nvSpPr>
          <p:cNvPr id="11" name="Right Arrow 10"/>
          <p:cNvSpPr/>
          <p:nvPr/>
        </p:nvSpPr>
        <p:spPr>
          <a:xfrm>
            <a:off x="4770120" y="757517"/>
            <a:ext cx="6812280" cy="1674723"/>
          </a:xfrm>
          <a:prstGeom prst="rightArrow">
            <a:avLst>
              <a:gd name="adj1" fmla="val 62740"/>
              <a:gd name="adj2" fmla="val 26340"/>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r>
              <a:rPr lang="vi-VN" sz="2000" b="1" dirty="0">
                <a:solidFill>
                  <a:schemeClr val="tx1"/>
                </a:solidFill>
              </a:rPr>
              <a:t>Xây dựng con người Việt Nam phát triển toàn diện, gắn kết chặt chẽ, hài hoà giữa giá trị truyền thống và giá trị hiện đại</a:t>
            </a:r>
          </a:p>
        </p:txBody>
      </p:sp>
      <p:sp>
        <p:nvSpPr>
          <p:cNvPr id="12" name="Right Arrow 11"/>
          <p:cNvSpPr/>
          <p:nvPr/>
        </p:nvSpPr>
        <p:spPr>
          <a:xfrm>
            <a:off x="4770120" y="2471248"/>
            <a:ext cx="6812280" cy="1539241"/>
          </a:xfrm>
          <a:prstGeom prst="rightArrow">
            <a:avLst>
              <a:gd name="adj1" fmla="val 50000"/>
              <a:gd name="adj2" fmla="val 31188"/>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r>
              <a:rPr lang="vi-VN" sz="2000" b="1" dirty="0">
                <a:solidFill>
                  <a:schemeClr val="tx1"/>
                </a:solidFill>
              </a:rPr>
              <a:t>Triển khai đồng bộ các giải pháp giảm nghèo đa chiều, bao trùm, bền vững</a:t>
            </a:r>
          </a:p>
        </p:txBody>
      </p:sp>
      <p:sp>
        <p:nvSpPr>
          <p:cNvPr id="15" name="Right Arrow 14"/>
          <p:cNvSpPr/>
          <p:nvPr/>
        </p:nvSpPr>
        <p:spPr>
          <a:xfrm>
            <a:off x="4770120" y="5253319"/>
            <a:ext cx="6812280" cy="1229956"/>
          </a:xfrm>
          <a:prstGeom prst="rightArrow">
            <a:avLst>
              <a:gd name="adj1" fmla="val 50000"/>
              <a:gd name="adj2" fmla="val 41327"/>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30" tIns="45718" rIns="91430" bIns="45718" rtlCol="0" anchor="ctr"/>
          <a:lstStyle/>
          <a:p>
            <a:r>
              <a:rPr lang="en-US" sz="2000" b="1" dirty="0">
                <a:solidFill>
                  <a:schemeClr val="tx1"/>
                </a:solidFill>
                <a:latin typeface="Arial" pitchFamily="34" charset="0"/>
                <a:cs typeface="Arial" pitchFamily="34" charset="0"/>
              </a:rPr>
              <a:t>N</a:t>
            </a:r>
            <a:r>
              <a:rPr lang="vi-VN" sz="2000" b="1" dirty="0">
                <a:solidFill>
                  <a:schemeClr val="tx1"/>
                </a:solidFill>
                <a:latin typeface="Arial" pitchFamily="34" charset="0"/>
                <a:cs typeface="Arial" pitchFamily="34" charset="0"/>
              </a:rPr>
              <a:t>âng cao chỉ số hạnh phúc của người Việt Nam </a:t>
            </a:r>
          </a:p>
        </p:txBody>
      </p:sp>
      <p:sp>
        <p:nvSpPr>
          <p:cNvPr id="8" name="Rectangle 7"/>
          <p:cNvSpPr/>
          <p:nvPr/>
        </p:nvSpPr>
        <p:spPr>
          <a:xfrm>
            <a:off x="2196074" y="83866"/>
            <a:ext cx="8576703" cy="707887"/>
          </a:xfrm>
          <a:prstGeom prst="rect">
            <a:avLst/>
          </a:prstGeom>
        </p:spPr>
        <p:txBody>
          <a:bodyPr wrap="square" lIns="91438" tIns="45719" rIns="91438" bIns="45719">
            <a:spAutoFit/>
          </a:bodyPr>
          <a:lstStyle/>
          <a:p>
            <a:pPr algn="ctr"/>
            <a:r>
              <a:rPr lang="vi-VN" sz="4000" b="1" i="1" dirty="0">
                <a:solidFill>
                  <a:srgbClr val="FFFF00"/>
                </a:solidFill>
              </a:rPr>
              <a:t>Về văn hóa, xã hội</a:t>
            </a:r>
            <a:endParaRPr lang="en-US" sz="4000" dirty="0">
              <a:solidFill>
                <a:srgbClr val="FFFF00"/>
              </a:solidFill>
            </a:endParaRPr>
          </a:p>
        </p:txBody>
      </p:sp>
      <p:sp>
        <p:nvSpPr>
          <p:cNvPr id="2" name="Rectangle 1"/>
          <p:cNvSpPr/>
          <p:nvPr/>
        </p:nvSpPr>
        <p:spPr>
          <a:xfrm>
            <a:off x="1932609" y="1644134"/>
            <a:ext cx="1724991" cy="3416320"/>
          </a:xfrm>
          <a:prstGeom prst="rect">
            <a:avLst/>
          </a:prstGeom>
        </p:spPr>
        <p:txBody>
          <a:bodyPr wrap="square">
            <a:spAutoFit/>
          </a:bodyPr>
          <a:lstStyle/>
          <a:p>
            <a:pPr algn="ctr" defTabSz="1333333">
              <a:lnSpc>
                <a:spcPct val="90000"/>
              </a:lnSpc>
              <a:spcAft>
                <a:spcPct val="35000"/>
              </a:spcAft>
            </a:pPr>
            <a:r>
              <a:rPr lang="vi-VN" sz="4000" b="1" dirty="0">
                <a:solidFill>
                  <a:srgbClr val="FF0000"/>
                </a:solidFill>
                <a:latin typeface="Arial "/>
                <a:cs typeface="Times New Roman" panose="02020603050405020304" pitchFamily="18" charset="0"/>
              </a:rPr>
              <a:t>Phát huy tối đa nhân tố con người</a:t>
            </a:r>
          </a:p>
        </p:txBody>
      </p:sp>
    </p:spTree>
    <p:extLst>
      <p:ext uri="{BB962C8B-B14F-4D97-AF65-F5344CB8AC3E}">
        <p14:creationId xmlns:p14="http://schemas.microsoft.com/office/powerpoint/2010/main" val="1730047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528772" y="1683027"/>
            <a:ext cx="11514584" cy="3935896"/>
          </a:xfrm>
          <a:prstGeom prst="roundRect">
            <a:avLst/>
          </a:prstGeom>
        </p:spPr>
        <p:style>
          <a:lnRef idx="2">
            <a:schemeClr val="accent6"/>
          </a:lnRef>
          <a:fillRef idx="1">
            <a:schemeClr val="lt1"/>
          </a:fillRef>
          <a:effectRef idx="0">
            <a:schemeClr val="accent6"/>
          </a:effectRef>
          <a:fontRef idx="minor">
            <a:schemeClr val="dk1"/>
          </a:fontRef>
        </p:style>
        <p:txBody>
          <a:bodyPr spcFirstLastPara="0" vert="horz" wrap="square" lIns="627351" tIns="636953" rIns="627351" bIns="636953" numCol="1" spcCol="1271" anchor="ctr" anchorCtr="0">
            <a:noAutofit/>
          </a:bodyPr>
          <a:lstStyle/>
          <a:p>
            <a:pPr algn="just" defTabSz="1066667">
              <a:lnSpc>
                <a:spcPct val="90000"/>
              </a:lnSpc>
              <a:spcAft>
                <a:spcPct val="35000"/>
              </a:spcAft>
            </a:pP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Hoàn</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thiện</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đồng</a:t>
            </a:r>
            <a:r>
              <a:rPr lang="en-US" sz="4800" b="1" spc="-191" dirty="0">
                <a:solidFill>
                  <a:srgbClr val="002060"/>
                </a:solidFill>
                <a:latin typeface="Times New Roman" panose="02020603050405020304" pitchFamily="18" charset="0"/>
                <a:cs typeface="Times New Roman" panose="02020603050405020304" pitchFamily="18" charset="0"/>
              </a:rPr>
              <a:t> bộ </a:t>
            </a:r>
            <a:r>
              <a:rPr lang="en-US" sz="4800" b="1" spc="-191" dirty="0" err="1">
                <a:solidFill>
                  <a:srgbClr val="002060"/>
                </a:solidFill>
                <a:latin typeface="Times New Roman" panose="02020603050405020304" pitchFamily="18" charset="0"/>
                <a:cs typeface="Times New Roman" panose="02020603050405020304" pitchFamily="18" charset="0"/>
              </a:rPr>
              <a:t>hệ</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thống</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pháp</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luật</a:t>
            </a:r>
            <a:r>
              <a:rPr lang="en-US" sz="4800" b="1" spc="-191" dirty="0">
                <a:solidFill>
                  <a:srgbClr val="002060"/>
                </a:solidFill>
                <a:latin typeface="Times New Roman" panose="02020603050405020304" pitchFamily="18" charset="0"/>
                <a:cs typeface="Times New Roman" panose="02020603050405020304" pitchFamily="18" charset="0"/>
              </a:rPr>
              <a:t>,</a:t>
            </a:r>
            <a:r>
              <a:rPr lang="vi-VN"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cơ</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chế</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chính</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sách</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nhằm</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phát</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huy</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mạnh</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mẽ</a:t>
            </a:r>
            <a:r>
              <a:rPr lang="en-US" sz="4800" b="1" spc="-191" dirty="0">
                <a:solidFill>
                  <a:srgbClr val="002060"/>
                </a:solidFill>
                <a:latin typeface="Times New Roman" panose="02020603050405020304" pitchFamily="18" charset="0"/>
                <a:cs typeface="Times New Roman" panose="02020603050405020304" pitchFamily="18" charset="0"/>
              </a:rPr>
              <a:t> </a:t>
            </a:r>
            <a:r>
              <a:rPr lang="vi-VN" sz="4800" b="1" spc="-191" dirty="0">
                <a:solidFill>
                  <a:srgbClr val="002060"/>
                </a:solidFill>
                <a:latin typeface="Times New Roman" panose="02020603050405020304" pitchFamily="18" charset="0"/>
                <a:cs typeface="Times New Roman" panose="02020603050405020304" pitchFamily="18" charset="0"/>
              </a:rPr>
              <a:t>dân chủ xã hội chủ nghĩa, quyền làm chủ của nhân dân; </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tăng</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cường</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pháp</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chế</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bảo</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đảm</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kỷ</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cương</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xã</a:t>
            </a:r>
            <a:r>
              <a:rPr lang="en-US" sz="4800" b="1" spc="-191" dirty="0">
                <a:solidFill>
                  <a:srgbClr val="002060"/>
                </a:solidFill>
                <a:latin typeface="Times New Roman" panose="02020603050405020304" pitchFamily="18" charset="0"/>
                <a:cs typeface="Times New Roman" panose="02020603050405020304" pitchFamily="18" charset="0"/>
              </a:rPr>
              <a:t> </a:t>
            </a:r>
            <a:r>
              <a:rPr lang="en-US" sz="4800" b="1" spc="-191" dirty="0" err="1">
                <a:solidFill>
                  <a:srgbClr val="002060"/>
                </a:solidFill>
                <a:latin typeface="Times New Roman" panose="02020603050405020304" pitchFamily="18" charset="0"/>
                <a:cs typeface="Times New Roman" panose="02020603050405020304" pitchFamily="18" charset="0"/>
              </a:rPr>
              <a:t>hội</a:t>
            </a:r>
            <a:r>
              <a:rPr lang="en-US" sz="4800" b="1" spc="-191" dirty="0">
                <a:solidFill>
                  <a:srgbClr val="002060"/>
                </a:solidFill>
                <a:latin typeface="Times New Roman" panose="02020603050405020304" pitchFamily="18" charset="0"/>
                <a:cs typeface="Times New Roman" panose="02020603050405020304" pitchFamily="18" charset="0"/>
              </a:rPr>
              <a:t> </a:t>
            </a:r>
            <a:endParaRPr lang="en-GB" sz="4800" b="1" spc="-191" dirty="0">
              <a:solidFill>
                <a:srgbClr val="002060"/>
              </a:solidFill>
              <a:latin typeface="Times New Roman" panose="02020603050405020304" pitchFamily="18" charset="0"/>
              <a:cs typeface="Times New Roman" panose="02020603050405020304" pitchFamily="18" charset="0"/>
            </a:endParaRPr>
          </a:p>
        </p:txBody>
      </p:sp>
      <p:sp>
        <p:nvSpPr>
          <p:cNvPr id="6" name="Freeform 5"/>
          <p:cNvSpPr/>
          <p:nvPr/>
        </p:nvSpPr>
        <p:spPr>
          <a:xfrm>
            <a:off x="10" y="3257083"/>
            <a:ext cx="1106905" cy="1094884"/>
          </a:xfrm>
          <a:custGeom>
            <a:avLst/>
            <a:gdLst>
              <a:gd name="connsiteX0" fmla="*/ 0 w 1692861"/>
              <a:gd name="connsiteY0" fmla="*/ 788415 h 1576829"/>
              <a:gd name="connsiteX1" fmla="*/ 846431 w 1692861"/>
              <a:gd name="connsiteY1" fmla="*/ 0 h 1576829"/>
              <a:gd name="connsiteX2" fmla="*/ 1692862 w 1692861"/>
              <a:gd name="connsiteY2" fmla="*/ 788415 h 1576829"/>
              <a:gd name="connsiteX3" fmla="*/ 846431 w 1692861"/>
              <a:gd name="connsiteY3" fmla="*/ 1576830 h 1576829"/>
              <a:gd name="connsiteX4" fmla="*/ 0 w 1692861"/>
              <a:gd name="connsiteY4" fmla="*/ 788415 h 1576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861" h="1576829">
                <a:moveTo>
                  <a:pt x="0" y="788415"/>
                </a:moveTo>
                <a:cubicBezTo>
                  <a:pt x="0" y="352985"/>
                  <a:pt x="378960" y="0"/>
                  <a:pt x="846431" y="0"/>
                </a:cubicBezTo>
                <a:cubicBezTo>
                  <a:pt x="1313902" y="0"/>
                  <a:pt x="1692862" y="352985"/>
                  <a:pt x="1692862" y="788415"/>
                </a:cubicBezTo>
                <a:cubicBezTo>
                  <a:pt x="1692862" y="1223845"/>
                  <a:pt x="1313902" y="1576830"/>
                  <a:pt x="846431" y="1576830"/>
                </a:cubicBezTo>
                <a:cubicBezTo>
                  <a:pt x="378960" y="1576830"/>
                  <a:pt x="0" y="1223845"/>
                  <a:pt x="0" y="788415"/>
                </a:cubicBezTo>
                <a:close/>
              </a:path>
            </a:pathLst>
          </a:custGeom>
          <a:solidFill>
            <a:srgbClr val="C00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78361" tIns="261368" rIns="278361" bIns="261368" numCol="1" spcCol="1271" anchor="ctr" anchorCtr="0">
            <a:noAutofit/>
          </a:bodyPr>
          <a:lstStyle/>
          <a:p>
            <a:pPr algn="ctr" defTabSz="1066667">
              <a:lnSpc>
                <a:spcPct val="90000"/>
              </a:lnSpc>
              <a:spcBef>
                <a:spcPct val="0"/>
              </a:spcBef>
              <a:spcAft>
                <a:spcPct val="35000"/>
              </a:spcAft>
            </a:pPr>
            <a:r>
              <a:rPr lang="en-GB" sz="4800" b="1" dirty="0">
                <a:solidFill>
                  <a:srgbClr val="FFFF00"/>
                </a:solidFill>
                <a:effectLst>
                  <a:outerShdw blurRad="38100" dist="38100" dir="2700000" algn="tl">
                    <a:srgbClr val="000000">
                      <a:alpha val="43137"/>
                    </a:srgbClr>
                  </a:outerShdw>
                </a:effectLst>
                <a:cs typeface="Times New Roman" panose="02020603050405020304" pitchFamily="18" charset="0"/>
              </a:rPr>
              <a:t>5</a:t>
            </a:r>
          </a:p>
        </p:txBody>
      </p:sp>
      <p:sp>
        <p:nvSpPr>
          <p:cNvPr id="4" name="Title 1"/>
          <p:cNvSpPr>
            <a:spLocks noGrp="1"/>
          </p:cNvSpPr>
          <p:nvPr>
            <p:ph type="title"/>
          </p:nvPr>
        </p:nvSpPr>
        <p:spPr>
          <a:xfrm>
            <a:off x="2017654" y="42161"/>
            <a:ext cx="10025713" cy="755179"/>
          </a:xfrm>
        </p:spPr>
        <p:txBody>
          <a:bodyPr/>
          <a:lstStyle/>
          <a:p>
            <a:pPr algn="ctr"/>
            <a:r>
              <a:rPr lang="en-GB" altLang="en-US" b="1" dirty="0">
                <a:solidFill>
                  <a:srgbClr val="FFFF00"/>
                </a:solidFill>
                <a:latin typeface="Times New Roman" pitchFamily="18" charset="0"/>
                <a:cs typeface="Times New Roman" pitchFamily="18" charset="0"/>
              </a:rPr>
              <a:t>6 </a:t>
            </a:r>
            <a:r>
              <a:rPr lang="en-GB" altLang="en-US" b="1" dirty="0" err="1">
                <a:solidFill>
                  <a:srgbClr val="FFFF00"/>
                </a:solidFill>
                <a:latin typeface="Times New Roman" pitchFamily="18" charset="0"/>
                <a:cs typeface="Times New Roman" pitchFamily="18" charset="0"/>
              </a:rPr>
              <a:t>nhiệm</a:t>
            </a:r>
            <a:r>
              <a:rPr lang="en-GB" altLang="en-US" b="1" dirty="0">
                <a:solidFill>
                  <a:srgbClr val="FFFF00"/>
                </a:solidFill>
                <a:latin typeface="Times New Roman" pitchFamily="18" charset="0"/>
                <a:cs typeface="Times New Roman" pitchFamily="18" charset="0"/>
              </a:rPr>
              <a:t> </a:t>
            </a:r>
            <a:r>
              <a:rPr lang="en-GB" altLang="en-US" b="1" dirty="0" err="1">
                <a:solidFill>
                  <a:srgbClr val="FFFF00"/>
                </a:solidFill>
                <a:latin typeface="Times New Roman" pitchFamily="18" charset="0"/>
                <a:cs typeface="Times New Roman" pitchFamily="18" charset="0"/>
              </a:rPr>
              <a:t>vụ</a:t>
            </a:r>
            <a:r>
              <a:rPr lang="en-GB" altLang="en-US" b="1" dirty="0">
                <a:solidFill>
                  <a:srgbClr val="FFFF00"/>
                </a:solidFill>
                <a:latin typeface="Times New Roman" pitchFamily="18" charset="0"/>
                <a:cs typeface="Times New Roman" pitchFamily="18" charset="0"/>
              </a:rPr>
              <a:t> </a:t>
            </a:r>
            <a:r>
              <a:rPr lang="en-GB" altLang="en-US" b="1" dirty="0" err="1">
                <a:solidFill>
                  <a:srgbClr val="FFFF00"/>
                </a:solidFill>
                <a:latin typeface="Times New Roman" pitchFamily="18" charset="0"/>
                <a:cs typeface="Times New Roman" pitchFamily="18" charset="0"/>
              </a:rPr>
              <a:t>trọng</a:t>
            </a:r>
            <a:r>
              <a:rPr lang="en-GB" altLang="en-US" b="1" dirty="0">
                <a:solidFill>
                  <a:srgbClr val="FFFF00"/>
                </a:solidFill>
                <a:latin typeface="Times New Roman" pitchFamily="18" charset="0"/>
                <a:cs typeface="Times New Roman" pitchFamily="18" charset="0"/>
              </a:rPr>
              <a:t> </a:t>
            </a:r>
            <a:r>
              <a:rPr lang="en-GB" altLang="en-US" b="1" dirty="0" err="1">
                <a:solidFill>
                  <a:srgbClr val="FFFF00"/>
                </a:solidFill>
                <a:latin typeface="Times New Roman" pitchFamily="18" charset="0"/>
                <a:cs typeface="Times New Roman" pitchFamily="18" charset="0"/>
              </a:rPr>
              <a:t>tâm</a:t>
            </a:r>
            <a:r>
              <a:rPr lang="en-GB" altLang="en-US" b="1" dirty="0">
                <a:solidFill>
                  <a:srgbClr val="FFFF00"/>
                </a:solidFill>
                <a:latin typeface="Times New Roman" pitchFamily="18" charset="0"/>
                <a:cs typeface="Times New Roman" pitchFamily="18" charset="0"/>
              </a:rPr>
              <a:t> </a:t>
            </a:r>
          </a:p>
        </p:txBody>
      </p:sp>
    </p:spTree>
    <p:extLst>
      <p:ext uri="{BB962C8B-B14F-4D97-AF65-F5344CB8AC3E}">
        <p14:creationId xmlns:p14="http://schemas.microsoft.com/office/powerpoint/2010/main" val="25502840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theme/_rels/them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image" Target="../media/image10.jpeg"/></Relationships>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2_cdb2004223l">
  <a:themeElements>
    <a:clrScheme name="Office Theme 1">
      <a:dk1>
        <a:srgbClr val="000000"/>
      </a:dk1>
      <a:lt1>
        <a:srgbClr val="FFFFFF"/>
      </a:lt1>
      <a:dk2>
        <a:srgbClr val="4B546F"/>
      </a:dk2>
      <a:lt2>
        <a:srgbClr val="C0C0C0"/>
      </a:lt2>
      <a:accent1>
        <a:srgbClr val="4987E3"/>
      </a:accent1>
      <a:accent2>
        <a:srgbClr val="D9520F"/>
      </a:accent2>
      <a:accent3>
        <a:srgbClr val="FFFFFF"/>
      </a:accent3>
      <a:accent4>
        <a:srgbClr val="000000"/>
      </a:accent4>
      <a:accent5>
        <a:srgbClr val="B1C3EF"/>
      </a:accent5>
      <a:accent6>
        <a:srgbClr val="C4490C"/>
      </a:accent6>
      <a:hlink>
        <a:srgbClr val="36A1B6"/>
      </a:hlink>
      <a:folHlink>
        <a:srgbClr val="9CC769"/>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4B546F"/>
        </a:dk2>
        <a:lt2>
          <a:srgbClr val="C0C0C0"/>
        </a:lt2>
        <a:accent1>
          <a:srgbClr val="4987E3"/>
        </a:accent1>
        <a:accent2>
          <a:srgbClr val="D9520F"/>
        </a:accent2>
        <a:accent3>
          <a:srgbClr val="FFFFFF"/>
        </a:accent3>
        <a:accent4>
          <a:srgbClr val="000000"/>
        </a:accent4>
        <a:accent5>
          <a:srgbClr val="B1C3EF"/>
        </a:accent5>
        <a:accent6>
          <a:srgbClr val="C4490C"/>
        </a:accent6>
        <a:hlink>
          <a:srgbClr val="36A1B6"/>
        </a:hlink>
        <a:folHlink>
          <a:srgbClr val="9CC769"/>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135377"/>
        </a:dk2>
        <a:lt2>
          <a:srgbClr val="969696"/>
        </a:lt2>
        <a:accent1>
          <a:srgbClr val="2AA08A"/>
        </a:accent1>
        <a:accent2>
          <a:srgbClr val="9C88E6"/>
        </a:accent2>
        <a:accent3>
          <a:srgbClr val="FFFFFF"/>
        </a:accent3>
        <a:accent4>
          <a:srgbClr val="000000"/>
        </a:accent4>
        <a:accent5>
          <a:srgbClr val="ACCDC4"/>
        </a:accent5>
        <a:accent6>
          <a:srgbClr val="8D7BD0"/>
        </a:accent6>
        <a:hlink>
          <a:srgbClr val="7D96D3"/>
        </a:hlink>
        <a:folHlink>
          <a:srgbClr val="DEDB7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351155"/>
        </a:dk2>
        <a:lt2>
          <a:srgbClr val="969696"/>
        </a:lt2>
        <a:accent1>
          <a:srgbClr val="117AC1"/>
        </a:accent1>
        <a:accent2>
          <a:srgbClr val="38B890"/>
        </a:accent2>
        <a:accent3>
          <a:srgbClr val="FFFFFF"/>
        </a:accent3>
        <a:accent4>
          <a:srgbClr val="000000"/>
        </a:accent4>
        <a:accent5>
          <a:srgbClr val="AABEDD"/>
        </a:accent5>
        <a:accent6>
          <a:srgbClr val="32A682"/>
        </a:accent6>
        <a:hlink>
          <a:srgbClr val="D17FB6"/>
        </a:hlink>
        <a:folHlink>
          <a:srgbClr val="E3981D"/>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4_Retrospect">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xmlns="" name="Retrospect" id="{5F128B03-DCCA-4EEB-AB3B-CF2899314A46}" vid="{D26EA377-59BD-4C9C-9D94-EE8416EE4C79}"/>
    </a:ext>
  </a:extLst>
</a:theme>
</file>

<file path=ppt/theme/theme13.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14.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9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7.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2">
      <a:majorFont>
        <a:latin typeface="Calibri"/>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2">
      <a:majorFont>
        <a:latin typeface="Calibri"/>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6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2">
      <a:majorFont>
        <a:latin typeface="Calibri"/>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2">
      <a:majorFont>
        <a:latin typeface="Calibri"/>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_cdb2004223l">
  <a:themeElements>
    <a:clrScheme name="Office Theme 1">
      <a:dk1>
        <a:srgbClr val="000000"/>
      </a:dk1>
      <a:lt1>
        <a:srgbClr val="FFFFFF"/>
      </a:lt1>
      <a:dk2>
        <a:srgbClr val="4B546F"/>
      </a:dk2>
      <a:lt2>
        <a:srgbClr val="C0C0C0"/>
      </a:lt2>
      <a:accent1>
        <a:srgbClr val="4987E3"/>
      </a:accent1>
      <a:accent2>
        <a:srgbClr val="D9520F"/>
      </a:accent2>
      <a:accent3>
        <a:srgbClr val="FFFFFF"/>
      </a:accent3>
      <a:accent4>
        <a:srgbClr val="000000"/>
      </a:accent4>
      <a:accent5>
        <a:srgbClr val="B1C3EF"/>
      </a:accent5>
      <a:accent6>
        <a:srgbClr val="C4490C"/>
      </a:accent6>
      <a:hlink>
        <a:srgbClr val="36A1B6"/>
      </a:hlink>
      <a:folHlink>
        <a:srgbClr val="9CC769"/>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4B546F"/>
        </a:dk2>
        <a:lt2>
          <a:srgbClr val="C0C0C0"/>
        </a:lt2>
        <a:accent1>
          <a:srgbClr val="4987E3"/>
        </a:accent1>
        <a:accent2>
          <a:srgbClr val="D9520F"/>
        </a:accent2>
        <a:accent3>
          <a:srgbClr val="FFFFFF"/>
        </a:accent3>
        <a:accent4>
          <a:srgbClr val="000000"/>
        </a:accent4>
        <a:accent5>
          <a:srgbClr val="B1C3EF"/>
        </a:accent5>
        <a:accent6>
          <a:srgbClr val="C4490C"/>
        </a:accent6>
        <a:hlink>
          <a:srgbClr val="36A1B6"/>
        </a:hlink>
        <a:folHlink>
          <a:srgbClr val="9CC769"/>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135377"/>
        </a:dk2>
        <a:lt2>
          <a:srgbClr val="969696"/>
        </a:lt2>
        <a:accent1>
          <a:srgbClr val="2AA08A"/>
        </a:accent1>
        <a:accent2>
          <a:srgbClr val="9C88E6"/>
        </a:accent2>
        <a:accent3>
          <a:srgbClr val="FFFFFF"/>
        </a:accent3>
        <a:accent4>
          <a:srgbClr val="000000"/>
        </a:accent4>
        <a:accent5>
          <a:srgbClr val="ACCDC4"/>
        </a:accent5>
        <a:accent6>
          <a:srgbClr val="8D7BD0"/>
        </a:accent6>
        <a:hlink>
          <a:srgbClr val="7D96D3"/>
        </a:hlink>
        <a:folHlink>
          <a:srgbClr val="DEDB7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351155"/>
        </a:dk2>
        <a:lt2>
          <a:srgbClr val="969696"/>
        </a:lt2>
        <a:accent1>
          <a:srgbClr val="117AC1"/>
        </a:accent1>
        <a:accent2>
          <a:srgbClr val="38B890"/>
        </a:accent2>
        <a:accent3>
          <a:srgbClr val="FFFFFF"/>
        </a:accent3>
        <a:accent4>
          <a:srgbClr val="000000"/>
        </a:accent4>
        <a:accent5>
          <a:srgbClr val="AABEDD"/>
        </a:accent5>
        <a:accent6>
          <a:srgbClr val="32A682"/>
        </a:accent6>
        <a:hlink>
          <a:srgbClr val="D17FB6"/>
        </a:hlink>
        <a:folHlink>
          <a:srgbClr val="E3981D"/>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themeOverride>
</file>

<file path=docProps/app.xml><?xml version="1.0" encoding="utf-8"?>
<Properties xmlns="http://schemas.openxmlformats.org/officeDocument/2006/extended-properties" xmlns:vt="http://schemas.openxmlformats.org/officeDocument/2006/docPropsVTypes">
  <Template/>
  <TotalTime>12452</TotalTime>
  <Words>11999</Words>
  <Application>Microsoft Office PowerPoint</Application>
  <PresentationFormat>Custom</PresentationFormat>
  <Paragraphs>805</Paragraphs>
  <Slides>114</Slides>
  <Notes>22</Notes>
  <HiddenSlides>0</HiddenSlides>
  <MMClips>0</MMClips>
  <ScaleCrop>false</ScaleCrop>
  <HeadingPairs>
    <vt:vector size="4" baseType="variant">
      <vt:variant>
        <vt:lpstr>Theme</vt:lpstr>
      </vt:variant>
      <vt:variant>
        <vt:i4>17</vt:i4>
      </vt:variant>
      <vt:variant>
        <vt:lpstr>Slide Titles</vt:lpstr>
      </vt:variant>
      <vt:variant>
        <vt:i4>114</vt:i4>
      </vt:variant>
    </vt:vector>
  </HeadingPairs>
  <TitlesOfParts>
    <vt:vector size="131" baseType="lpstr">
      <vt:lpstr>1_Office Theme</vt:lpstr>
      <vt:lpstr>Office Theme</vt:lpstr>
      <vt:lpstr>Custom Design</vt:lpstr>
      <vt:lpstr>3_Office Theme</vt:lpstr>
      <vt:lpstr>4_Office Theme</vt:lpstr>
      <vt:lpstr>6_Office Theme</vt:lpstr>
      <vt:lpstr>5_Office Theme</vt:lpstr>
      <vt:lpstr>7_Office Theme</vt:lpstr>
      <vt:lpstr>1_cdb2004223l</vt:lpstr>
      <vt:lpstr>2_cdb2004223l</vt:lpstr>
      <vt:lpstr>8_Office Theme</vt:lpstr>
      <vt:lpstr>4_Retrospect</vt:lpstr>
      <vt:lpstr>Median</vt:lpstr>
      <vt:lpstr>3_Default Design</vt:lpstr>
      <vt:lpstr>Stream</vt:lpstr>
      <vt:lpstr>9_Office Theme</vt:lpstr>
      <vt:lpstr>1_Custom Design</vt:lpstr>
      <vt:lpstr>PowerPoint Presentation</vt:lpstr>
      <vt:lpstr>PowerPoint Presentation</vt:lpstr>
      <vt:lpstr>PowerPoint Presentation</vt:lpstr>
      <vt:lpstr>ĐẠI HỘI LẦN THỨ XIII CỦA ĐẢNG</vt:lpstr>
      <vt:lpstr>ĐẠI HỘI XIII CỦA ĐẢNG CÓ NHIỆM VỤ</vt:lpstr>
      <vt:lpstr>BAN CHẤP HÀNH TRUNG ƯƠNG ĐẢNG KHÓA XIII</vt:lpstr>
      <vt:lpstr>HỘI NGHỊ LẦN THỨ NHẤT BCHTW ĐẢNG KHÓA XIII BẦU</vt:lpstr>
      <vt:lpstr>PowerPoint Presentation</vt:lpstr>
      <vt:lpstr>PowerPoint Presentation</vt:lpstr>
      <vt:lpstr>TINH THẦN XUYÊN SUỐT CỦA CÁC VĂN KIỆN ĐẠI HỘI XIII</vt:lpstr>
      <vt:lpstr>ĐẠI HỘI LẦN THỨ XIII CỦA ĐẢNG</vt:lpstr>
      <vt:lpstr> “Tăng cường xây dựng, chỉnh đốn Đảng và hệ thống chính trị trong sạch, vững mạnh; khơi dậy khát vọng phát triển đất nước, phát huy ý chí, sức mạnh đại đoàn kết toàn dân tộc kết hợp với sức mạnh thời đại; tiếp tục đẩy mạnh toàn diện, đồng bộ công cuộc đổi mới; xây dựng và bảo vệ vững chắc Tổ quốc, giữ vững môi trường hoà bình, ổn định; phấn đấu đến giữa thế kỷ XXI, nước ta trở thành nước phát triển, theo định hướng xã hội chủ nghĩa”.</vt:lpstr>
      <vt:lpstr>PowerPoint Presentation</vt:lpstr>
      <vt:lpstr>1. Kết quả thực hiện Nghị quyết Đại hội XII</vt:lpstr>
      <vt:lpstr>1. Kết quả thực hiện Nghị quyết Đại hội XII</vt:lpstr>
      <vt:lpstr>1. Kết quả thực hiện Nghị quyết Đại hội XII</vt:lpstr>
      <vt:lpstr>XÂY DỰNG ĐẢNG VÀ HỆ THỐNG CHÍNH TRỊ</vt:lpstr>
      <vt:lpstr>QUỐC PHÒNG, AN NINH, ĐỐI NGOẠI  </vt:lpstr>
      <vt:lpstr>KHỐNG CHẾ, KIỂM SOÁT, NGĂN CHẶN ĐẠI DỊCH COVID-19 </vt:lpstr>
      <vt:lpstr>NGUYÊN NHÂN THÀNH CÔNG  </vt:lpstr>
      <vt:lpstr>PowerPoint Presentation</vt:lpstr>
      <vt:lpstr>PowerPoint Presentation</vt:lpstr>
      <vt:lpstr>PowerPoint Presentation</vt:lpstr>
      <vt:lpstr>NGUYÊN NHÂN TỒN TẠI</vt:lpstr>
      <vt:lpstr>NGUYÊN NHÂN TỒN TẠI</vt:lpstr>
      <vt:lpstr>ĐẠI HỘI LẦN THỨ XIII CỦA ĐẢNG</vt:lpstr>
      <vt:lpstr>Về nhận thức lý luận</vt:lpstr>
      <vt:lpstr>Về nhận thức lý luận</vt:lpstr>
      <vt:lpstr>Về thực tiễn</vt:lpstr>
      <vt:lpstr>Về thực tiễn</vt:lpstr>
      <vt:lpstr>“Đất nước đã đạt được những thành tựu to lớn, có ý nghĩa lịch sử, phát triển mạnh mẽ, toàn diện so với những năm trước đổi mới”</vt:lpstr>
      <vt:lpstr>PowerPoint Presentation</vt:lpstr>
      <vt:lpstr>PowerPoint Presentation</vt:lpstr>
      <vt:lpstr>PowerPoint Presentation</vt:lpstr>
      <vt:lpstr>PowerPoint Presentation</vt:lpstr>
      <vt:lpstr>PowerPoint Presentation</vt:lpstr>
      <vt:lpstr>PowerPoint Presentation</vt:lpstr>
      <vt:lpstr>5 BÀI HỌC KINH NGHIỆM </vt:lpstr>
      <vt:lpstr>5 BÀI HỌC KINH NGHIỆM </vt:lpstr>
      <vt:lpstr>5 BÀI HỌC KINH NGHIỆM </vt:lpstr>
      <vt:lpstr>5 BÀI HỌC KINH NGHIỆM </vt:lpstr>
      <vt:lpstr>5 BÀI HỌC KINH NGHIỆM </vt:lpstr>
      <vt:lpstr>PowerPoint Presentation</vt:lpstr>
      <vt:lpstr>PowerPoint Presentation</vt:lpstr>
      <vt:lpstr>TÌNH HÌNH THẾ GIỚI, KHU VỰC</vt:lpstr>
      <vt:lpstr>TÌNH HÌNH TRONG NƯỚC</vt:lpstr>
      <vt:lpstr>TÌNH HÌNH TRONG NƯỚC</vt:lpstr>
      <vt:lpstr>Quan điểm chỉ đạo</vt:lpstr>
      <vt:lpstr>Quan điểm chỉ đạo</vt:lpstr>
      <vt:lpstr>Quan điểm chỉ đạo</vt:lpstr>
      <vt:lpstr>Quan điểm chỉ đạo</vt:lpstr>
      <vt:lpstr>Quan điểm chỉ đạo</vt:lpstr>
      <vt:lpstr>PowerPoint Presentation</vt:lpstr>
      <vt:lpstr>PowerPoint Presentation</vt:lpstr>
      <vt:lpstr>PowerPoint Presentation</vt:lpstr>
      <vt:lpstr>PowerPoint Presentation</vt:lpstr>
      <vt:lpstr>PowerPoint Presentation</vt:lpstr>
      <vt:lpstr>PowerPoint Presentation</vt:lpstr>
      <vt:lpstr>MỤC TIÊU TỔNG QUÁT </vt:lpstr>
      <vt:lpstr>MỤC TIÊU CỤ THỂ</vt:lpstr>
      <vt:lpstr>CÁC CHỈ TIÊU CHỦ YẾU</vt:lpstr>
      <vt:lpstr>CÁC CHỈ TIÊU CHỦ YẾU</vt:lpstr>
      <vt:lpstr>PowerPoint Presentation</vt:lpstr>
      <vt:lpstr>PowerPoint Presentation</vt:lpstr>
      <vt:lpstr>Về phát triển GD&amp;ĐT, KH&amp;CN: Tạo đột phá trong đổi mới căn bản, toàn diện giáo dục và đào tạo, phát triển nguồn nhân lực chất lượng cao, thu hút và trọng dụng nhân tài. Thúc đẩy nghiên cứu, chuyển giao, ứng dụng mạnh mẽ thành tựu của cuộc Cách mạng công nghiệp lần thứ tư…</vt:lpstr>
      <vt:lpstr>PowerPoint Presentation</vt:lpstr>
      <vt:lpstr>PowerPoint Presentation</vt:lpstr>
      <vt:lpstr>PowerPoint Presentation</vt:lpstr>
      <vt:lpstr>PowerPoint Presentation</vt:lpstr>
      <vt:lpstr>1. Về thể chế kinh tế thị trường định hướng XHCN</vt:lpstr>
      <vt:lpstr>2. Về phát triển khoa học, công nghệ và đổi mới sáng tạo</vt:lpstr>
      <vt:lpstr>3. Về phát triển nguồn nhân lực, giáo dục và đào tạo</vt:lpstr>
      <vt:lpstr>4. Đẩy mạnh cơ cấu lại nền kinh tế gắn với đổi mới mô hình tăng trưởng</vt:lpstr>
      <vt:lpstr>5. Phát triển kết cấu hạ tầng, kinh tế vùng, kinh tế biển</vt:lpstr>
      <vt:lpstr>5 (Tiếp) Phát triển kết đô thị và xây dựng nông thôn mới</vt:lpstr>
      <vt:lpstr>6. Về phát triển văn hoá, xã hội, nâng cao đời sống nhân dân</vt:lpstr>
      <vt:lpstr>7. Về quản lý tài nguyên, bảo vệ môi trường, ứng phó  với biến đổi khí hậu và phòng chống thiên tai</vt:lpstr>
      <vt:lpstr>8. Về quốc phòng, an ninh</vt:lpstr>
      <vt:lpstr>Nhận thức mới về an ninh quốc gia</vt:lpstr>
      <vt:lpstr>Nhận thức mới về đối tượng quốc phòng</vt:lpstr>
      <vt:lpstr>9. Về hoạt động đối ngoại</vt:lpstr>
      <vt:lpstr>10. Về xây dựng Nhà nước pháp quyền xã hội chủ nghĩa,  đẩy mạnh phòng, chống tham nhũng, lãng phí</vt:lpstr>
      <vt:lpstr>PowerPoint Presentation</vt:lpstr>
      <vt:lpstr>6 nhiệm vụ trọng tâm </vt:lpstr>
      <vt:lpstr>PowerPoint Presentation</vt:lpstr>
      <vt:lpstr>PowerPoint Presentation</vt:lpstr>
      <vt:lpstr>PowerPoint Presentation</vt:lpstr>
      <vt:lpstr>6 nhiệm vụ trọng tâm </vt:lpstr>
      <vt:lpstr>PowerPoint Presentation</vt:lpstr>
      <vt:lpstr>PowerPoint Presentation</vt:lpstr>
      <vt:lpstr>PowerPoint Presentation</vt:lpstr>
      <vt:lpstr>PowerPoint Presentation</vt:lpstr>
      <vt:lpstr>6 nhiệm vụ trọng tâm </vt:lpstr>
      <vt:lpstr>PowerPoint Presentation</vt:lpstr>
      <vt:lpstr>PowerPoint Presentation</vt:lpstr>
      <vt:lpstr>6 nhiệm vụ trọng tâm </vt:lpstr>
      <vt:lpstr>PowerPoint Presentation</vt:lpstr>
      <vt:lpstr>PowerPoint Presentation</vt:lpstr>
      <vt:lpstr>6 nhiệm vụ trọng tâm </vt:lpstr>
      <vt:lpstr>PowerPoint Presentation</vt:lpstr>
      <vt:lpstr>6 nhiệm vụ trọng tâm </vt:lpstr>
      <vt:lpstr>PowerPoint Presentation</vt:lpstr>
      <vt:lpstr>3 đột phá chiến lược </vt:lpstr>
      <vt:lpstr>PowerPoint Presentation</vt:lpstr>
      <vt:lpstr>PowerPoint Presentation</vt:lpstr>
      <vt:lpstr>PowerPoint Presentation</vt:lpstr>
      <vt:lpstr>PowerPoint Presentation</vt:lpstr>
      <vt:lpstr>TỔ CHỨC THỰC HIỆN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Học viện</dc:title>
  <dc:creator>NamA</dc:creator>
  <cp:lastModifiedBy>HT</cp:lastModifiedBy>
  <cp:revision>1622</cp:revision>
  <cp:lastPrinted>2021-03-25T10:19:41Z</cp:lastPrinted>
  <dcterms:created xsi:type="dcterms:W3CDTF">2016-09-23T08:21:22Z</dcterms:created>
  <dcterms:modified xsi:type="dcterms:W3CDTF">2021-06-04T08:21:21Z</dcterms:modified>
</cp:coreProperties>
</file>